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4"/>
  </p:sldMasterIdLst>
  <p:notesMasterIdLst>
    <p:notesMasterId r:id="rId36"/>
  </p:notesMasterIdLst>
  <p:handoutMasterIdLst>
    <p:handoutMasterId r:id="rId37"/>
  </p:handoutMasterIdLst>
  <p:sldIdLst>
    <p:sldId id="259" r:id="rId5"/>
    <p:sldId id="271" r:id="rId6"/>
    <p:sldId id="272" r:id="rId7"/>
    <p:sldId id="285" r:id="rId8"/>
    <p:sldId id="275" r:id="rId9"/>
    <p:sldId id="280" r:id="rId10"/>
    <p:sldId id="273" r:id="rId11"/>
    <p:sldId id="584" r:id="rId12"/>
    <p:sldId id="276" r:id="rId13"/>
    <p:sldId id="345" r:id="rId14"/>
    <p:sldId id="344" r:id="rId15"/>
    <p:sldId id="588" r:id="rId16"/>
    <p:sldId id="277" r:id="rId17"/>
    <p:sldId id="589" r:id="rId18"/>
    <p:sldId id="278" r:id="rId19"/>
    <p:sldId id="590" r:id="rId20"/>
    <p:sldId id="279" r:id="rId21"/>
    <p:sldId id="583" r:id="rId22"/>
    <p:sldId id="582" r:id="rId23"/>
    <p:sldId id="591" r:id="rId24"/>
    <p:sldId id="284" r:id="rId25"/>
    <p:sldId id="282" r:id="rId26"/>
    <p:sldId id="289" r:id="rId27"/>
    <p:sldId id="288" r:id="rId28"/>
    <p:sldId id="290" r:id="rId29"/>
    <p:sldId id="281" r:id="rId30"/>
    <p:sldId id="283" r:id="rId31"/>
    <p:sldId id="587" r:id="rId32"/>
    <p:sldId id="585" r:id="rId33"/>
    <p:sldId id="586" r:id="rId34"/>
    <p:sldId id="287" r:id="rId35"/>
  </p:sldIdLst>
  <p:sldSz cx="12192000" cy="6858000"/>
  <p:notesSz cx="6858000" cy="9144000"/>
  <p:embeddedFontLst>
    <p:embeddedFont>
      <p:font typeface="Arial Black" panose="020B0A04020102020204" pitchFamily="34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" userDrawn="1">
          <p15:clr>
            <a:srgbClr val="A4A3A4"/>
          </p15:clr>
        </p15:guide>
        <p15:guide id="2" orient="horz" pos="956" userDrawn="1">
          <p15:clr>
            <a:srgbClr val="A4A3A4"/>
          </p15:clr>
        </p15:guide>
        <p15:guide id="3" orient="horz" pos="3664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pos="3841" userDrawn="1">
          <p15:clr>
            <a:srgbClr val="A4A3A4"/>
          </p15:clr>
        </p15:guide>
        <p15:guide id="6" pos="7339" userDrawn="1">
          <p15:clr>
            <a:srgbClr val="A4A3A4"/>
          </p15:clr>
        </p15:guide>
        <p15:guide id="7" orient="horz" pos="3660" userDrawn="1">
          <p15:clr>
            <a:srgbClr val="A4A3A4"/>
          </p15:clr>
        </p15:guide>
        <p15:guide id="8" orient="horz" pos="952" userDrawn="1">
          <p15:clr>
            <a:srgbClr val="A4A3A4"/>
          </p15:clr>
        </p15:guide>
        <p15:guide id="9" pos="341" userDrawn="1">
          <p15:clr>
            <a:srgbClr val="A4A3A4"/>
          </p15:clr>
        </p15:guide>
        <p15:guide id="10" pos="73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018"/>
    <a:srgbClr val="F0F0F0"/>
    <a:srgbClr val="B4E9FE"/>
    <a:srgbClr val="0393CD"/>
    <a:srgbClr val="036E97"/>
    <a:srgbClr val="038CC2"/>
    <a:srgbClr val="05AEF3"/>
    <a:srgbClr val="047BB2"/>
    <a:srgbClr val="054B67"/>
    <a:srgbClr val="45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AD9A6-B4C2-4CE4-902D-E6E53B39C041}" v="23" dt="2025-03-12T08:35:0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196" autoAdjust="0"/>
  </p:normalViewPr>
  <p:slideViewPr>
    <p:cSldViewPr snapToGrid="0" snapToObjects="1" showGuides="1">
      <p:cViewPr>
        <p:scale>
          <a:sx n="80" d="100"/>
          <a:sy n="80" d="100"/>
        </p:scale>
        <p:origin x="237" y="-162"/>
      </p:cViewPr>
      <p:guideLst>
        <p:guide orient="horz" pos="273"/>
        <p:guide orient="horz" pos="956"/>
        <p:guide orient="horz" pos="3664"/>
        <p:guide pos="340"/>
        <p:guide pos="3841"/>
        <p:guide pos="7339"/>
        <p:guide orient="horz" pos="3660"/>
        <p:guide orient="horz" pos="952"/>
        <p:guide pos="341"/>
        <p:guide pos="7338"/>
      </p:guideLst>
    </p:cSldViewPr>
  </p:slideViewPr>
  <p:outlineViewPr>
    <p:cViewPr>
      <p:scale>
        <a:sx n="33" d="100"/>
        <a:sy n="33" d="100"/>
      </p:scale>
      <p:origin x="0" y="-2196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66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ja Schulze" userId="ff07d36d-aa15-4fc7-bf53-ed6d05e7dc59" providerId="ADAL" clId="{B0C65F58-2AE4-40A2-BEF5-1C504D5C433F}"/>
    <pc:docChg chg="modMainMaster">
      <pc:chgData name="Fenja Schulze" userId="ff07d36d-aa15-4fc7-bf53-ed6d05e7dc59" providerId="ADAL" clId="{B0C65F58-2AE4-40A2-BEF5-1C504D5C433F}" dt="2025-02-13T13:39:25.439" v="1" actId="6013"/>
      <pc:docMkLst>
        <pc:docMk/>
      </pc:docMkLst>
      <pc:sldMasterChg chg="mod">
        <pc:chgData name="Fenja Schulze" userId="ff07d36d-aa15-4fc7-bf53-ed6d05e7dc59" providerId="ADAL" clId="{B0C65F58-2AE4-40A2-BEF5-1C504D5C433F}" dt="2025-02-13T13:39:25.439" v="1" actId="6013"/>
        <pc:sldMasterMkLst>
          <pc:docMk/>
          <pc:sldMasterMk cId="3835402048" sldId="2147483670"/>
        </pc:sldMasterMkLst>
      </pc:sldMasterChg>
    </pc:docChg>
  </pc:docChgLst>
  <pc:docChgLst>
    <pc:chgData name="Fenja Schulze" userId="ff07d36d-aa15-4fc7-bf53-ed6d05e7dc59" providerId="ADAL" clId="{9E6AD9A6-B4C2-4CE4-902D-E6E53B39C041}"/>
    <pc:docChg chg="undo custSel modMainMaster">
      <pc:chgData name="Fenja Schulze" userId="ff07d36d-aa15-4fc7-bf53-ed6d05e7dc59" providerId="ADAL" clId="{9E6AD9A6-B4C2-4CE4-902D-E6E53B39C041}" dt="2025-03-12T08:35:29.974" v="115" actId="207"/>
      <pc:docMkLst>
        <pc:docMk/>
      </pc:docMkLst>
      <pc:sldMasterChg chg="addSp delSp modSp mod modSldLayout">
        <pc:chgData name="Fenja Schulze" userId="ff07d36d-aa15-4fc7-bf53-ed6d05e7dc59" providerId="ADAL" clId="{9E6AD9A6-B4C2-4CE4-902D-E6E53B39C041}" dt="2025-03-12T08:35:29.974" v="115" actId="207"/>
        <pc:sldMasterMkLst>
          <pc:docMk/>
          <pc:sldMasterMk cId="3835402048" sldId="2147483670"/>
        </pc:sldMasterMkLst>
        <pc:spChg chg="mod">
          <ac:chgData name="Fenja Schulze" userId="ff07d36d-aa15-4fc7-bf53-ed6d05e7dc59" providerId="ADAL" clId="{9E6AD9A6-B4C2-4CE4-902D-E6E53B39C041}" dt="2025-03-12T08:33:16.381" v="91" actId="207"/>
          <ac:spMkLst>
            <pc:docMk/>
            <pc:sldMasterMk cId="3835402048" sldId="2147483670"/>
            <ac:spMk id="6" creationId="{00000000-0000-0000-0000-000000000000}"/>
          </ac:spMkLst>
        </pc:spChg>
        <pc:spChg chg="mod ord">
          <ac:chgData name="Fenja Schulze" userId="ff07d36d-aa15-4fc7-bf53-ed6d05e7dc59" providerId="ADAL" clId="{9E6AD9A6-B4C2-4CE4-902D-E6E53B39C041}" dt="2025-03-12T08:26:49.059" v="38" actId="167"/>
          <ac:spMkLst>
            <pc:docMk/>
            <pc:sldMasterMk cId="3835402048" sldId="2147483670"/>
            <ac:spMk id="12" creationId="{58776F67-2B20-B073-E336-47A42870FAE3}"/>
          </ac:spMkLst>
        </pc:spChg>
        <pc:grpChg chg="del">
          <ac:chgData name="Fenja Schulze" userId="ff07d36d-aa15-4fc7-bf53-ed6d05e7dc59" providerId="ADAL" clId="{9E6AD9A6-B4C2-4CE4-902D-E6E53B39C041}" dt="2025-03-12T08:27:10.067" v="41" actId="478"/>
          <ac:grpSpMkLst>
            <pc:docMk/>
            <pc:sldMasterMk cId="3835402048" sldId="2147483670"/>
            <ac:grpSpMk id="16" creationId="{F36A2AD6-D6D9-F559-B06E-3BA42E555B49}"/>
          </ac:grpSpMkLst>
        </pc:grpChg>
        <pc:picChg chg="add mod ord">
          <ac:chgData name="Fenja Schulze" userId="ff07d36d-aa15-4fc7-bf53-ed6d05e7dc59" providerId="ADAL" clId="{9E6AD9A6-B4C2-4CE4-902D-E6E53B39C041}" dt="2025-03-12T08:27:14.109" v="42" actId="166"/>
          <ac:picMkLst>
            <pc:docMk/>
            <pc:sldMasterMk cId="3835402048" sldId="2147483670"/>
            <ac:picMk id="8" creationId="{3B926D99-3D1D-BF4E-00F9-07E10C576394}"/>
          </ac:picMkLst>
        </pc:picChg>
        <pc:sldLayoutChg chg="addSp delSp modSp mod">
          <pc:chgData name="Fenja Schulze" userId="ff07d36d-aa15-4fc7-bf53-ed6d05e7dc59" providerId="ADAL" clId="{9E6AD9A6-B4C2-4CE4-902D-E6E53B39C041}" dt="2025-03-12T08:21:31.048" v="15" actId="207"/>
          <pc:sldLayoutMkLst>
            <pc:docMk/>
            <pc:sldMasterMk cId="3835402048" sldId="2147483670"/>
            <pc:sldLayoutMk cId="788826406" sldId="2147483659"/>
          </pc:sldLayoutMkLst>
          <pc:spChg chg="mod">
            <ac:chgData name="Fenja Schulze" userId="ff07d36d-aa15-4fc7-bf53-ed6d05e7dc59" providerId="ADAL" clId="{9E6AD9A6-B4C2-4CE4-902D-E6E53B39C041}" dt="2025-03-12T08:21:31.048" v="15" actId="207"/>
            <ac:spMkLst>
              <pc:docMk/>
              <pc:sldMasterMk cId="3835402048" sldId="2147483670"/>
              <pc:sldLayoutMk cId="788826406" sldId="2147483659"/>
              <ac:spMk id="22" creationId="{88A4847F-9A7E-2D5A-6567-3E0135DD9856}"/>
            </ac:spMkLst>
          </pc:spChg>
          <pc:picChg chg="add mod ord">
            <ac:chgData name="Fenja Schulze" userId="ff07d36d-aa15-4fc7-bf53-ed6d05e7dc59" providerId="ADAL" clId="{9E6AD9A6-B4C2-4CE4-902D-E6E53B39C041}" dt="2025-03-12T08:20:44.527" v="12" actId="167"/>
            <ac:picMkLst>
              <pc:docMk/>
              <pc:sldMasterMk cId="3835402048" sldId="2147483670"/>
              <pc:sldLayoutMk cId="788826406" sldId="2147483659"/>
              <ac:picMk id="4" creationId="{E5B91E7B-1E24-F1E6-0BC7-5DB543CB578D}"/>
            </ac:picMkLst>
          </pc:picChg>
          <pc:picChg chg="del mod">
            <ac:chgData name="Fenja Schulze" userId="ff07d36d-aa15-4fc7-bf53-ed6d05e7dc59" providerId="ADAL" clId="{9E6AD9A6-B4C2-4CE4-902D-E6E53B39C041}" dt="2025-03-12T08:20:48.842" v="14" actId="478"/>
            <ac:picMkLst>
              <pc:docMk/>
              <pc:sldMasterMk cId="3835402048" sldId="2147483670"/>
              <pc:sldLayoutMk cId="788826406" sldId="2147483659"/>
              <ac:picMk id="12" creationId="{02F4D654-F9D4-A3D2-0FE2-B85FA62044D3}"/>
            </ac:picMkLst>
          </pc:picChg>
        </pc:sldLayoutChg>
        <pc:sldLayoutChg chg="modSp mod">
          <pc:chgData name="Fenja Schulze" userId="ff07d36d-aa15-4fc7-bf53-ed6d05e7dc59" providerId="ADAL" clId="{9E6AD9A6-B4C2-4CE4-902D-E6E53B39C041}" dt="2025-03-12T08:33:27.163" v="92" actId="207"/>
          <pc:sldLayoutMkLst>
            <pc:docMk/>
            <pc:sldMasterMk cId="3835402048" sldId="2147483670"/>
            <pc:sldLayoutMk cId="2525730837" sldId="2147483673"/>
          </pc:sldLayoutMkLst>
          <pc:spChg chg="mod">
            <ac:chgData name="Fenja Schulze" userId="ff07d36d-aa15-4fc7-bf53-ed6d05e7dc59" providerId="ADAL" clId="{9E6AD9A6-B4C2-4CE4-902D-E6E53B39C041}" dt="2025-03-12T08:33:27.163" v="92" actId="207"/>
            <ac:spMkLst>
              <pc:docMk/>
              <pc:sldMasterMk cId="3835402048" sldId="2147483670"/>
              <pc:sldLayoutMk cId="2525730837" sldId="2147483673"/>
              <ac:spMk id="5" creationId="{00000000-0000-0000-0000-000000000000}"/>
            </ac:spMkLst>
          </pc:spChg>
          <pc:spChg chg="mod ord">
            <ac:chgData name="Fenja Schulze" userId="ff07d36d-aa15-4fc7-bf53-ed6d05e7dc59" providerId="ADAL" clId="{9E6AD9A6-B4C2-4CE4-902D-E6E53B39C041}" dt="2025-03-12T08:25:44.033" v="26" actId="1076"/>
            <ac:spMkLst>
              <pc:docMk/>
              <pc:sldMasterMk cId="3835402048" sldId="2147483670"/>
              <pc:sldLayoutMk cId="2525730837" sldId="2147483673"/>
              <ac:spMk id="7" creationId="{F827DAA7-B301-48FE-1087-016E69A142C0}"/>
            </ac:spMkLst>
          </pc:spChg>
          <pc:spChg chg="mod">
            <ac:chgData name="Fenja Schulze" userId="ff07d36d-aa15-4fc7-bf53-ed6d05e7dc59" providerId="ADAL" clId="{9E6AD9A6-B4C2-4CE4-902D-E6E53B39C041}" dt="2025-03-12T08:22:24.539" v="16" actId="207"/>
            <ac:spMkLst>
              <pc:docMk/>
              <pc:sldMasterMk cId="3835402048" sldId="2147483670"/>
              <pc:sldLayoutMk cId="2525730837" sldId="2147483673"/>
              <ac:spMk id="14" creationId="{499B4798-2E5F-2721-6920-2C05B4058EA0}"/>
            </ac:spMkLst>
          </pc:spChg>
          <pc:spChg chg="mod">
            <ac:chgData name="Fenja Schulze" userId="ff07d36d-aa15-4fc7-bf53-ed6d05e7dc59" providerId="ADAL" clId="{9E6AD9A6-B4C2-4CE4-902D-E6E53B39C041}" dt="2025-03-12T08:22:42.397" v="19" actId="207"/>
            <ac:spMkLst>
              <pc:docMk/>
              <pc:sldMasterMk cId="3835402048" sldId="2147483670"/>
              <pc:sldLayoutMk cId="2525730837" sldId="2147483673"/>
              <ac:spMk id="15" creationId="{2BE6D486-E8A6-C6EF-7457-2B66C76CAA99}"/>
            </ac:spMkLst>
          </pc:spChg>
          <pc:spChg chg="mod">
            <ac:chgData name="Fenja Schulze" userId="ff07d36d-aa15-4fc7-bf53-ed6d05e7dc59" providerId="ADAL" clId="{9E6AD9A6-B4C2-4CE4-902D-E6E53B39C041}" dt="2025-03-12T08:22:42.397" v="19" actId="207"/>
            <ac:spMkLst>
              <pc:docMk/>
              <pc:sldMasterMk cId="3835402048" sldId="2147483670"/>
              <pc:sldLayoutMk cId="2525730837" sldId="2147483673"/>
              <ac:spMk id="16" creationId="{52D814CD-665C-83F4-BEE4-46522B75722D}"/>
            </ac:spMkLst>
          </pc:spChg>
          <pc:spChg chg="mod">
            <ac:chgData name="Fenja Schulze" userId="ff07d36d-aa15-4fc7-bf53-ed6d05e7dc59" providerId="ADAL" clId="{9E6AD9A6-B4C2-4CE4-902D-E6E53B39C041}" dt="2025-03-12T08:22:28.748" v="17" actId="207"/>
            <ac:spMkLst>
              <pc:docMk/>
              <pc:sldMasterMk cId="3835402048" sldId="2147483670"/>
              <pc:sldLayoutMk cId="2525730837" sldId="2147483673"/>
              <ac:spMk id="22" creationId="{5B98CB1B-CD70-EF9F-C73F-C12DE89A4097}"/>
            </ac:spMkLst>
          </pc:spChg>
          <pc:spChg chg="mod">
            <ac:chgData name="Fenja Schulze" userId="ff07d36d-aa15-4fc7-bf53-ed6d05e7dc59" providerId="ADAL" clId="{9E6AD9A6-B4C2-4CE4-902D-E6E53B39C041}" dt="2025-03-12T08:22:34.781" v="18" actId="207"/>
            <ac:spMkLst>
              <pc:docMk/>
              <pc:sldMasterMk cId="3835402048" sldId="2147483670"/>
              <pc:sldLayoutMk cId="2525730837" sldId="2147483673"/>
              <ac:spMk id="23" creationId="{019047B4-61BD-41AE-83A6-F5345E8AD98C}"/>
            </ac:spMkLst>
          </pc:spChg>
          <pc:spChg chg="mod">
            <ac:chgData name="Fenja Schulze" userId="ff07d36d-aa15-4fc7-bf53-ed6d05e7dc59" providerId="ADAL" clId="{9E6AD9A6-B4C2-4CE4-902D-E6E53B39C041}" dt="2025-03-12T08:22:34.781" v="18" actId="207"/>
            <ac:spMkLst>
              <pc:docMk/>
              <pc:sldMasterMk cId="3835402048" sldId="2147483670"/>
              <pc:sldLayoutMk cId="2525730837" sldId="2147483673"/>
              <ac:spMk id="24" creationId="{B1C6DFA9-6D94-AAA7-7046-A9C4606CD04C}"/>
            </ac:spMkLst>
          </pc:spChg>
          <pc:spChg chg="mod ord">
            <ac:chgData name="Fenja Schulze" userId="ff07d36d-aa15-4fc7-bf53-ed6d05e7dc59" providerId="ADAL" clId="{9E6AD9A6-B4C2-4CE4-902D-E6E53B39C041}" dt="2025-03-12T08:25:43.616" v="25" actId="1076"/>
            <ac:spMkLst>
              <pc:docMk/>
              <pc:sldMasterMk cId="3835402048" sldId="2147483670"/>
              <pc:sldLayoutMk cId="2525730837" sldId="2147483673"/>
              <ac:spMk id="26" creationId="{54B60831-28A3-2E21-7B0F-D86B85F1D8F2}"/>
            </ac:spMkLst>
          </pc:spChg>
        </pc:sldLayoutChg>
        <pc:sldLayoutChg chg="modSp mod">
          <pc:chgData name="Fenja Schulze" userId="ff07d36d-aa15-4fc7-bf53-ed6d05e7dc59" providerId="ADAL" clId="{9E6AD9A6-B4C2-4CE4-902D-E6E53B39C041}" dt="2025-03-12T08:31:04.947" v="86" actId="207"/>
          <pc:sldLayoutMkLst>
            <pc:docMk/>
            <pc:sldMasterMk cId="3835402048" sldId="2147483670"/>
            <pc:sldLayoutMk cId="4020853935" sldId="2147483674"/>
          </pc:sldLayoutMkLst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9" creationId="{D4256313-83CC-B517-995A-89C9913A6529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12" creationId="{4F465F12-4EDF-0736-7925-7CA5998682F5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13" creationId="{5D4F2FDC-79BE-3CED-5446-D597DEE3698B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15" creationId="{0748F122-A38E-DA70-817A-D64CE01A048B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16" creationId="{9A46EBF2-CA02-C59E-DCE2-C088EA87DCA4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18" creationId="{87DA0804-5D54-D881-F6E5-344C4216E966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19" creationId="{F8D4DAC8-7438-BD26-7E0D-92D1763A9504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22" creationId="{EE9CAB4D-2CF2-981E-D94D-6687CD187480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24" creationId="{9FA11195-D8D9-1E13-C921-A4E5CCCD9A9F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25" creationId="{510D8D4F-451D-401B-2A0D-6671C6763AD5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27" creationId="{1A9FBC66-5F8A-568B-AEFA-7444252DD7A9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28" creationId="{C65EEA3B-F13D-F78F-2486-EF5C699DB99C}"/>
            </ac:spMkLst>
          </pc:spChg>
          <pc:spChg chg="mod">
            <ac:chgData name="Fenja Schulze" userId="ff07d36d-aa15-4fc7-bf53-ed6d05e7dc59" providerId="ADAL" clId="{9E6AD9A6-B4C2-4CE4-902D-E6E53B39C041}" dt="2025-03-12T08:30:45.595" v="85" actId="207"/>
            <ac:spMkLst>
              <pc:docMk/>
              <pc:sldMasterMk cId="3835402048" sldId="2147483670"/>
              <pc:sldLayoutMk cId="4020853935" sldId="2147483674"/>
              <ac:spMk id="30" creationId="{F33E2112-AAD7-B4EA-9DE8-D7293F6DD6AD}"/>
            </ac:spMkLst>
          </pc:spChg>
          <pc:spChg chg="mod">
            <ac:chgData name="Fenja Schulze" userId="ff07d36d-aa15-4fc7-bf53-ed6d05e7dc59" providerId="ADAL" clId="{9E6AD9A6-B4C2-4CE4-902D-E6E53B39C041}" dt="2025-03-12T08:31:04.947" v="86" actId="207"/>
            <ac:spMkLst>
              <pc:docMk/>
              <pc:sldMasterMk cId="3835402048" sldId="2147483670"/>
              <pc:sldLayoutMk cId="4020853935" sldId="2147483674"/>
              <ac:spMk id="31" creationId="{1D3C4CD8-7652-EDFB-A90D-A99A6962BEAC}"/>
            </ac:spMkLst>
          </pc:spChg>
        </pc:sldLayoutChg>
        <pc:sldLayoutChg chg="modSp">
          <pc:chgData name="Fenja Schulze" userId="ff07d36d-aa15-4fc7-bf53-ed6d05e7dc59" providerId="ADAL" clId="{9E6AD9A6-B4C2-4CE4-902D-E6E53B39C041}" dt="2025-03-12T08:32:12.193" v="88" actId="12"/>
          <pc:sldLayoutMkLst>
            <pc:docMk/>
            <pc:sldMasterMk cId="3835402048" sldId="2147483670"/>
            <pc:sldLayoutMk cId="1279594520" sldId="2147483676"/>
          </pc:sldLayoutMkLst>
          <pc:spChg chg="mod">
            <ac:chgData name="Fenja Schulze" userId="ff07d36d-aa15-4fc7-bf53-ed6d05e7dc59" providerId="ADAL" clId="{9E6AD9A6-B4C2-4CE4-902D-E6E53B39C041}" dt="2025-03-12T08:32:12.193" v="88" actId="12"/>
            <ac:spMkLst>
              <pc:docMk/>
              <pc:sldMasterMk cId="3835402048" sldId="2147483670"/>
              <pc:sldLayoutMk cId="1279594520" sldId="2147483676"/>
              <ac:spMk id="11" creationId="{1535CE69-FB55-79CE-CE33-2683E538F0EB}"/>
            </ac:spMkLst>
          </pc:spChg>
        </pc:sldLayoutChg>
        <pc:sldLayoutChg chg="modSp mod">
          <pc:chgData name="Fenja Schulze" userId="ff07d36d-aa15-4fc7-bf53-ed6d05e7dc59" providerId="ADAL" clId="{9E6AD9A6-B4C2-4CE4-902D-E6E53B39C041}" dt="2025-03-12T08:34:22.755" v="96" actId="207"/>
          <pc:sldLayoutMkLst>
            <pc:docMk/>
            <pc:sldMasterMk cId="3835402048" sldId="2147483670"/>
            <pc:sldLayoutMk cId="2809054563" sldId="2147483683"/>
          </pc:sldLayoutMkLst>
          <pc:spChg chg="mod">
            <ac:chgData name="Fenja Schulze" userId="ff07d36d-aa15-4fc7-bf53-ed6d05e7dc59" providerId="ADAL" clId="{9E6AD9A6-B4C2-4CE4-902D-E6E53B39C041}" dt="2025-03-12T08:34:18.247" v="95" actId="207"/>
            <ac:spMkLst>
              <pc:docMk/>
              <pc:sldMasterMk cId="3835402048" sldId="2147483670"/>
              <pc:sldLayoutMk cId="2809054563" sldId="2147483683"/>
              <ac:spMk id="15" creationId="{271E5840-E086-6816-61AE-348F44AD439C}"/>
            </ac:spMkLst>
          </pc:spChg>
          <pc:spChg chg="mod">
            <ac:chgData name="Fenja Schulze" userId="ff07d36d-aa15-4fc7-bf53-ed6d05e7dc59" providerId="ADAL" clId="{9E6AD9A6-B4C2-4CE4-902D-E6E53B39C041}" dt="2025-03-12T08:34:22.755" v="96" actId="207"/>
            <ac:spMkLst>
              <pc:docMk/>
              <pc:sldMasterMk cId="3835402048" sldId="2147483670"/>
              <pc:sldLayoutMk cId="2809054563" sldId="2147483683"/>
              <ac:spMk id="17" creationId="{EFE3B7CE-B137-CEBC-BC71-1B2AF57FFCF4}"/>
            </ac:spMkLst>
          </pc:spChg>
          <pc:spChg chg="mod">
            <ac:chgData name="Fenja Schulze" userId="ff07d36d-aa15-4fc7-bf53-ed6d05e7dc59" providerId="ADAL" clId="{9E6AD9A6-B4C2-4CE4-902D-E6E53B39C041}" dt="2025-03-12T08:34:18.247" v="95" actId="207"/>
            <ac:spMkLst>
              <pc:docMk/>
              <pc:sldMasterMk cId="3835402048" sldId="2147483670"/>
              <pc:sldLayoutMk cId="2809054563" sldId="2147483683"/>
              <ac:spMk id="18" creationId="{B5BD4B1A-C782-D57F-A68E-F8EDC52DB2E3}"/>
            </ac:spMkLst>
          </pc:spChg>
          <pc:spChg chg="mod">
            <ac:chgData name="Fenja Schulze" userId="ff07d36d-aa15-4fc7-bf53-ed6d05e7dc59" providerId="ADAL" clId="{9E6AD9A6-B4C2-4CE4-902D-E6E53B39C041}" dt="2025-03-12T08:34:22.755" v="96" actId="207"/>
            <ac:spMkLst>
              <pc:docMk/>
              <pc:sldMasterMk cId="3835402048" sldId="2147483670"/>
              <pc:sldLayoutMk cId="2809054563" sldId="2147483683"/>
              <ac:spMk id="20" creationId="{413AA7E0-C166-25E7-897B-06FCA6585B7C}"/>
            </ac:spMkLst>
          </pc:spChg>
        </pc:sldLayoutChg>
        <pc:sldLayoutChg chg="modSp mod">
          <pc:chgData name="Fenja Schulze" userId="ff07d36d-aa15-4fc7-bf53-ed6d05e7dc59" providerId="ADAL" clId="{9E6AD9A6-B4C2-4CE4-902D-E6E53B39C041}" dt="2025-03-12T08:34:33.571" v="98" actId="207"/>
          <pc:sldLayoutMkLst>
            <pc:docMk/>
            <pc:sldMasterMk cId="3835402048" sldId="2147483670"/>
            <pc:sldLayoutMk cId="1032029256" sldId="2147483684"/>
          </pc:sldLayoutMkLst>
          <pc:spChg chg="mod">
            <ac:chgData name="Fenja Schulze" userId="ff07d36d-aa15-4fc7-bf53-ed6d05e7dc59" providerId="ADAL" clId="{9E6AD9A6-B4C2-4CE4-902D-E6E53B39C041}" dt="2025-03-12T08:34:29.652" v="97" actId="207"/>
            <ac:spMkLst>
              <pc:docMk/>
              <pc:sldMasterMk cId="3835402048" sldId="2147483670"/>
              <pc:sldLayoutMk cId="1032029256" sldId="2147483684"/>
              <ac:spMk id="15" creationId="{271E5840-E086-6816-61AE-348F44AD439C}"/>
            </ac:spMkLst>
          </pc:spChg>
          <pc:spChg chg="mod">
            <ac:chgData name="Fenja Schulze" userId="ff07d36d-aa15-4fc7-bf53-ed6d05e7dc59" providerId="ADAL" clId="{9E6AD9A6-B4C2-4CE4-902D-E6E53B39C041}" dt="2025-03-12T08:34:33.571" v="98" actId="207"/>
            <ac:spMkLst>
              <pc:docMk/>
              <pc:sldMasterMk cId="3835402048" sldId="2147483670"/>
              <pc:sldLayoutMk cId="1032029256" sldId="2147483684"/>
              <ac:spMk id="17" creationId="{EFE3B7CE-B137-CEBC-BC71-1B2AF57FFCF4}"/>
            </ac:spMkLst>
          </pc:spChg>
        </pc:sldLayoutChg>
        <pc:sldLayoutChg chg="addSp delSp modSp mod">
          <pc:chgData name="Fenja Schulze" userId="ff07d36d-aa15-4fc7-bf53-ed6d05e7dc59" providerId="ADAL" clId="{9E6AD9A6-B4C2-4CE4-902D-E6E53B39C041}" dt="2025-03-12T08:31:17.575" v="87" actId="207"/>
          <pc:sldLayoutMkLst>
            <pc:docMk/>
            <pc:sldMasterMk cId="3835402048" sldId="2147483670"/>
            <pc:sldLayoutMk cId="2865586941" sldId="2147483686"/>
          </pc:sldLayoutMkLst>
          <pc:spChg chg="mod ord">
            <ac:chgData name="Fenja Schulze" userId="ff07d36d-aa15-4fc7-bf53-ed6d05e7dc59" providerId="ADAL" clId="{9E6AD9A6-B4C2-4CE4-902D-E6E53B39C041}" dt="2025-03-12T08:28:51.222" v="62" actId="167"/>
            <ac:spMkLst>
              <pc:docMk/>
              <pc:sldMasterMk cId="3835402048" sldId="2147483670"/>
              <pc:sldLayoutMk cId="2865586941" sldId="2147483686"/>
              <ac:spMk id="12" creationId="{04B59C94-EC9B-7C04-7AC9-38A5B484213A}"/>
            </ac:spMkLst>
          </pc:spChg>
          <pc:spChg chg="mod ord">
            <ac:chgData name="Fenja Schulze" userId="ff07d36d-aa15-4fc7-bf53-ed6d05e7dc59" providerId="ADAL" clId="{9E6AD9A6-B4C2-4CE4-902D-E6E53B39C041}" dt="2025-03-12T08:29:09.756" v="72" actId="34135"/>
            <ac:spMkLst>
              <pc:docMk/>
              <pc:sldMasterMk cId="3835402048" sldId="2147483670"/>
              <pc:sldLayoutMk cId="2865586941" sldId="2147483686"/>
              <ac:spMk id="13" creationId="{9702D6A1-6099-B06B-BB1A-87C409234E46}"/>
            </ac:spMkLst>
          </pc:spChg>
          <pc:spChg chg="mod">
            <ac:chgData name="Fenja Schulze" userId="ff07d36d-aa15-4fc7-bf53-ed6d05e7dc59" providerId="ADAL" clId="{9E6AD9A6-B4C2-4CE4-902D-E6E53B39C041}" dt="2025-03-12T08:31:17.575" v="87" actId="207"/>
            <ac:spMkLst>
              <pc:docMk/>
              <pc:sldMasterMk cId="3835402048" sldId="2147483670"/>
              <pc:sldLayoutMk cId="2865586941" sldId="2147483686"/>
              <ac:spMk id="15" creationId="{53FD8466-75AB-4809-3B08-6B1DE8712EAF}"/>
            </ac:spMkLst>
          </pc:spChg>
          <pc:spChg chg="mod ord">
            <ac:chgData name="Fenja Schulze" userId="ff07d36d-aa15-4fc7-bf53-ed6d05e7dc59" providerId="ADAL" clId="{9E6AD9A6-B4C2-4CE4-902D-E6E53B39C041}" dt="2025-03-12T08:28:59.781" v="70" actId="1076"/>
            <ac:spMkLst>
              <pc:docMk/>
              <pc:sldMasterMk cId="3835402048" sldId="2147483670"/>
              <pc:sldLayoutMk cId="2865586941" sldId="2147483686"/>
              <ac:spMk id="16" creationId="{E2EB4A16-284C-0C00-2A81-14B14FC2D138}"/>
            </ac:spMkLst>
          </pc:spChg>
          <pc:spChg chg="del mod ord">
            <ac:chgData name="Fenja Schulze" userId="ff07d36d-aa15-4fc7-bf53-ed6d05e7dc59" providerId="ADAL" clId="{9E6AD9A6-B4C2-4CE4-902D-E6E53B39C041}" dt="2025-03-12T08:29:48.326" v="83" actId="478"/>
            <ac:spMkLst>
              <pc:docMk/>
              <pc:sldMasterMk cId="3835402048" sldId="2147483670"/>
              <pc:sldLayoutMk cId="2865586941" sldId="2147483686"/>
              <ac:spMk id="23" creationId="{5B7BB0E0-4AFE-430B-178B-C2422CD7FE0A}"/>
            </ac:spMkLst>
          </pc:spChg>
          <pc:picChg chg="add mod">
            <ac:chgData name="Fenja Schulze" userId="ff07d36d-aa15-4fc7-bf53-ed6d05e7dc59" providerId="ADAL" clId="{9E6AD9A6-B4C2-4CE4-902D-E6E53B39C041}" dt="2025-03-12T08:27:39.881" v="43"/>
            <ac:picMkLst>
              <pc:docMk/>
              <pc:sldMasterMk cId="3835402048" sldId="2147483670"/>
              <pc:sldLayoutMk cId="2865586941" sldId="2147483686"/>
              <ac:picMk id="2" creationId="{B747C72A-93D8-D497-C11B-6CDBFF97181A}"/>
            </ac:picMkLst>
          </pc:picChg>
          <pc:picChg chg="add mod">
            <ac:chgData name="Fenja Schulze" userId="ff07d36d-aa15-4fc7-bf53-ed6d05e7dc59" providerId="ADAL" clId="{9E6AD9A6-B4C2-4CE4-902D-E6E53B39C041}" dt="2025-03-12T08:29:43.384" v="82" actId="1076"/>
            <ac:picMkLst>
              <pc:docMk/>
              <pc:sldMasterMk cId="3835402048" sldId="2147483670"/>
              <pc:sldLayoutMk cId="2865586941" sldId="2147483686"/>
              <ac:picMk id="9" creationId="{AC0CF94D-BA4E-56A3-E898-4B0864ECA5C7}"/>
            </ac:picMkLst>
          </pc:picChg>
        </pc:sldLayoutChg>
        <pc:sldLayoutChg chg="modSp mod">
          <pc:chgData name="Fenja Schulze" userId="ff07d36d-aa15-4fc7-bf53-ed6d05e7dc59" providerId="ADAL" clId="{9E6AD9A6-B4C2-4CE4-902D-E6E53B39C041}" dt="2025-03-12T08:33:56.742" v="93" actId="207"/>
          <pc:sldLayoutMkLst>
            <pc:docMk/>
            <pc:sldMasterMk cId="3835402048" sldId="2147483670"/>
            <pc:sldLayoutMk cId="1946577663" sldId="2147483689"/>
          </pc:sldLayoutMkLst>
          <pc:spChg chg="mod">
            <ac:chgData name="Fenja Schulze" userId="ff07d36d-aa15-4fc7-bf53-ed6d05e7dc59" providerId="ADAL" clId="{9E6AD9A6-B4C2-4CE4-902D-E6E53B39C041}" dt="2025-03-12T08:33:56.742" v="93" actId="207"/>
            <ac:spMkLst>
              <pc:docMk/>
              <pc:sldMasterMk cId="3835402048" sldId="2147483670"/>
              <pc:sldLayoutMk cId="1946577663" sldId="2147483689"/>
              <ac:spMk id="4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3:56.742" v="93" actId="207"/>
            <ac:spMkLst>
              <pc:docMk/>
              <pc:sldMasterMk cId="3835402048" sldId="2147483670"/>
              <pc:sldLayoutMk cId="1946577663" sldId="2147483689"/>
              <ac:spMk id="14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3:56.742" v="93" actId="207"/>
            <ac:spMkLst>
              <pc:docMk/>
              <pc:sldMasterMk cId="3835402048" sldId="2147483670"/>
              <pc:sldLayoutMk cId="1946577663" sldId="2147483689"/>
              <ac:spMk id="15" creationId="{00000000-0000-0000-0000-000000000000}"/>
            </ac:spMkLst>
          </pc:spChg>
        </pc:sldLayoutChg>
        <pc:sldLayoutChg chg="modSp">
          <pc:chgData name="Fenja Schulze" userId="ff07d36d-aa15-4fc7-bf53-ed6d05e7dc59" providerId="ADAL" clId="{9E6AD9A6-B4C2-4CE4-902D-E6E53B39C041}" dt="2025-03-12T08:32:46.076" v="89" actId="207"/>
          <pc:sldLayoutMkLst>
            <pc:docMk/>
            <pc:sldMasterMk cId="3835402048" sldId="2147483670"/>
            <pc:sldLayoutMk cId="893753701" sldId="2147483690"/>
          </pc:sldLayoutMkLst>
          <pc:spChg chg="mod">
            <ac:chgData name="Fenja Schulze" userId="ff07d36d-aa15-4fc7-bf53-ed6d05e7dc59" providerId="ADAL" clId="{9E6AD9A6-B4C2-4CE4-902D-E6E53B39C041}" dt="2025-03-12T08:32:46.076" v="89" actId="207"/>
            <ac:spMkLst>
              <pc:docMk/>
              <pc:sldMasterMk cId="3835402048" sldId="2147483670"/>
              <pc:sldLayoutMk cId="893753701" sldId="2147483690"/>
              <ac:spMk id="3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2:46.076" v="89" actId="207"/>
            <ac:spMkLst>
              <pc:docMk/>
              <pc:sldMasterMk cId="3835402048" sldId="2147483670"/>
              <pc:sldLayoutMk cId="893753701" sldId="2147483690"/>
              <ac:spMk id="5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2:46.076" v="89" actId="207"/>
            <ac:spMkLst>
              <pc:docMk/>
              <pc:sldMasterMk cId="3835402048" sldId="2147483670"/>
              <pc:sldLayoutMk cId="893753701" sldId="2147483690"/>
              <ac:spMk id="11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2:46.076" v="89" actId="207"/>
            <ac:spMkLst>
              <pc:docMk/>
              <pc:sldMasterMk cId="3835402048" sldId="2147483670"/>
              <pc:sldLayoutMk cId="893753701" sldId="2147483690"/>
              <ac:spMk id="13" creationId="{00000000-0000-0000-0000-000000000000}"/>
            </ac:spMkLst>
          </pc:spChg>
        </pc:sldLayoutChg>
        <pc:sldLayoutChg chg="modSp">
          <pc:chgData name="Fenja Schulze" userId="ff07d36d-aa15-4fc7-bf53-ed6d05e7dc59" providerId="ADAL" clId="{9E6AD9A6-B4C2-4CE4-902D-E6E53B39C041}" dt="2025-03-12T08:33:00.224" v="90" actId="207"/>
          <pc:sldLayoutMkLst>
            <pc:docMk/>
            <pc:sldMasterMk cId="3835402048" sldId="2147483670"/>
            <pc:sldLayoutMk cId="344649829" sldId="2147483691"/>
          </pc:sldLayoutMkLst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10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22" creationId="{BB4C9CF1-51FA-27B2-8270-A3F504B8D736}"/>
            </ac:spMkLst>
          </pc:spChg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23" creationId="{71D7896C-B059-D43E-25DF-6C8B45481F22}"/>
            </ac:spMkLst>
          </pc:spChg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56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60" creationId="{00000000-0000-0000-0000-000000000000}"/>
            </ac:spMkLst>
          </pc:spChg>
          <pc:spChg chg="mod">
            <ac:chgData name="Fenja Schulze" userId="ff07d36d-aa15-4fc7-bf53-ed6d05e7dc59" providerId="ADAL" clId="{9E6AD9A6-B4C2-4CE4-902D-E6E53B39C041}" dt="2025-03-12T08:33:00.224" v="90" actId="207"/>
            <ac:spMkLst>
              <pc:docMk/>
              <pc:sldMasterMk cId="3835402048" sldId="2147483670"/>
              <pc:sldLayoutMk cId="344649829" sldId="2147483691"/>
              <ac:spMk id="64" creationId="{00000000-0000-0000-0000-000000000000}"/>
            </ac:spMkLst>
          </pc:spChg>
        </pc:sldLayoutChg>
        <pc:sldLayoutChg chg="modSp mod">
          <pc:chgData name="Fenja Schulze" userId="ff07d36d-aa15-4fc7-bf53-ed6d05e7dc59" providerId="ADAL" clId="{9E6AD9A6-B4C2-4CE4-902D-E6E53B39C041}" dt="2025-03-12T08:34:46.295" v="100" actId="207"/>
          <pc:sldLayoutMkLst>
            <pc:docMk/>
            <pc:sldMasterMk cId="3835402048" sldId="2147483670"/>
            <pc:sldLayoutMk cId="3543759801" sldId="2147483693"/>
          </pc:sldLayoutMkLst>
          <pc:spChg chg="mod">
            <ac:chgData name="Fenja Schulze" userId="ff07d36d-aa15-4fc7-bf53-ed6d05e7dc59" providerId="ADAL" clId="{9E6AD9A6-B4C2-4CE4-902D-E6E53B39C041}" dt="2025-03-12T08:34:41.395" v="99" actId="207"/>
            <ac:spMkLst>
              <pc:docMk/>
              <pc:sldMasterMk cId="3835402048" sldId="2147483670"/>
              <pc:sldLayoutMk cId="3543759801" sldId="2147483693"/>
              <ac:spMk id="7" creationId="{F96BF3E5-D760-E07D-45E9-76E1EF0EE3BF}"/>
            </ac:spMkLst>
          </pc:spChg>
          <pc:spChg chg="mod">
            <ac:chgData name="Fenja Schulze" userId="ff07d36d-aa15-4fc7-bf53-ed6d05e7dc59" providerId="ADAL" clId="{9E6AD9A6-B4C2-4CE4-902D-E6E53B39C041}" dt="2025-03-12T08:34:46.295" v="100" actId="207"/>
            <ac:spMkLst>
              <pc:docMk/>
              <pc:sldMasterMk cId="3835402048" sldId="2147483670"/>
              <pc:sldLayoutMk cId="3543759801" sldId="2147483693"/>
              <ac:spMk id="15" creationId="{5786F84D-9C70-D651-0861-368B9BC2F070}"/>
            </ac:spMkLst>
          </pc:spChg>
        </pc:sldLayoutChg>
        <pc:sldLayoutChg chg="addSp delSp modSp mod">
          <pc:chgData name="Fenja Schulze" userId="ff07d36d-aa15-4fc7-bf53-ed6d05e7dc59" providerId="ADAL" clId="{9E6AD9A6-B4C2-4CE4-902D-E6E53B39C041}" dt="2025-03-12T08:35:29.974" v="115" actId="207"/>
          <pc:sldLayoutMkLst>
            <pc:docMk/>
            <pc:sldMasterMk cId="3835402048" sldId="2147483670"/>
            <pc:sldLayoutMk cId="1359956514" sldId="2147483694"/>
          </pc:sldLayoutMkLst>
          <pc:spChg chg="mod">
            <ac:chgData name="Fenja Schulze" userId="ff07d36d-aa15-4fc7-bf53-ed6d05e7dc59" providerId="ADAL" clId="{9E6AD9A6-B4C2-4CE4-902D-E6E53B39C041}" dt="2025-03-12T08:35:29.974" v="115" actId="207"/>
            <ac:spMkLst>
              <pc:docMk/>
              <pc:sldMasterMk cId="3835402048" sldId="2147483670"/>
              <pc:sldLayoutMk cId="1359956514" sldId="2147483694"/>
              <ac:spMk id="13" creationId="{660CB896-06A8-41CA-7EA8-39C367A3F673}"/>
            </ac:spMkLst>
          </pc:spChg>
          <pc:picChg chg="add del mod ord">
            <ac:chgData name="Fenja Schulze" userId="ff07d36d-aa15-4fc7-bf53-ed6d05e7dc59" providerId="ADAL" clId="{9E6AD9A6-B4C2-4CE4-902D-E6E53B39C041}" dt="2025-03-12T08:35:18.062" v="111" actId="478"/>
            <ac:picMkLst>
              <pc:docMk/>
              <pc:sldMasterMk cId="3835402048" sldId="2147483670"/>
              <pc:sldLayoutMk cId="1359956514" sldId="2147483694"/>
              <ac:picMk id="3" creationId="{6C1DF10F-2B45-35DD-5187-4CF26F60D153}"/>
            </ac:picMkLst>
          </pc:picChg>
          <pc:picChg chg="del mod">
            <ac:chgData name="Fenja Schulze" userId="ff07d36d-aa15-4fc7-bf53-ed6d05e7dc59" providerId="ADAL" clId="{9E6AD9A6-B4C2-4CE4-902D-E6E53B39C041}" dt="2025-03-12T08:35:24.937" v="114" actId="478"/>
            <ac:picMkLst>
              <pc:docMk/>
              <pc:sldMasterMk cId="3835402048" sldId="2147483670"/>
              <pc:sldLayoutMk cId="1359956514" sldId="2147483694"/>
              <ac:picMk id="9" creationId="{D16F7F2A-E011-E022-C7F8-7FD0CEBACDFC}"/>
            </ac:picMkLst>
          </pc:picChg>
        </pc:sldLayoutChg>
        <pc:sldLayoutChg chg="modSp mod">
          <pc:chgData name="Fenja Schulze" userId="ff07d36d-aa15-4fc7-bf53-ed6d05e7dc59" providerId="ADAL" clId="{9E6AD9A6-B4C2-4CE4-902D-E6E53B39C041}" dt="2025-03-12T08:34:06.188" v="94" actId="207"/>
          <pc:sldLayoutMkLst>
            <pc:docMk/>
            <pc:sldMasterMk cId="3835402048" sldId="2147483670"/>
            <pc:sldLayoutMk cId="1006243801" sldId="2147483699"/>
          </pc:sldLayoutMkLst>
          <pc:spChg chg="mod">
            <ac:chgData name="Fenja Schulze" userId="ff07d36d-aa15-4fc7-bf53-ed6d05e7dc59" providerId="ADAL" clId="{9E6AD9A6-B4C2-4CE4-902D-E6E53B39C041}" dt="2025-03-12T08:34:06.188" v="94" actId="207"/>
            <ac:spMkLst>
              <pc:docMk/>
              <pc:sldMasterMk cId="3835402048" sldId="2147483670"/>
              <pc:sldLayoutMk cId="1006243801" sldId="2147483699"/>
              <ac:spMk id="11" creationId="{63177AE1-F500-833E-B8B1-2BE0F8F90A85}"/>
            </ac:spMkLst>
          </pc:spChg>
        </pc:sldLayoutChg>
      </pc:sldMasterChg>
    </pc:docChg>
  </pc:docChgLst>
  <pc:docChgLst>
    <pc:chgData name="Stefan Dreiseitel" userId="8d0c4412-9499-4e93-a114-55751b4671d7" providerId="ADAL" clId="{0F02784D-8DAD-478C-AE1C-7E677562E705}"/>
    <pc:docChg chg="undo custSel modMainMaster">
      <pc:chgData name="Stefan Dreiseitel" userId="8d0c4412-9499-4e93-a114-55751b4671d7" providerId="ADAL" clId="{0F02784D-8DAD-478C-AE1C-7E677562E705}" dt="2022-11-16T14:05:11.614" v="23" actId="20577"/>
      <pc:docMkLst>
        <pc:docMk/>
      </pc:docMkLst>
      <pc:sldMasterChg chg="modSp mod">
        <pc:chgData name="Stefan Dreiseitel" userId="8d0c4412-9499-4e93-a114-55751b4671d7" providerId="ADAL" clId="{0F02784D-8DAD-478C-AE1C-7E677562E705}" dt="2022-11-16T14:05:11.614" v="23" actId="20577"/>
        <pc:sldMasterMkLst>
          <pc:docMk/>
          <pc:sldMasterMk cId="3835402048" sldId="2147483670"/>
        </pc:sldMasterMkLst>
      </pc:sldMasterChg>
    </pc:docChg>
  </pc:docChgLst>
  <pc:docChgLst>
    <pc:chgData name="Stefan Dreiseitel" userId="8d0c4412-9499-4e93-a114-55751b4671d7" providerId="ADAL" clId="{CE0EEFC8-6748-4C4B-BA20-541158EFB985}"/>
    <pc:docChg chg="custSel modSld">
      <pc:chgData name="Stefan Dreiseitel" userId="8d0c4412-9499-4e93-a114-55751b4671d7" providerId="ADAL" clId="{CE0EEFC8-6748-4C4B-BA20-541158EFB985}" dt="2022-10-15T07:36:04.076" v="2" actId="478"/>
      <pc:docMkLst>
        <pc:docMk/>
      </pc:docMkLst>
      <pc:sldChg chg="addSp delSp modSp mod">
        <pc:chgData name="Stefan Dreiseitel" userId="8d0c4412-9499-4e93-a114-55751b4671d7" providerId="ADAL" clId="{CE0EEFC8-6748-4C4B-BA20-541158EFB985}" dt="2022-10-15T07:36:04.076" v="2" actId="478"/>
        <pc:sldMkLst>
          <pc:docMk/>
          <pc:sldMk cId="773401577" sldId="3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1-4EC6-8ADB-D34931C41D8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1-4EC6-8ADB-D34931C41D8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1-4EC6-8ADB-D34931C41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273727"/>
        <c:axId val="782274975"/>
      </c:barChart>
      <c:catAx>
        <c:axId val="78227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782274975"/>
        <c:crosses val="autoZero"/>
        <c:auto val="1"/>
        <c:lblAlgn val="ctr"/>
        <c:lblOffset val="100"/>
        <c:noMultiLvlLbl val="0"/>
      </c:catAx>
      <c:valAx>
        <c:axId val="78227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227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0281118871216"/>
          <c:y val="2.3633677991137372E-2"/>
          <c:w val="0.40137867225801682"/>
          <c:h val="0.5011305086125680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A-4221-80C5-04390A0073E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A-4221-80C5-04390A0073E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A-4221-80C5-04390A0073E5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A-4221-80C5-04390A0073E5}"/>
              </c:ext>
            </c:extLst>
          </c:dPt>
          <c:dLbls>
            <c:dLbl>
              <c:idx val="0"/>
              <c:layout>
                <c:manualLayout>
                  <c:x val="-0.1386696720050051"/>
                  <c:y val="-0.10874353039695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1A-4221-80C5-04390A0073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1A-4221-80C5-04390A0073E5}"/>
                </c:ext>
              </c:extLst>
            </c:dLbl>
            <c:dLbl>
              <c:idx val="2"/>
              <c:layout>
                <c:manualLayout>
                  <c:x val="4.5312499999999943E-2"/>
                  <c:y val="5.624999653973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1A-4221-80C5-04390A0073E5}"/>
                </c:ext>
              </c:extLst>
            </c:dLbl>
            <c:dLbl>
              <c:idx val="3"/>
              <c:layout>
                <c:manualLayout>
                  <c:x val="3.7499999999999999E-2"/>
                  <c:y val="0.10546874351201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1A-4221-80C5-04390A007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0.67</c:v>
                </c:pt>
                <c:pt idx="1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1A-4221-80C5-04390A0073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431800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E5B91E7B-1E24-F1E6-0BC7-5DB543CB5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598" y="4456694"/>
            <a:ext cx="1830732" cy="1131608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C2D9D7F-908F-3BD3-F2DC-5C31844F2D7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0" y="0"/>
            <a:ext cx="12192000" cy="3909848"/>
          </a:xfrm>
          <a:custGeom>
            <a:avLst/>
            <a:gdLst>
              <a:gd name="connsiteX0" fmla="*/ 0 w 12209254"/>
              <a:gd name="connsiteY0" fmla="*/ 0 h 3909848"/>
              <a:gd name="connsiteX1" fmla="*/ 12209254 w 12209254"/>
              <a:gd name="connsiteY1" fmla="*/ 0 h 3909848"/>
              <a:gd name="connsiteX2" fmla="*/ 12209254 w 12209254"/>
              <a:gd name="connsiteY2" fmla="*/ 3909848 h 3909848"/>
              <a:gd name="connsiteX3" fmla="*/ 0 w 12209254"/>
              <a:gd name="connsiteY3" fmla="*/ 3909848 h 39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9254" h="3909848">
                <a:moveTo>
                  <a:pt x="0" y="0"/>
                </a:moveTo>
                <a:lnTo>
                  <a:pt x="12209254" y="0"/>
                </a:lnTo>
                <a:lnTo>
                  <a:pt x="12209254" y="3909848"/>
                </a:lnTo>
                <a:lnTo>
                  <a:pt x="0" y="39098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982377" y="4225161"/>
            <a:ext cx="8634590" cy="1344948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</a:t>
            </a:r>
            <a:br>
              <a:rPr lang="de-DE" noProof="0" dirty="0"/>
            </a:br>
            <a:r>
              <a:rPr lang="de-DE" noProof="0" dirty="0"/>
              <a:t>durch Klicken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2480" y="6122050"/>
            <a:ext cx="7464487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Untertitel | Vorname Nachname | Ort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9D3FDB0-E5E5-939B-6884-E1F024AD6B4B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982376" y="6122050"/>
            <a:ext cx="1045382" cy="216000"/>
          </a:xfrm>
        </p:spPr>
        <p:txBody>
          <a:bodyPr anchor="ctr"/>
          <a:lstStyle>
            <a:lvl1pPr algn="l">
              <a:lnSpc>
                <a:spcPct val="100000"/>
              </a:lnSpc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CF842C-7692-41C4-A1D7-985CBE5D3332}" type="datetime1">
              <a:rPr lang="de-DE" smtClean="0"/>
              <a:t>12.03.2025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3A8486B-5FA7-A221-8021-37E9C9633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0468389" y="5949104"/>
            <a:ext cx="773690" cy="520306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8A4847F-9A7E-2D5A-6567-3E0135DD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82376" y="5793987"/>
            <a:ext cx="1260000" cy="72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72762C-0326-6902-D853-E983E49621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3621848"/>
            <a:ext cx="12192000" cy="288000"/>
          </a:xfrm>
          <a:gradFill>
            <a:gsLst>
              <a:gs pos="0">
                <a:schemeClr val="accent5"/>
              </a:gs>
              <a:gs pos="100000">
                <a:schemeClr val="accent6">
                  <a:alpha val="0"/>
                </a:schemeClr>
              </a:gs>
              <a:gs pos="75000">
                <a:schemeClr val="accent6">
                  <a:alpha val="25000"/>
                </a:schemeClr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7B0F609C-845F-3D82-4991-337CD3D0F319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0" y="0"/>
            <a:ext cx="12192000" cy="1908000"/>
          </a:xfrm>
          <a:blipFill>
            <a:blip r:embed="rId4">
              <a:alphaModFix amt="60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 l="-1" t="1" r="-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8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e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4">
            <a:extLst>
              <a:ext uri="{FF2B5EF4-FFF2-40B4-BE49-F238E27FC236}">
                <a16:creationId xmlns:a16="http://schemas.microsoft.com/office/drawing/2014/main" id="{BB4C9CF1-51FA-27B2-8270-A3F504B8D736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 bwMode="gray">
          <a:xfrm>
            <a:off x="4387171" y="419536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71D7896C-B059-D43E-25DF-6C8B45481F2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 bwMode="gray">
          <a:xfrm>
            <a:off x="8234272" y="419536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 hasCustomPrompt="1"/>
          </p:nvPr>
        </p:nvSpPr>
        <p:spPr bwMode="gray">
          <a:xfrm>
            <a:off x="540070" y="183031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219031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0" name="Text 2"/>
          <p:cNvSpPr>
            <a:spLocks noGrp="1"/>
          </p:cNvSpPr>
          <p:nvPr>
            <p:ph type="body" idx="22" hasCustomPrompt="1"/>
          </p:nvPr>
        </p:nvSpPr>
        <p:spPr bwMode="gray">
          <a:xfrm>
            <a:off x="4387171" y="183031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59" name="Inhalt 2"/>
          <p:cNvSpPr>
            <a:spLocks noGrp="1"/>
          </p:cNvSpPr>
          <p:nvPr>
            <p:ph sz="half" idx="21"/>
          </p:nvPr>
        </p:nvSpPr>
        <p:spPr bwMode="gray">
          <a:xfrm>
            <a:off x="4387171" y="219031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4" name="Text 3"/>
          <p:cNvSpPr>
            <a:spLocks noGrp="1"/>
          </p:cNvSpPr>
          <p:nvPr>
            <p:ph type="body" idx="26" hasCustomPrompt="1"/>
          </p:nvPr>
        </p:nvSpPr>
        <p:spPr bwMode="gray">
          <a:xfrm>
            <a:off x="8234272" y="183031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63" name="Inhalt 3"/>
          <p:cNvSpPr>
            <a:spLocks noGrp="1"/>
          </p:cNvSpPr>
          <p:nvPr>
            <p:ph sz="half" idx="25"/>
          </p:nvPr>
        </p:nvSpPr>
        <p:spPr bwMode="gray">
          <a:xfrm>
            <a:off x="8234272" y="219031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6" name="Text 4"/>
          <p:cNvSpPr>
            <a:spLocks noGrp="1"/>
          </p:cNvSpPr>
          <p:nvPr>
            <p:ph type="body" idx="18" hasCustomPrompt="1"/>
          </p:nvPr>
        </p:nvSpPr>
        <p:spPr bwMode="gray">
          <a:xfrm>
            <a:off x="540070" y="4195368"/>
            <a:ext cx="341684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Textformat bearbeiten</a:t>
            </a:r>
          </a:p>
        </p:txBody>
      </p:sp>
      <p:sp>
        <p:nvSpPr>
          <p:cNvPr id="55" name="Inhalt 4"/>
          <p:cNvSpPr>
            <a:spLocks noGrp="1"/>
          </p:cNvSpPr>
          <p:nvPr>
            <p:ph sz="half" idx="17"/>
          </p:nvPr>
        </p:nvSpPr>
        <p:spPr bwMode="gray">
          <a:xfrm>
            <a:off x="540070" y="455536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7" name="Inhalt 5"/>
          <p:cNvSpPr>
            <a:spLocks noGrp="1"/>
          </p:cNvSpPr>
          <p:nvPr>
            <p:ph sz="half" idx="19"/>
          </p:nvPr>
        </p:nvSpPr>
        <p:spPr bwMode="gray">
          <a:xfrm>
            <a:off x="4387171" y="455536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1" name="Inhalt 6"/>
          <p:cNvSpPr>
            <a:spLocks noGrp="1"/>
          </p:cNvSpPr>
          <p:nvPr>
            <p:ph sz="half" idx="23"/>
          </p:nvPr>
        </p:nvSpPr>
        <p:spPr bwMode="gray">
          <a:xfrm>
            <a:off x="8234272" y="4555368"/>
            <a:ext cx="341684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F3048C-6E84-FA14-43FB-822BDACE251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Untertitel">
            <a:extLst>
              <a:ext uri="{FF2B5EF4-FFF2-40B4-BE49-F238E27FC236}">
                <a16:creationId xmlns:a16="http://schemas.microsoft.com/office/drawing/2014/main" id="{D369193E-B44A-0259-04F5-AD5097089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11A1E03-F2E1-14BA-50CF-7E553C1DCA37}"/>
              </a:ext>
            </a:extLst>
          </p:cNvPr>
          <p:cNvSpPr>
            <a:spLocks noGrp="1"/>
          </p:cNvSpPr>
          <p:nvPr>
            <p:ph type="dt" sz="half" idx="29"/>
          </p:nvPr>
        </p:nvSpPr>
        <p:spPr bwMode="gray"/>
        <p:txBody>
          <a:bodyPr/>
          <a:lstStyle/>
          <a:p>
            <a:fld id="{1FEDA88E-2FFF-41C3-A4F5-99F5B9C6BCC1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53633D9-A84C-BBE0-4875-01EBABC078C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F6C2330-A3C9-5919-58D2-AF9291897D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4B59C94-EC9B-7C04-7AC9-38A5B48421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6284105" y="1830167"/>
            <a:ext cx="5907895" cy="4298401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15D9ADD-A0D2-4185-A6FF-FB71C1DFBC7F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5367011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146AF-3731-6AE3-E99C-BFFD7935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99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B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4B59C94-EC9B-7C04-7AC9-38A5B48421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6284105" y="-1"/>
            <a:ext cx="5907895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AA5C3085-9C54-167D-1166-393DF32A140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76000" y="0"/>
            <a:ext cx="5916000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06086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AF6B32-BD9B-D5FA-1BBB-A08B3BC5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648000"/>
            <a:ext cx="5367011" cy="648000"/>
          </a:xfrm>
        </p:spPr>
        <p:txBody>
          <a:bodyPr/>
          <a:lstStyle/>
          <a:p>
            <a:r>
              <a:rPr lang="de-DE" dirty="0"/>
              <a:t>Mastertitelformat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2E385BF-A51E-4790-90A1-8C78E58C24C5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5367011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5B7BB0E0-4AFE-430B-178B-C2422CD7FE0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5367011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5636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62B886-293A-C04E-323F-14B3D02260E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8231116" y="1830167"/>
            <a:ext cx="3960884" cy="4298401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726593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F0456EC7-5578-48BA-B636-84F17E23B789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953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62B886-293A-C04E-323F-14B3D02260E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8231116" y="-1"/>
            <a:ext cx="3960884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D834AD2E-7693-A194-12FC-0D9A814D7B9D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8231116" y="0"/>
            <a:ext cx="3960884" cy="1908000"/>
          </a:xfrm>
          <a:blipFill>
            <a:blip r:embed="rId2">
              <a:alphaModFix amt="60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 l="-207812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726593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C7F8999E-41D8-49E9-9A4C-586B300A4704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DE298A2C-07A7-9FE3-C045-8BB7E4C16AAC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3589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+ Inhal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62B886-293A-C04E-323F-14B3D02260E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8231116" y="1830168"/>
            <a:ext cx="3960884" cy="42984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38600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A98520F4-2168-4B2D-BFCE-5E6BE56A64B5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0980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62B886-293A-C04E-323F-14B3D02260E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8231116" y="-1"/>
            <a:ext cx="3960884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CA8844A-9740-22AE-304A-8AB1A411D10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8231116" y="0"/>
            <a:ext cx="3960884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207812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38600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28A9C1BD-F311-43E3-BD22-3772D001EBDA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DE298A2C-07A7-9FE3-C045-8BB7E4C16AAC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3829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8888848F-8DFE-4CB4-5815-1961CD774B0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-1" y="4813160"/>
            <a:ext cx="12192001" cy="204484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CA2CF-7370-4B53-A6A3-D71917B601AF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5367011" cy="25200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284105" y="1830168"/>
            <a:ext cx="5367011" cy="25200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AF6B32-BD9B-D5FA-1BBB-A08B3BC5BC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1221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Inhal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68C8BD7B-200E-1B04-9484-0A05C9E98DDE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 bwMode="gray">
          <a:xfrm>
            <a:off x="540070" y="1830168"/>
            <a:ext cx="3607670" cy="4298400"/>
          </a:xfrm>
          <a:custGeom>
            <a:avLst/>
            <a:gdLst>
              <a:gd name="connsiteX0" fmla="*/ 0 w 3607670"/>
              <a:gd name="connsiteY0" fmla="*/ 0 h 4298400"/>
              <a:gd name="connsiteX1" fmla="*/ 3607670 w 3607670"/>
              <a:gd name="connsiteY1" fmla="*/ 0 h 4298400"/>
              <a:gd name="connsiteX2" fmla="*/ 3607670 w 3607670"/>
              <a:gd name="connsiteY2" fmla="*/ 4298400 h 4298400"/>
              <a:gd name="connsiteX3" fmla="*/ 0 w 3607670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7670" h="4298400">
                <a:moveTo>
                  <a:pt x="0" y="0"/>
                </a:moveTo>
                <a:lnTo>
                  <a:pt x="3607670" y="0"/>
                </a:lnTo>
                <a:lnTo>
                  <a:pt x="3607670" y="4298400"/>
                </a:lnTo>
                <a:lnTo>
                  <a:pt x="0" y="4298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F124999-304F-92D9-B1EF-66BF026EE9B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 bwMode="gray">
          <a:xfrm>
            <a:off x="4291758" y="1830168"/>
            <a:ext cx="3607670" cy="4298400"/>
          </a:xfrm>
          <a:custGeom>
            <a:avLst/>
            <a:gdLst>
              <a:gd name="connsiteX0" fmla="*/ 0 w 3607670"/>
              <a:gd name="connsiteY0" fmla="*/ 0 h 4298400"/>
              <a:gd name="connsiteX1" fmla="*/ 3607670 w 3607670"/>
              <a:gd name="connsiteY1" fmla="*/ 0 h 4298400"/>
              <a:gd name="connsiteX2" fmla="*/ 3607670 w 3607670"/>
              <a:gd name="connsiteY2" fmla="*/ 4298400 h 4298400"/>
              <a:gd name="connsiteX3" fmla="*/ 0 w 3607670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7670" h="4298400">
                <a:moveTo>
                  <a:pt x="0" y="0"/>
                </a:moveTo>
                <a:lnTo>
                  <a:pt x="3607670" y="0"/>
                </a:lnTo>
                <a:lnTo>
                  <a:pt x="3607670" y="4298400"/>
                </a:lnTo>
                <a:lnTo>
                  <a:pt x="0" y="4298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2B2F0743-F17A-3C93-6B16-A513BF34137D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 bwMode="gray">
          <a:xfrm>
            <a:off x="8043447" y="1830168"/>
            <a:ext cx="3607670" cy="4298400"/>
          </a:xfrm>
          <a:custGeom>
            <a:avLst/>
            <a:gdLst>
              <a:gd name="connsiteX0" fmla="*/ 0 w 3607670"/>
              <a:gd name="connsiteY0" fmla="*/ 0 h 4298400"/>
              <a:gd name="connsiteX1" fmla="*/ 3607670 w 3607670"/>
              <a:gd name="connsiteY1" fmla="*/ 0 h 4298400"/>
              <a:gd name="connsiteX2" fmla="*/ 3607670 w 3607670"/>
              <a:gd name="connsiteY2" fmla="*/ 4298400 h 4298400"/>
              <a:gd name="connsiteX3" fmla="*/ 0 w 3607670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7670" h="4298400">
                <a:moveTo>
                  <a:pt x="0" y="0"/>
                </a:moveTo>
                <a:lnTo>
                  <a:pt x="3607670" y="0"/>
                </a:lnTo>
                <a:lnTo>
                  <a:pt x="3607670" y="4298400"/>
                </a:lnTo>
                <a:lnTo>
                  <a:pt x="0" y="4298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4" name="Text 1"/>
          <p:cNvSpPr>
            <a:spLocks noGrp="1"/>
          </p:cNvSpPr>
          <p:nvPr>
            <p:ph type="body" sz="quarter" idx="27"/>
          </p:nvPr>
        </p:nvSpPr>
        <p:spPr bwMode="gray">
          <a:xfrm>
            <a:off x="540070" y="5160168"/>
            <a:ext cx="3607670" cy="968400"/>
          </a:xfrm>
          <a:solidFill>
            <a:srgbClr val="9D0018">
              <a:alpha val="80000"/>
            </a:srgbClr>
          </a:solidFill>
        </p:spPr>
        <p:txBody>
          <a:bodyPr vert="horz" lIns="180000" tIns="0" rIns="180000" bIns="0" rtlCol="0" anchor="ctr">
            <a:noAutofit/>
          </a:bodyPr>
          <a:lstStyle>
            <a:lvl1pPr marL="0" indent="0" algn="l">
              <a:buNone/>
              <a:defRPr lang="en-US"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Text 2"/>
          <p:cNvSpPr>
            <a:spLocks noGrp="1"/>
          </p:cNvSpPr>
          <p:nvPr>
            <p:ph type="body" sz="quarter" idx="28"/>
          </p:nvPr>
        </p:nvSpPr>
        <p:spPr bwMode="gray">
          <a:xfrm>
            <a:off x="4291758" y="5160168"/>
            <a:ext cx="3607670" cy="968400"/>
          </a:xfrm>
          <a:solidFill>
            <a:srgbClr val="9D0018">
              <a:alpha val="80000"/>
            </a:srgbClr>
          </a:solidFill>
        </p:spPr>
        <p:txBody>
          <a:bodyPr vert="horz" lIns="180000" tIns="0" rIns="180000" bIns="0" rtlCol="0" anchor="ctr">
            <a:noAutofit/>
          </a:bodyPr>
          <a:lstStyle>
            <a:lvl1pPr marL="0" indent="0" algn="l">
              <a:buNone/>
              <a:defRPr lang="en-US"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5" name="Text 3"/>
          <p:cNvSpPr>
            <a:spLocks noGrp="1"/>
          </p:cNvSpPr>
          <p:nvPr>
            <p:ph type="body" sz="quarter" idx="29"/>
          </p:nvPr>
        </p:nvSpPr>
        <p:spPr bwMode="gray">
          <a:xfrm>
            <a:off x="8043447" y="5160168"/>
            <a:ext cx="3607670" cy="968400"/>
          </a:xfrm>
          <a:solidFill>
            <a:srgbClr val="9D0018">
              <a:alpha val="80000"/>
            </a:srgbClr>
          </a:solidFill>
        </p:spPr>
        <p:txBody>
          <a:bodyPr vert="horz" lIns="180000" tIns="0" rIns="180000" bIns="0" rtlCol="0" anchor="ctr">
            <a:noAutofit/>
          </a:bodyPr>
          <a:lstStyle>
            <a:lvl1pPr marL="0" indent="0" algn="l">
              <a:buNone/>
              <a:defRPr lang="en-US"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DC46FC-0EA9-40FE-BCD4-E14D1771D25E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EF165A-BB96-3F7C-4ADB-39F1E85B1BB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Untertitel">
            <a:extLst>
              <a:ext uri="{FF2B5EF4-FFF2-40B4-BE49-F238E27FC236}">
                <a16:creationId xmlns:a16="http://schemas.microsoft.com/office/drawing/2014/main" id="{40676240-AC6E-15F9-7BFA-D2F61C62F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9465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23">
            <a:extLst>
              <a:ext uri="{FF2B5EF4-FFF2-40B4-BE49-F238E27FC236}">
                <a16:creationId xmlns:a16="http://schemas.microsoft.com/office/drawing/2014/main" id="{32250BED-687B-08D1-2621-EE62FC1D51AB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>
            <a:off x="5081180" y="1850188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9" name="Textplatzhalter 23">
            <a:extLst>
              <a:ext uri="{FF2B5EF4-FFF2-40B4-BE49-F238E27FC236}">
                <a16:creationId xmlns:a16="http://schemas.microsoft.com/office/drawing/2014/main" id="{8D7B07DC-EFC2-E6CD-0362-4169C7C34B88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 bwMode="gray">
          <a:xfrm>
            <a:off x="8926703" y="1850188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Textplatzhalter 23">
            <a:extLst>
              <a:ext uri="{FF2B5EF4-FFF2-40B4-BE49-F238E27FC236}">
                <a16:creationId xmlns:a16="http://schemas.microsoft.com/office/drawing/2014/main" id="{F80BCA49-93EE-FF7D-A2A5-6EAB53CD2E3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1235657" y="1850188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4101329"/>
            <a:ext cx="3420000" cy="2027238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386000" y="4101329"/>
            <a:ext cx="3420000" cy="2027238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EC9282C2-C245-82AC-B315-21F8088E6168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231116" y="4101329"/>
            <a:ext cx="3420000" cy="2027238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B530E668-A9BA-45AC-8D35-6CCA87D1810B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DA9C9FD-5BC0-1D06-A0AC-952DF167044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1336354" y="1950091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21608FB1-573E-31A8-3197-5AC887DAEA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5182284" y="1950091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C3A3F819-77B0-D269-516B-AD92F9318B1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 bwMode="gray">
          <a:xfrm>
            <a:off x="9027400" y="1950091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0831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827DAA7-B301-48FE-1087-016E69A142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6" name="Untertitel">
            <a:extLst>
              <a:ext uri="{FF2B5EF4-FFF2-40B4-BE49-F238E27FC236}">
                <a16:creationId xmlns:a16="http://schemas.microsoft.com/office/drawing/2014/main" id="{54B60831-28A3-2E21-7B0F-D86B85F1D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9943505-DA7B-4874-A68C-66F26C6DF5F1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9D0018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406CA896-61EB-9BF7-A850-8C2AC96378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2994" y="1838530"/>
            <a:ext cx="2358984" cy="161443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D8CA3F6-AD9A-6682-1751-608FF9AA12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542996" y="3809358"/>
            <a:ext cx="2358983" cy="231367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571AD38-3E8D-290F-F3D3-E505F1FFB7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3459200" y="3809358"/>
            <a:ext cx="2358983" cy="231367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027302A-D83B-C828-14FE-4824DCB965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375405" y="3809358"/>
            <a:ext cx="2358983" cy="231367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8236817-E8B0-C9AE-7E55-253A09543E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9291608" y="3809358"/>
            <a:ext cx="2358983" cy="231367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99B4798-2E5F-2721-6920-2C05B4058E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459200" y="1838530"/>
            <a:ext cx="2358983" cy="161443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BE6D486-E8A6-C6EF-7457-2B66C76CAA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75405" y="1838530"/>
            <a:ext cx="2358983" cy="161443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2D814CD-665C-83F4-BEE4-46522B7572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291608" y="1838530"/>
            <a:ext cx="2349457" cy="161443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01AB475D-E87B-6DA2-A378-E2E360544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2994" y="3555305"/>
            <a:ext cx="54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B98CB1B-CD70-EF9F-C73F-C12DE89A40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459200" y="3555305"/>
            <a:ext cx="54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019047B4-61BD-41AE-83A6-F5345E8AD98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375405" y="3555305"/>
            <a:ext cx="54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B1C6DFA9-6D94-AAA7-7046-A9C4606CD04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9291608" y="3555305"/>
            <a:ext cx="540000" cy="3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7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esamt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3">
            <a:extLst>
              <a:ext uri="{FF2B5EF4-FFF2-40B4-BE49-F238E27FC236}">
                <a16:creationId xmlns:a16="http://schemas.microsoft.com/office/drawing/2014/main" id="{F5BFD083-97FD-0B84-9E28-87500D0E179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0" y="1830168"/>
            <a:ext cx="12192000" cy="42984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B366121-0669-4517-B46A-843D2E3D0F14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3177AE1-F500-833E-B8B1-2BE0F8F90A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8043445" y="1830168"/>
            <a:ext cx="3607670" cy="4298400"/>
          </a:xfrm>
          <a:custGeom>
            <a:avLst/>
            <a:gdLst>
              <a:gd name="connsiteX0" fmla="*/ 0 w 3607670"/>
              <a:gd name="connsiteY0" fmla="*/ 0 h 4298400"/>
              <a:gd name="connsiteX1" fmla="*/ 3607670 w 3607670"/>
              <a:gd name="connsiteY1" fmla="*/ 0 h 4298400"/>
              <a:gd name="connsiteX2" fmla="*/ 3607670 w 3607670"/>
              <a:gd name="connsiteY2" fmla="*/ 4298400 h 4298400"/>
              <a:gd name="connsiteX3" fmla="*/ 0 w 3607670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7670" h="4298400">
                <a:moveTo>
                  <a:pt x="0" y="0"/>
                </a:moveTo>
                <a:lnTo>
                  <a:pt x="3607670" y="0"/>
                </a:lnTo>
                <a:lnTo>
                  <a:pt x="3607670" y="4298400"/>
                </a:lnTo>
                <a:lnTo>
                  <a:pt x="0" y="4298400"/>
                </a:lnTo>
                <a:close/>
              </a:path>
            </a:pathLst>
          </a:custGeom>
          <a:solidFill>
            <a:srgbClr val="9D0018">
              <a:alpha val="90000"/>
            </a:srgbClr>
          </a:solidFill>
        </p:spPr>
        <p:txBody>
          <a:bodyPr wrap="square" lIns="360000" tIns="432000" rIns="360000" bIns="432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62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3">
            <a:extLst>
              <a:ext uri="{FF2B5EF4-FFF2-40B4-BE49-F238E27FC236}">
                <a16:creationId xmlns:a16="http://schemas.microsoft.com/office/drawing/2014/main" id="{F5BFD083-97FD-0B84-9E28-87500D0E179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0" y="-1"/>
            <a:ext cx="12192000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E94DCE-81FF-71F9-0F55-0B1028CD2EF8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0" y="-2"/>
            <a:ext cx="12191998" cy="2376000"/>
          </a:xfrm>
          <a:custGeom>
            <a:avLst/>
            <a:gdLst>
              <a:gd name="connsiteX0" fmla="*/ 0 w 12191998"/>
              <a:gd name="connsiteY0" fmla="*/ 0 h 1407600"/>
              <a:gd name="connsiteX1" fmla="*/ 12191998 w 12191998"/>
              <a:gd name="connsiteY1" fmla="*/ 0 h 1407600"/>
              <a:gd name="connsiteX2" fmla="*/ 12191998 w 12191998"/>
              <a:gd name="connsiteY2" fmla="*/ 1407600 h 1407600"/>
              <a:gd name="connsiteX3" fmla="*/ 0 w 12191998"/>
              <a:gd name="connsiteY3" fmla="*/ 1407600 h 14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1407600">
                <a:moveTo>
                  <a:pt x="0" y="0"/>
                </a:moveTo>
                <a:lnTo>
                  <a:pt x="12191998" y="0"/>
                </a:lnTo>
                <a:lnTo>
                  <a:pt x="12191998" y="1407600"/>
                </a:lnTo>
                <a:lnTo>
                  <a:pt x="0" y="1407600"/>
                </a:lnTo>
                <a:close/>
              </a:path>
            </a:pathLst>
          </a:custGeom>
          <a:gradFill>
            <a:gsLst>
              <a:gs pos="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FD6A3F-BFC8-4708-B83F-E509AFBF5282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FC40A7D-A566-3BD5-FD68-C732FAB5E29F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0" y="0"/>
            <a:ext cx="12192000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" t="1" r="-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9D8C0D59-19AD-366E-37D7-8A93B69D07D6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1094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05DE3D2-F7CA-B87E-82BA-72767C2A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4052820" y="1558888"/>
            <a:ext cx="5124327" cy="4298400"/>
          </a:xfrm>
          <a:prstGeom prst="rect">
            <a:avLst/>
          </a:prstGeom>
          <a:effectLst>
            <a:reflection blurRad="38100" stA="20000" endPos="25000" dir="5400000" sy="-100000" algn="bl" rotWithShape="0"/>
          </a:effectLst>
        </p:spPr>
      </p:pic>
      <p:sp>
        <p:nvSpPr>
          <p:cNvPr id="3" name="Datum"/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75C9579D-C313-4FE3-9321-5CF1786A314F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"/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E60AEB1-E79C-C42F-EDC4-91A62B0E63B9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 bwMode="gray">
          <a:xfrm>
            <a:off x="4197388" y="1677551"/>
            <a:ext cx="4860505" cy="2746692"/>
          </a:xfrm>
          <a:custGeom>
            <a:avLst/>
            <a:gdLst>
              <a:gd name="connsiteX0" fmla="*/ 0 w 4860505"/>
              <a:gd name="connsiteY0" fmla="*/ 0 h 2746692"/>
              <a:gd name="connsiteX1" fmla="*/ 4860505 w 4860505"/>
              <a:gd name="connsiteY1" fmla="*/ 0 h 2746692"/>
              <a:gd name="connsiteX2" fmla="*/ 4860505 w 4860505"/>
              <a:gd name="connsiteY2" fmla="*/ 2746692 h 2746692"/>
              <a:gd name="connsiteX3" fmla="*/ 0 w 4860505"/>
              <a:gd name="connsiteY3" fmla="*/ 2746692 h 27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505" h="2746692">
                <a:moveTo>
                  <a:pt x="0" y="0"/>
                </a:moveTo>
                <a:lnTo>
                  <a:pt x="4860505" y="0"/>
                </a:lnTo>
                <a:lnTo>
                  <a:pt x="4860505" y="2746692"/>
                </a:lnTo>
                <a:lnTo>
                  <a:pt x="0" y="274669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353A5F5-DB53-0FA7-BA96-62C15F68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132262" y="3783598"/>
            <a:ext cx="1028990" cy="2073784"/>
          </a:xfrm>
          <a:prstGeom prst="rect">
            <a:avLst/>
          </a:prstGeom>
          <a:effectLst>
            <a:reflection blurRad="38100" stA="10000" endPos="25000" dir="5400000" sy="-100000" algn="bl" rotWithShape="0"/>
          </a:effectLst>
        </p:spPr>
      </p:pic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010EE1FE-E39E-C14D-8A8A-44C4A1853BE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3179607" y="3828796"/>
            <a:ext cx="923000" cy="1985204"/>
          </a:xfrm>
          <a:custGeom>
            <a:avLst/>
            <a:gdLst>
              <a:gd name="connsiteX0" fmla="*/ 155414 w 1126362"/>
              <a:gd name="connsiteY0" fmla="*/ 43 h 2422597"/>
              <a:gd name="connsiteX1" fmla="*/ 316722 w 1126362"/>
              <a:gd name="connsiteY1" fmla="*/ 43 h 2422597"/>
              <a:gd name="connsiteX2" fmla="*/ 332608 w 1126362"/>
              <a:gd name="connsiteY2" fmla="*/ 19401 h 2422597"/>
              <a:gd name="connsiteX3" fmla="*/ 332608 w 1126362"/>
              <a:gd name="connsiteY3" fmla="*/ 37269 h 2422597"/>
              <a:gd name="connsiteX4" fmla="*/ 398127 w 1126362"/>
              <a:gd name="connsiteY4" fmla="*/ 95343 h 2422597"/>
              <a:gd name="connsiteX5" fmla="*/ 728235 w 1126362"/>
              <a:gd name="connsiteY5" fmla="*/ 95343 h 2422597"/>
              <a:gd name="connsiteX6" fmla="*/ 793753 w 1126362"/>
              <a:gd name="connsiteY6" fmla="*/ 37269 h 2422597"/>
              <a:gd name="connsiteX7" fmla="*/ 793753 w 1126362"/>
              <a:gd name="connsiteY7" fmla="*/ 19401 h 2422597"/>
              <a:gd name="connsiteX8" fmla="*/ 809640 w 1126362"/>
              <a:gd name="connsiteY8" fmla="*/ 43 h 2422597"/>
              <a:gd name="connsiteX9" fmla="*/ 970948 w 1126362"/>
              <a:gd name="connsiteY9" fmla="*/ 43 h 2422597"/>
              <a:gd name="connsiteX10" fmla="*/ 1126362 w 1126362"/>
              <a:gd name="connsiteY10" fmla="*/ 138522 h 2422597"/>
              <a:gd name="connsiteX11" fmla="*/ 1126362 w 1126362"/>
              <a:gd name="connsiteY11" fmla="*/ 2285157 h 2422597"/>
              <a:gd name="connsiteX12" fmla="*/ 970438 w 1126362"/>
              <a:gd name="connsiteY12" fmla="*/ 2422549 h 2422597"/>
              <a:gd name="connsiteX13" fmla="*/ 563176 w 1126362"/>
              <a:gd name="connsiteY13" fmla="*/ 2422597 h 2422597"/>
              <a:gd name="connsiteX14" fmla="*/ 155913 w 1126362"/>
              <a:gd name="connsiteY14" fmla="*/ 2422549 h 2422597"/>
              <a:gd name="connsiteX15" fmla="*/ 0 w 1126362"/>
              <a:gd name="connsiteY15" fmla="*/ 2285157 h 2422597"/>
              <a:gd name="connsiteX16" fmla="*/ 0 w 1126362"/>
              <a:gd name="connsiteY16" fmla="*/ 138522 h 2422597"/>
              <a:gd name="connsiteX17" fmla="*/ 155414 w 1126362"/>
              <a:gd name="connsiteY17" fmla="*/ 43 h 242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6362" h="2422597">
                <a:moveTo>
                  <a:pt x="155414" y="43"/>
                </a:moveTo>
                <a:lnTo>
                  <a:pt x="316722" y="43"/>
                </a:lnTo>
                <a:cubicBezTo>
                  <a:pt x="335090" y="43"/>
                  <a:pt x="332608" y="19401"/>
                  <a:pt x="332608" y="19401"/>
                </a:cubicBezTo>
                <a:lnTo>
                  <a:pt x="332608" y="37269"/>
                </a:lnTo>
                <a:cubicBezTo>
                  <a:pt x="334099" y="99806"/>
                  <a:pt x="398127" y="95343"/>
                  <a:pt x="398127" y="95343"/>
                </a:cubicBezTo>
                <a:lnTo>
                  <a:pt x="728235" y="95343"/>
                </a:lnTo>
                <a:cubicBezTo>
                  <a:pt x="728235" y="95343"/>
                  <a:pt x="792263" y="99776"/>
                  <a:pt x="793753" y="37269"/>
                </a:cubicBezTo>
                <a:lnTo>
                  <a:pt x="793753" y="19401"/>
                </a:lnTo>
                <a:cubicBezTo>
                  <a:pt x="793753" y="19401"/>
                  <a:pt x="791272" y="43"/>
                  <a:pt x="809640" y="43"/>
                </a:cubicBezTo>
                <a:lnTo>
                  <a:pt x="970948" y="43"/>
                </a:lnTo>
                <a:cubicBezTo>
                  <a:pt x="970948" y="43"/>
                  <a:pt x="1120967" y="-6410"/>
                  <a:pt x="1126362" y="138522"/>
                </a:cubicBezTo>
                <a:lnTo>
                  <a:pt x="1126362" y="2285157"/>
                </a:lnTo>
                <a:cubicBezTo>
                  <a:pt x="1126362" y="2285157"/>
                  <a:pt x="1127295" y="2425444"/>
                  <a:pt x="970438" y="2422549"/>
                </a:cubicBezTo>
                <a:lnTo>
                  <a:pt x="563176" y="2422597"/>
                </a:lnTo>
                <a:lnTo>
                  <a:pt x="155913" y="2422549"/>
                </a:lnTo>
                <a:cubicBezTo>
                  <a:pt x="-962" y="2425444"/>
                  <a:pt x="0" y="2285157"/>
                  <a:pt x="0" y="2285157"/>
                </a:cubicBezTo>
                <a:lnTo>
                  <a:pt x="0" y="138522"/>
                </a:lnTo>
                <a:cubicBezTo>
                  <a:pt x="5395" y="-6410"/>
                  <a:pt x="155414" y="43"/>
                  <a:pt x="155414" y="4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</p:spTree>
    <p:extLst>
      <p:ext uri="{BB962C8B-B14F-4D97-AF65-F5344CB8AC3E}">
        <p14:creationId xmlns:p14="http://schemas.microsoft.com/office/powerpoint/2010/main" val="39141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218DAB3-D885-BBA6-A44A-3759D49FB436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539750" y="2649144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295F1DC2-A4A2-BD9F-DF17-E3D47A208C26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>
            <a:off x="6261232" y="2649144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979E6B-9921-45BF-8063-61DF016E917B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DABFA157-7833-A5A0-2E4A-B23F23CB6DF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640446" y="2743884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437CDA2-16D7-F22A-937E-B311E883AA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6361929" y="2743884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71E5840-E086-6816-61AE-348F44AD43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786019" y="2892010"/>
            <a:ext cx="2520000" cy="648000"/>
          </a:xfrm>
        </p:spPr>
        <p:txBody>
          <a:bodyPr anchor="b" anchorCtr="0"/>
          <a:lstStyle>
            <a:lvl1pPr marL="0" indent="0">
              <a:buNone/>
              <a:defRPr sz="2000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1277C74-8D5A-5BC3-B405-B449EFAFB9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786019" y="3783519"/>
            <a:ext cx="2520000" cy="227012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EFE3B7CE-B137-CEBC-BC71-1B2AF57FF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786018" y="3622927"/>
            <a:ext cx="342590" cy="288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5BD4B1A-C782-D57F-A68E-F8EDC52DB2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500870" y="2892010"/>
            <a:ext cx="2520000" cy="648000"/>
          </a:xfrm>
        </p:spPr>
        <p:txBody>
          <a:bodyPr anchor="b" anchorCtr="0"/>
          <a:lstStyle>
            <a:lvl1pPr marL="0" indent="0">
              <a:buNone/>
              <a:defRPr sz="2000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4163B603-5B94-77A6-E563-93E58B2339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500870" y="3783519"/>
            <a:ext cx="2520000" cy="227012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413AA7E0-C166-25E7-897B-06FCA6585B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500869" y="3622927"/>
            <a:ext cx="342590" cy="288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50B3EDAE-1BE5-9A00-2EF2-BA41F2DF4B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86019" y="4058342"/>
            <a:ext cx="2520000" cy="4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4E9AA31F-08CD-C8BB-FC6E-0CB23A6E43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500870" y="4058342"/>
            <a:ext cx="2520000" cy="4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8090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A71F1D8-81D9-EAF1-495B-A06B38CEA9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84105" y="-1"/>
            <a:ext cx="5907895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9" name="Inhaltsplatzhalter 10">
            <a:extLst>
              <a:ext uri="{FF2B5EF4-FFF2-40B4-BE49-F238E27FC236}">
                <a16:creationId xmlns:a16="http://schemas.microsoft.com/office/drawing/2014/main" id="{57D325ED-3740-74E4-4D74-95D744749D16}"/>
              </a:ext>
            </a:extLst>
          </p:cNvPr>
          <p:cNvSpPr>
            <a:spLocks noGrp="1" noChangeAspect="1"/>
          </p:cNvSpPr>
          <p:nvPr>
            <p:ph sz="quarter" idx="31"/>
          </p:nvPr>
        </p:nvSpPr>
        <p:spPr bwMode="gray">
          <a:xfrm>
            <a:off x="6284105" y="0"/>
            <a:ext cx="5907895" cy="6857999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  <a:gradFill flip="none" rotWithShape="1">
            <a:gsLst>
              <a:gs pos="22000">
                <a:schemeClr val="tx2">
                  <a:alpha val="85000"/>
                </a:schemeClr>
              </a:gs>
              <a:gs pos="100000">
                <a:schemeClr val="tx2">
                  <a:alpha val="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540000" tIns="540000" rIns="540000" bIns="540000" anchor="ctr">
            <a:noAutofit/>
          </a:bodyPr>
          <a:lstStyle>
            <a:lvl1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218DAB3-D885-BBA6-A44A-3759D49FB436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539750" y="2649144"/>
            <a:ext cx="2028825" cy="20272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A79D08F-F12C-4490-B83C-5FE1351DF3A7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5367011" cy="648000"/>
          </a:xfrm>
        </p:spPr>
        <p:txBody>
          <a:bodyPr/>
          <a:lstStyle/>
          <a:p>
            <a:r>
              <a:rPr lang="de-DE" dirty="0"/>
              <a:t>Mastertitelformat</a:t>
            </a:r>
          </a:p>
        </p:txBody>
      </p:sp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DABFA157-7833-A5A0-2E4A-B23F23CB6DF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640446" y="2743884"/>
            <a:ext cx="1827432" cy="18274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71E5840-E086-6816-61AE-348F44AD43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786019" y="2892010"/>
            <a:ext cx="2520000" cy="648000"/>
          </a:xfrm>
        </p:spPr>
        <p:txBody>
          <a:bodyPr anchor="b" anchorCtr="0"/>
          <a:lstStyle>
            <a:lvl1pPr marL="0" indent="0">
              <a:buNone/>
              <a:defRPr sz="2000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1277C74-8D5A-5BC3-B405-B449EFAFB9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786019" y="3783519"/>
            <a:ext cx="2520000" cy="227012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EFE3B7CE-B137-CEBC-BC71-1B2AF57FFCF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2786018" y="3622927"/>
            <a:ext cx="342590" cy="288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50B3EDAE-1BE5-9A00-2EF2-BA41F2DF4B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86019" y="4058342"/>
            <a:ext cx="2520000" cy="4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4FF1EE4B-1231-A031-2EB2-D02F9BDAE9F8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 bwMode="gray">
          <a:xfrm>
            <a:off x="6284105" y="0"/>
            <a:ext cx="5907895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06370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4EF3448C-22E3-7993-F320-0FE5F9DAF42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5367011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0320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4B59C94-EC9B-7C04-7AC9-38A5B48421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6284105" y="-1"/>
            <a:ext cx="5907895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" name="Inhaltsplatzhalter 10">
            <a:extLst>
              <a:ext uri="{FF2B5EF4-FFF2-40B4-BE49-F238E27FC236}">
                <a16:creationId xmlns:a16="http://schemas.microsoft.com/office/drawing/2014/main" id="{C8167FB3-DB80-1AFE-7F1F-AD9F0DE827D4}"/>
              </a:ext>
            </a:extLst>
          </p:cNvPr>
          <p:cNvSpPr>
            <a:spLocks noGrp="1" noChangeAspect="1"/>
          </p:cNvSpPr>
          <p:nvPr>
            <p:ph sz="quarter" idx="31"/>
          </p:nvPr>
        </p:nvSpPr>
        <p:spPr bwMode="gray">
          <a:xfrm>
            <a:off x="6284105" y="0"/>
            <a:ext cx="5907895" cy="6857999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  <a:gradFill flip="none" rotWithShape="1">
            <a:gsLst>
              <a:gs pos="22000">
                <a:schemeClr val="tx2">
                  <a:alpha val="85000"/>
                </a:schemeClr>
              </a:gs>
              <a:gs pos="100000">
                <a:schemeClr val="tx2">
                  <a:alpha val="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540000" tIns="540000" rIns="540000" bIns="540000" anchor="ctr">
            <a:noAutofit/>
          </a:bodyPr>
          <a:lstStyle>
            <a:lvl1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AF6B32-BD9B-D5FA-1BBB-A08B3BC5B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68021" y="3060844"/>
            <a:ext cx="4923888" cy="1260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de-DE" dirty="0"/>
              <a:t>Mastertitel-format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A036846-D598-488B-A281-911702DC424D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 noChangeAspect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702D6A1-6099-B06B-BB1A-87C409234E4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276000" y="0"/>
            <a:ext cx="5916000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06086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5B7BB0E0-4AFE-430B-178B-C2422CD7FE0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1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4B59C94-EC9B-7C04-7AC9-38A5B48421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6284105" y="-1"/>
            <a:ext cx="5907895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2EB4A16-284C-0C00-2A81-14B14FC2D1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284105" y="0"/>
            <a:ext cx="5907895" cy="6857999"/>
          </a:xfrm>
          <a:custGeom>
            <a:avLst/>
            <a:gdLst>
              <a:gd name="connsiteX0" fmla="*/ 0 w 5907895"/>
              <a:gd name="connsiteY0" fmla="*/ 0 h 6857999"/>
              <a:gd name="connsiteX1" fmla="*/ 5907895 w 5907895"/>
              <a:gd name="connsiteY1" fmla="*/ 0 h 6857999"/>
              <a:gd name="connsiteX2" fmla="*/ 5907895 w 5907895"/>
              <a:gd name="connsiteY2" fmla="*/ 6857999 h 6857999"/>
              <a:gd name="connsiteX3" fmla="*/ 0 w 590789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7999">
                <a:moveTo>
                  <a:pt x="0" y="0"/>
                </a:moveTo>
                <a:lnTo>
                  <a:pt x="5907895" y="0"/>
                </a:lnTo>
                <a:lnTo>
                  <a:pt x="5907895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22000">
                <a:schemeClr val="tx2">
                  <a:alpha val="85000"/>
                </a:schemeClr>
              </a:gs>
              <a:gs pos="100000">
                <a:schemeClr val="tx2">
                  <a:alpha val="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8176679-F3C5-45BC-9946-F31C65D86DE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 noChangeAspect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702D6A1-6099-B06B-BB1A-87C409234E4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276000" y="0"/>
            <a:ext cx="5916000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06086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5B7BB0E0-4AFE-430B-178B-C2422CD7FE0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10247083" y="704483"/>
            <a:ext cx="1386000" cy="303619"/>
          </a:xfrm>
          <a:blipFill>
            <a:blip r:embed="rId3"/>
            <a:srcRect/>
            <a:stretch>
              <a:fillRect l="752" r="-151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Grafik 7" descr="Geöffneter Ordner Silhouette">
            <a:extLst>
              <a:ext uri="{FF2B5EF4-FFF2-40B4-BE49-F238E27FC236}">
                <a16:creationId xmlns:a16="http://schemas.microsoft.com/office/drawing/2014/main" id="{F96BF3E5-D760-E07D-45E9-76E1EF0EE3BF}"/>
              </a:ext>
            </a:extLst>
          </p:cNvPr>
          <p:cNvSpPr/>
          <p:nvPr userDrawn="1"/>
        </p:nvSpPr>
        <p:spPr>
          <a:xfrm>
            <a:off x="1045130" y="3060844"/>
            <a:ext cx="742953" cy="533542"/>
          </a:xfrm>
          <a:custGeom>
            <a:avLst/>
            <a:gdLst>
              <a:gd name="connsiteX0" fmla="*/ 18450 w 742953"/>
              <a:gd name="connsiteY0" fmla="*/ 533286 h 533542"/>
              <a:gd name="connsiteX1" fmla="*/ 19479 w 742953"/>
              <a:gd name="connsiteY1" fmla="*/ 533543 h 533542"/>
              <a:gd name="connsiteX2" fmla="*/ 609600 w 742953"/>
              <a:gd name="connsiteY2" fmla="*/ 533543 h 533542"/>
              <a:gd name="connsiteX3" fmla="*/ 739140 w 742953"/>
              <a:gd name="connsiteY3" fmla="*/ 255337 h 533542"/>
              <a:gd name="connsiteX4" fmla="*/ 720934 w 742953"/>
              <a:gd name="connsiteY4" fmla="*/ 203638 h 533542"/>
              <a:gd name="connsiteX5" fmla="*/ 708660 w 742953"/>
              <a:gd name="connsiteY5" fmla="*/ 200092 h 533542"/>
              <a:gd name="connsiteX6" fmla="*/ 666750 w 742953"/>
              <a:gd name="connsiteY6" fmla="*/ 200092 h 533542"/>
              <a:gd name="connsiteX7" fmla="*/ 666750 w 742953"/>
              <a:gd name="connsiteY7" fmla="*/ 114367 h 533542"/>
              <a:gd name="connsiteX8" fmla="*/ 628650 w 742953"/>
              <a:gd name="connsiteY8" fmla="*/ 76267 h 533542"/>
              <a:gd name="connsiteX9" fmla="*/ 345567 w 742953"/>
              <a:gd name="connsiteY9" fmla="*/ 76267 h 533542"/>
              <a:gd name="connsiteX10" fmla="*/ 340709 w 742953"/>
              <a:gd name="connsiteY10" fmla="*/ 74800 h 533542"/>
              <a:gd name="connsiteX11" fmla="*/ 238125 w 742953"/>
              <a:gd name="connsiteY11" fmla="*/ 6667 h 533542"/>
              <a:gd name="connsiteX12" fmla="*/ 217170 w 742953"/>
              <a:gd name="connsiteY12" fmla="*/ 0 h 533542"/>
              <a:gd name="connsiteX13" fmla="*/ 38100 w 742953"/>
              <a:gd name="connsiteY13" fmla="*/ 0 h 533542"/>
              <a:gd name="connsiteX14" fmla="*/ 0 w 742953"/>
              <a:gd name="connsiteY14" fmla="*/ 38100 h 533542"/>
              <a:gd name="connsiteX15" fmla="*/ 0 w 742953"/>
              <a:gd name="connsiteY15" fmla="*/ 514293 h 533542"/>
              <a:gd name="connsiteX16" fmla="*/ 18450 w 742953"/>
              <a:gd name="connsiteY16" fmla="*/ 533286 h 533542"/>
              <a:gd name="connsiteX17" fmla="*/ 707641 w 742953"/>
              <a:gd name="connsiteY17" fmla="*/ 219123 h 533542"/>
              <a:gd name="connsiteX18" fmla="*/ 723638 w 742953"/>
              <a:gd name="connsiteY18" fmla="*/ 242026 h 533542"/>
              <a:gd name="connsiteX19" fmla="*/ 722138 w 742953"/>
              <a:gd name="connsiteY19" fmla="*/ 246821 h 533542"/>
              <a:gd name="connsiteX20" fmla="*/ 722014 w 742953"/>
              <a:gd name="connsiteY20" fmla="*/ 247059 h 533542"/>
              <a:gd name="connsiteX21" fmla="*/ 721909 w 742953"/>
              <a:gd name="connsiteY21" fmla="*/ 247298 h 533542"/>
              <a:gd name="connsiteX22" fmla="*/ 597513 w 742953"/>
              <a:gd name="connsiteY22" fmla="*/ 514436 h 533542"/>
              <a:gd name="connsiteX23" fmla="*/ 597427 w 742953"/>
              <a:gd name="connsiteY23" fmla="*/ 514493 h 533542"/>
              <a:gd name="connsiteX24" fmla="*/ 39053 w 742953"/>
              <a:gd name="connsiteY24" fmla="*/ 514493 h 533542"/>
              <a:gd name="connsiteX25" fmla="*/ 38959 w 742953"/>
              <a:gd name="connsiteY25" fmla="*/ 514396 h 533542"/>
              <a:gd name="connsiteX26" fmla="*/ 38967 w 742953"/>
              <a:gd name="connsiteY26" fmla="*/ 514360 h 533542"/>
              <a:gd name="connsiteX27" fmla="*/ 156496 w 742953"/>
              <a:gd name="connsiteY27" fmla="*/ 228724 h 533542"/>
              <a:gd name="connsiteX28" fmla="*/ 171450 w 742953"/>
              <a:gd name="connsiteY28" fmla="*/ 219123 h 533542"/>
              <a:gd name="connsiteX29" fmla="*/ 19050 w 742953"/>
              <a:gd name="connsiteY29" fmla="*/ 38100 h 533542"/>
              <a:gd name="connsiteX30" fmla="*/ 38100 w 742953"/>
              <a:gd name="connsiteY30" fmla="*/ 19050 h 533542"/>
              <a:gd name="connsiteX31" fmla="*/ 217170 w 742953"/>
              <a:gd name="connsiteY31" fmla="*/ 19050 h 533542"/>
              <a:gd name="connsiteX32" fmla="*/ 228152 w 742953"/>
              <a:gd name="connsiteY32" fmla="*/ 22908 h 533542"/>
              <a:gd name="connsiteX33" fmla="*/ 330165 w 742953"/>
              <a:gd name="connsiteY33" fmla="*/ 90621 h 533542"/>
              <a:gd name="connsiteX34" fmla="*/ 345567 w 742953"/>
              <a:gd name="connsiteY34" fmla="*/ 95269 h 533542"/>
              <a:gd name="connsiteX35" fmla="*/ 628650 w 742953"/>
              <a:gd name="connsiteY35" fmla="*/ 95269 h 533542"/>
              <a:gd name="connsiteX36" fmla="*/ 647700 w 742953"/>
              <a:gd name="connsiteY36" fmla="*/ 114319 h 533542"/>
              <a:gd name="connsiteX37" fmla="*/ 647700 w 742953"/>
              <a:gd name="connsiteY37" fmla="*/ 199968 h 533542"/>
              <a:gd name="connsiteX38" fmla="*/ 180975 w 742953"/>
              <a:gd name="connsiteY38" fmla="*/ 199968 h 533542"/>
              <a:gd name="connsiteX39" fmla="*/ 179489 w 742953"/>
              <a:gd name="connsiteY39" fmla="*/ 200073 h 533542"/>
              <a:gd name="connsiteX40" fmla="*/ 171450 w 742953"/>
              <a:gd name="connsiteY40" fmla="*/ 200073 h 533542"/>
              <a:gd name="connsiteX41" fmla="*/ 139065 w 742953"/>
              <a:gd name="connsiteY41" fmla="*/ 221028 h 533542"/>
              <a:gd name="connsiteX42" fmla="*/ 19231 w 742953"/>
              <a:gd name="connsiteY42" fmla="*/ 512245 h 533542"/>
              <a:gd name="connsiteX43" fmla="*/ 19111 w 742953"/>
              <a:gd name="connsiteY43" fmla="*/ 512306 h 533542"/>
              <a:gd name="connsiteX44" fmla="*/ 19050 w 742953"/>
              <a:gd name="connsiteY44" fmla="*/ 512245 h 53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2953" h="533542">
                <a:moveTo>
                  <a:pt x="18450" y="533286"/>
                </a:moveTo>
                <a:cubicBezTo>
                  <a:pt x="18784" y="533402"/>
                  <a:pt x="19129" y="533488"/>
                  <a:pt x="19479" y="533543"/>
                </a:cubicBezTo>
                <a:lnTo>
                  <a:pt x="609600" y="533543"/>
                </a:lnTo>
                <a:lnTo>
                  <a:pt x="739140" y="255337"/>
                </a:lnTo>
                <a:cubicBezTo>
                  <a:pt x="748389" y="236033"/>
                  <a:pt x="740238" y="212887"/>
                  <a:pt x="720934" y="203638"/>
                </a:cubicBezTo>
                <a:cubicBezTo>
                  <a:pt x="717067" y="201785"/>
                  <a:pt x="712920" y="200586"/>
                  <a:pt x="708660" y="200092"/>
                </a:cubicBezTo>
                <a:lnTo>
                  <a:pt x="666750" y="200092"/>
                </a:lnTo>
                <a:lnTo>
                  <a:pt x="666750" y="114367"/>
                </a:lnTo>
                <a:cubicBezTo>
                  <a:pt x="666687" y="93351"/>
                  <a:pt x="649666" y="76330"/>
                  <a:pt x="628650" y="76267"/>
                </a:cubicBezTo>
                <a:lnTo>
                  <a:pt x="345567" y="76267"/>
                </a:lnTo>
                <a:cubicBezTo>
                  <a:pt x="343839" y="76264"/>
                  <a:pt x="342149" y="75754"/>
                  <a:pt x="340709" y="74800"/>
                </a:cubicBezTo>
                <a:lnTo>
                  <a:pt x="238125" y="6667"/>
                </a:lnTo>
                <a:cubicBezTo>
                  <a:pt x="231859" y="2617"/>
                  <a:pt x="224624" y="315"/>
                  <a:pt x="217170" y="0"/>
                </a:cubicBezTo>
                <a:lnTo>
                  <a:pt x="38100" y="0"/>
                </a:lnTo>
                <a:cubicBezTo>
                  <a:pt x="17084" y="63"/>
                  <a:pt x="63" y="17084"/>
                  <a:pt x="0" y="38100"/>
                </a:cubicBezTo>
                <a:lnTo>
                  <a:pt x="0" y="514293"/>
                </a:lnTo>
                <a:cubicBezTo>
                  <a:pt x="26" y="524562"/>
                  <a:pt x="8186" y="532962"/>
                  <a:pt x="18450" y="533286"/>
                </a:cubicBezTo>
                <a:close/>
                <a:moveTo>
                  <a:pt x="707641" y="219123"/>
                </a:moveTo>
                <a:cubicBezTo>
                  <a:pt x="718383" y="221030"/>
                  <a:pt x="725545" y="231284"/>
                  <a:pt x="723638" y="242026"/>
                </a:cubicBezTo>
                <a:cubicBezTo>
                  <a:pt x="723344" y="243682"/>
                  <a:pt x="722840" y="245294"/>
                  <a:pt x="722138" y="246821"/>
                </a:cubicBezTo>
                <a:lnTo>
                  <a:pt x="722014" y="247059"/>
                </a:lnTo>
                <a:lnTo>
                  <a:pt x="721909" y="247298"/>
                </a:lnTo>
                <a:lnTo>
                  <a:pt x="597513" y="514436"/>
                </a:lnTo>
                <a:lnTo>
                  <a:pt x="597427" y="514493"/>
                </a:lnTo>
                <a:lnTo>
                  <a:pt x="39053" y="514493"/>
                </a:lnTo>
                <a:cubicBezTo>
                  <a:pt x="39000" y="514492"/>
                  <a:pt x="38958" y="514449"/>
                  <a:pt x="38959" y="514396"/>
                </a:cubicBezTo>
                <a:cubicBezTo>
                  <a:pt x="38959" y="514383"/>
                  <a:pt x="38962" y="514371"/>
                  <a:pt x="38967" y="514360"/>
                </a:cubicBezTo>
                <a:lnTo>
                  <a:pt x="156496" y="228724"/>
                </a:lnTo>
                <a:cubicBezTo>
                  <a:pt x="159242" y="222934"/>
                  <a:pt x="165043" y="219209"/>
                  <a:pt x="171450" y="219123"/>
                </a:cubicBezTo>
                <a:close/>
                <a:moveTo>
                  <a:pt x="19050" y="38100"/>
                </a:moveTo>
                <a:cubicBezTo>
                  <a:pt x="19050" y="27579"/>
                  <a:pt x="27579" y="19050"/>
                  <a:pt x="38100" y="19050"/>
                </a:cubicBezTo>
                <a:lnTo>
                  <a:pt x="217170" y="19050"/>
                </a:lnTo>
                <a:cubicBezTo>
                  <a:pt x="221100" y="19377"/>
                  <a:pt x="224881" y="20704"/>
                  <a:pt x="228152" y="22908"/>
                </a:cubicBezTo>
                <a:lnTo>
                  <a:pt x="330165" y="90621"/>
                </a:lnTo>
                <a:cubicBezTo>
                  <a:pt x="334730" y="93651"/>
                  <a:pt x="340087" y="95268"/>
                  <a:pt x="345567" y="95269"/>
                </a:cubicBezTo>
                <a:lnTo>
                  <a:pt x="628650" y="95269"/>
                </a:lnTo>
                <a:cubicBezTo>
                  <a:pt x="639171" y="95269"/>
                  <a:pt x="647700" y="103798"/>
                  <a:pt x="647700" y="114319"/>
                </a:cubicBezTo>
                <a:lnTo>
                  <a:pt x="647700" y="199968"/>
                </a:lnTo>
                <a:lnTo>
                  <a:pt x="180975" y="199968"/>
                </a:lnTo>
                <a:cubicBezTo>
                  <a:pt x="180470" y="199968"/>
                  <a:pt x="180023" y="200054"/>
                  <a:pt x="179489" y="200073"/>
                </a:cubicBezTo>
                <a:lnTo>
                  <a:pt x="171450" y="200073"/>
                </a:lnTo>
                <a:cubicBezTo>
                  <a:pt x="157491" y="200141"/>
                  <a:pt x="144848" y="208323"/>
                  <a:pt x="139065" y="221028"/>
                </a:cubicBezTo>
                <a:lnTo>
                  <a:pt x="19231" y="512245"/>
                </a:lnTo>
                <a:cubicBezTo>
                  <a:pt x="19215" y="512295"/>
                  <a:pt x="19160" y="512322"/>
                  <a:pt x="19111" y="512306"/>
                </a:cubicBezTo>
                <a:cubicBezTo>
                  <a:pt x="19082" y="512296"/>
                  <a:pt x="19060" y="512274"/>
                  <a:pt x="19050" y="51224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9D0018"/>
              </a:solidFill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69D46DE-321C-D2FD-AB00-5FB30837107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2999" y="3060844"/>
            <a:ext cx="4384099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BACKUP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499B5F5-76BB-705F-3DE1-0553F77A4E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78089" y="4076736"/>
            <a:ext cx="3163823" cy="7381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5786F84D-9C70-D651-0861-368B9BC2F0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78089" y="3853885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7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6C1DF10F-2B45-35DD-5187-4CF26F60D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261" y="2799150"/>
            <a:ext cx="2009482" cy="699571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60CB896-06A8-41CA-7EA8-39C367A3F673}"/>
              </a:ext>
            </a:extLst>
          </p:cNvPr>
          <p:cNvSpPr/>
          <p:nvPr userDrawn="1"/>
        </p:nvSpPr>
        <p:spPr>
          <a:xfrm>
            <a:off x="5825593" y="3814225"/>
            <a:ext cx="540000" cy="36000"/>
          </a:xfrm>
          <a:custGeom>
            <a:avLst/>
            <a:gdLst>
              <a:gd name="connsiteX0" fmla="*/ 18000 w 540000"/>
              <a:gd name="connsiteY0" fmla="*/ 0 h 36000"/>
              <a:gd name="connsiteX1" fmla="*/ 241110 w 540000"/>
              <a:gd name="connsiteY1" fmla="*/ 0 h 36000"/>
              <a:gd name="connsiteX2" fmla="*/ 522000 w 540000"/>
              <a:gd name="connsiteY2" fmla="*/ 0 h 36000"/>
              <a:gd name="connsiteX3" fmla="*/ 540000 w 540000"/>
              <a:gd name="connsiteY3" fmla="*/ 18000 h 36000"/>
              <a:gd name="connsiteX4" fmla="*/ 522000 w 540000"/>
              <a:gd name="connsiteY4" fmla="*/ 36000 h 36000"/>
              <a:gd name="connsiteX5" fmla="*/ 241110 w 540000"/>
              <a:gd name="connsiteY5" fmla="*/ 36000 h 36000"/>
              <a:gd name="connsiteX6" fmla="*/ 18000 w 540000"/>
              <a:gd name="connsiteY6" fmla="*/ 36000 h 36000"/>
              <a:gd name="connsiteX7" fmla="*/ 0 w 540000"/>
              <a:gd name="connsiteY7" fmla="*/ 18000 h 36000"/>
              <a:gd name="connsiteX8" fmla="*/ 18000 w 540000"/>
              <a:gd name="connsiteY8" fmla="*/ 0 h 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00" h="36000">
                <a:moveTo>
                  <a:pt x="18000" y="0"/>
                </a:moveTo>
                <a:lnTo>
                  <a:pt x="241110" y="0"/>
                </a:lnTo>
                <a:lnTo>
                  <a:pt x="522000" y="0"/>
                </a:lnTo>
                <a:cubicBezTo>
                  <a:pt x="531941" y="0"/>
                  <a:pt x="540000" y="8059"/>
                  <a:pt x="540000" y="18000"/>
                </a:cubicBezTo>
                <a:cubicBezTo>
                  <a:pt x="540000" y="27941"/>
                  <a:pt x="531941" y="36000"/>
                  <a:pt x="522000" y="36000"/>
                </a:cubicBezTo>
                <a:lnTo>
                  <a:pt x="241110" y="36000"/>
                </a:lnTo>
                <a:lnTo>
                  <a:pt x="18000" y="36000"/>
                </a:lnTo>
                <a:cubicBezTo>
                  <a:pt x="8059" y="36000"/>
                  <a:pt x="0" y="27941"/>
                  <a:pt x="0" y="18000"/>
                </a:cubicBez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rgbClr val="9D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61D2E1-309C-BB54-9CAE-1D911212260A}"/>
              </a:ext>
            </a:extLst>
          </p:cNvPr>
          <p:cNvSpPr txBox="1"/>
          <p:nvPr userDrawn="1"/>
        </p:nvSpPr>
        <p:spPr>
          <a:xfrm>
            <a:off x="3856892" y="4183185"/>
            <a:ext cx="4478215" cy="7963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tabLst>
                <a:tab pos="446088" algn="l"/>
              </a:tabLst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Das Forum für Systems Engineering </a:t>
            </a:r>
            <a:br>
              <a:rPr lang="de-DE" sz="1600" dirty="0">
                <a:solidFill>
                  <a:schemeClr val="tx1"/>
                </a:solidFill>
                <a:latin typeface="+mj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im deutschsprachigen Raum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8A4E6254-FB80-F695-A196-B0C99B457C7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0"/>
            <a:ext cx="12191186" cy="1872000"/>
          </a:xfrm>
          <a:custGeom>
            <a:avLst/>
            <a:gdLst>
              <a:gd name="connsiteX0" fmla="*/ 1804055 w 12191186"/>
              <a:gd name="connsiteY0" fmla="*/ 846155 h 2073600"/>
              <a:gd name="connsiteX1" fmla="*/ 1133380 w 12191186"/>
              <a:gd name="connsiteY1" fmla="*/ 1385485 h 2073600"/>
              <a:gd name="connsiteX2" fmla="*/ 1150602 w 12191186"/>
              <a:gd name="connsiteY2" fmla="*/ 1426360 h 2073600"/>
              <a:gd name="connsiteX3" fmla="*/ 1143762 w 12191186"/>
              <a:gd name="connsiteY3" fmla="*/ 1450895 h 2073600"/>
              <a:gd name="connsiteX4" fmla="*/ 1143734 w 12191186"/>
              <a:gd name="connsiteY4" fmla="*/ 1450886 h 2073600"/>
              <a:gd name="connsiteX5" fmla="*/ 1143734 w 12191186"/>
              <a:gd name="connsiteY5" fmla="*/ 1450994 h 2073600"/>
              <a:gd name="connsiteX6" fmla="*/ 1143762 w 12191186"/>
              <a:gd name="connsiteY6" fmla="*/ 1450895 h 2073600"/>
              <a:gd name="connsiteX7" fmla="*/ 1788358 w 12191186"/>
              <a:gd name="connsiteY7" fmla="*/ 1651772 h 2073600"/>
              <a:gd name="connsiteX8" fmla="*/ 1828362 w 12191186"/>
              <a:gd name="connsiteY8" fmla="*/ 1621905 h 2073600"/>
              <a:gd name="connsiteX9" fmla="*/ 1844275 w 12191186"/>
              <a:gd name="connsiteY9" fmla="*/ 868718 h 2073600"/>
              <a:gd name="connsiteX10" fmla="*/ 1804055 w 12191186"/>
              <a:gd name="connsiteY10" fmla="*/ 846155 h 2073600"/>
              <a:gd name="connsiteX11" fmla="*/ 10639896 w 12191186"/>
              <a:gd name="connsiteY11" fmla="*/ 626848 h 2073600"/>
              <a:gd name="connsiteX12" fmla="*/ 10616241 w 12191186"/>
              <a:gd name="connsiteY12" fmla="*/ 639492 h 2073600"/>
              <a:gd name="connsiteX13" fmla="*/ 10924165 w 12191186"/>
              <a:gd name="connsiteY13" fmla="*/ 1808186 h 2073600"/>
              <a:gd name="connsiteX14" fmla="*/ 10955775 w 12191186"/>
              <a:gd name="connsiteY14" fmla="*/ 1813962 h 2073600"/>
              <a:gd name="connsiteX15" fmla="*/ 10959832 w 12191186"/>
              <a:gd name="connsiteY15" fmla="*/ 1816632 h 2073600"/>
              <a:gd name="connsiteX16" fmla="*/ 10959808 w 12191186"/>
              <a:gd name="connsiteY16" fmla="*/ 1816689 h 2073600"/>
              <a:gd name="connsiteX17" fmla="*/ 10959918 w 12191186"/>
              <a:gd name="connsiteY17" fmla="*/ 1816689 h 2073600"/>
              <a:gd name="connsiteX18" fmla="*/ 10959832 w 12191186"/>
              <a:gd name="connsiteY18" fmla="*/ 1816632 h 2073600"/>
              <a:gd name="connsiteX19" fmla="*/ 11237540 w 12191186"/>
              <a:gd name="connsiteY19" fmla="*/ 1134676 h 2073600"/>
              <a:gd name="connsiteX20" fmla="*/ 11230672 w 12191186"/>
              <a:gd name="connsiteY20" fmla="*/ 1074183 h 2073600"/>
              <a:gd name="connsiteX21" fmla="*/ 11232089 w 12191186"/>
              <a:gd name="connsiteY21" fmla="*/ 1072112 h 2073600"/>
              <a:gd name="connsiteX22" fmla="*/ 10556947 w 12191186"/>
              <a:gd name="connsiteY22" fmla="*/ 615185 h 2073600"/>
              <a:gd name="connsiteX23" fmla="*/ 9937828 w 12191186"/>
              <a:gd name="connsiteY23" fmla="*/ 690940 h 2073600"/>
              <a:gd name="connsiteX24" fmla="*/ 9932051 w 12191186"/>
              <a:gd name="connsiteY24" fmla="*/ 710232 h 2073600"/>
              <a:gd name="connsiteX25" fmla="*/ 9919407 w 12191186"/>
              <a:gd name="connsiteY25" fmla="*/ 726037 h 2073600"/>
              <a:gd name="connsiteX26" fmla="*/ 9919407 w 12191186"/>
              <a:gd name="connsiteY26" fmla="*/ 726256 h 2073600"/>
              <a:gd name="connsiteX27" fmla="*/ 10894300 w 12191186"/>
              <a:gd name="connsiteY27" fmla="*/ 1822030 h 2073600"/>
              <a:gd name="connsiteX28" fmla="*/ 10908470 w 12191186"/>
              <a:gd name="connsiteY28" fmla="*/ 1812873 h 2073600"/>
              <a:gd name="connsiteX29" fmla="*/ 10599783 w 12191186"/>
              <a:gd name="connsiteY29" fmla="*/ 641236 h 2073600"/>
              <a:gd name="connsiteX30" fmla="*/ 10578090 w 12191186"/>
              <a:gd name="connsiteY30" fmla="*/ 635241 h 2073600"/>
              <a:gd name="connsiteX31" fmla="*/ 10556947 w 12191186"/>
              <a:gd name="connsiteY31" fmla="*/ 615185 h 2073600"/>
              <a:gd name="connsiteX32" fmla="*/ 557752 w 12191186"/>
              <a:gd name="connsiteY32" fmla="*/ 551856 h 2073600"/>
              <a:gd name="connsiteX33" fmla="*/ 527668 w 12191186"/>
              <a:gd name="connsiteY33" fmla="*/ 581830 h 2073600"/>
              <a:gd name="connsiteX34" fmla="*/ 1063837 w 12191186"/>
              <a:gd name="connsiteY34" fmla="*/ 1381343 h 2073600"/>
              <a:gd name="connsiteX35" fmla="*/ 1097410 w 12191186"/>
              <a:gd name="connsiteY35" fmla="*/ 1370552 h 2073600"/>
              <a:gd name="connsiteX36" fmla="*/ 1121281 w 12191186"/>
              <a:gd name="connsiteY36" fmla="*/ 1376983 h 2073600"/>
              <a:gd name="connsiteX37" fmla="*/ 1796533 w 12191186"/>
              <a:gd name="connsiteY37" fmla="*/ 831440 h 2073600"/>
              <a:gd name="connsiteX38" fmla="*/ 1793699 w 12191186"/>
              <a:gd name="connsiteY38" fmla="*/ 813237 h 2073600"/>
              <a:gd name="connsiteX39" fmla="*/ 1797296 w 12191186"/>
              <a:gd name="connsiteY39" fmla="*/ 795797 h 2073600"/>
              <a:gd name="connsiteX40" fmla="*/ 1585946 w 12191186"/>
              <a:gd name="connsiteY40" fmla="*/ 618564 h 2073600"/>
              <a:gd name="connsiteX41" fmla="*/ 1552483 w 12191186"/>
              <a:gd name="connsiteY41" fmla="*/ 629246 h 2073600"/>
              <a:gd name="connsiteX42" fmla="*/ 1499944 w 12191186"/>
              <a:gd name="connsiteY42" fmla="*/ 581285 h 2073600"/>
              <a:gd name="connsiteX43" fmla="*/ 1555208 w 12191186"/>
              <a:gd name="connsiteY43" fmla="*/ 520246 h 2073600"/>
              <a:gd name="connsiteX44" fmla="*/ 1555317 w 12191186"/>
              <a:gd name="connsiteY44" fmla="*/ 520246 h 2073600"/>
              <a:gd name="connsiteX45" fmla="*/ 1555224 w 12191186"/>
              <a:gd name="connsiteY45" fmla="*/ 520251 h 2073600"/>
              <a:gd name="connsiteX46" fmla="*/ 8569227 w 12191186"/>
              <a:gd name="connsiteY46" fmla="*/ 410374 h 2073600"/>
              <a:gd name="connsiteX47" fmla="*/ 8567485 w 12191186"/>
              <a:gd name="connsiteY47" fmla="*/ 414734 h 2073600"/>
              <a:gd name="connsiteX48" fmla="*/ 8565413 w 12191186"/>
              <a:gd name="connsiteY48" fmla="*/ 417895 h 2073600"/>
              <a:gd name="connsiteX49" fmla="*/ 8851429 w 12191186"/>
              <a:gd name="connsiteY49" fmla="*/ 757648 h 2073600"/>
              <a:gd name="connsiteX50" fmla="*/ 8916937 w 12191186"/>
              <a:gd name="connsiteY50" fmla="*/ 745658 h 2073600"/>
              <a:gd name="connsiteX51" fmla="*/ 8946040 w 12191186"/>
              <a:gd name="connsiteY51" fmla="*/ 795797 h 2073600"/>
              <a:gd name="connsiteX52" fmla="*/ 8946257 w 12191186"/>
              <a:gd name="connsiteY52" fmla="*/ 795688 h 2073600"/>
              <a:gd name="connsiteX53" fmla="*/ 9829699 w 12191186"/>
              <a:gd name="connsiteY53" fmla="*/ 687561 h 2073600"/>
              <a:gd name="connsiteX54" fmla="*/ 9830571 w 12191186"/>
              <a:gd name="connsiteY54" fmla="*/ 674807 h 2073600"/>
              <a:gd name="connsiteX55" fmla="*/ 8465678 w 12191186"/>
              <a:gd name="connsiteY55" fmla="*/ 399366 h 2073600"/>
              <a:gd name="connsiteX56" fmla="*/ 7569701 w 12191186"/>
              <a:gd name="connsiteY56" fmla="*/ 530710 h 2073600"/>
              <a:gd name="connsiteX57" fmla="*/ 7565158 w 12191186"/>
              <a:gd name="connsiteY57" fmla="*/ 543905 h 2073600"/>
              <a:gd name="connsiteX58" fmla="*/ 7565123 w 12191186"/>
              <a:gd name="connsiteY58" fmla="*/ 543898 h 2073600"/>
              <a:gd name="connsiteX59" fmla="*/ 7565123 w 12191186"/>
              <a:gd name="connsiteY59" fmla="*/ 544007 h 2073600"/>
              <a:gd name="connsiteX60" fmla="*/ 7565158 w 12191186"/>
              <a:gd name="connsiteY60" fmla="*/ 543905 h 2073600"/>
              <a:gd name="connsiteX61" fmla="*/ 8837477 w 12191186"/>
              <a:gd name="connsiteY61" fmla="*/ 791656 h 2073600"/>
              <a:gd name="connsiteX62" fmla="*/ 8842164 w 12191186"/>
              <a:gd name="connsiteY62" fmla="*/ 771817 h 2073600"/>
              <a:gd name="connsiteX63" fmla="*/ 8554732 w 12191186"/>
              <a:gd name="connsiteY63" fmla="*/ 430538 h 2073600"/>
              <a:gd name="connsiteX64" fmla="*/ 8493909 w 12191186"/>
              <a:gd name="connsiteY64" fmla="*/ 437842 h 2073600"/>
              <a:gd name="connsiteX65" fmla="*/ 8465678 w 12191186"/>
              <a:gd name="connsiteY65" fmla="*/ 399366 h 2073600"/>
              <a:gd name="connsiteX66" fmla="*/ 10358349 w 12191186"/>
              <a:gd name="connsiteY66" fmla="*/ 260064 h 2073600"/>
              <a:gd name="connsiteX67" fmla="*/ 10576238 w 12191186"/>
              <a:gd name="connsiteY67" fmla="*/ 539430 h 2073600"/>
              <a:gd name="connsiteX68" fmla="*/ 10628340 w 12191186"/>
              <a:gd name="connsiteY68" fmla="*/ 538449 h 2073600"/>
              <a:gd name="connsiteX69" fmla="*/ 10639458 w 12191186"/>
              <a:gd name="connsiteY69" fmla="*/ 546406 h 2073600"/>
              <a:gd name="connsiteX70" fmla="*/ 10829880 w 12191186"/>
              <a:gd name="connsiteY70" fmla="*/ 355983 h 2073600"/>
              <a:gd name="connsiteX71" fmla="*/ 10829880 w 12191186"/>
              <a:gd name="connsiteY71" fmla="*/ 355874 h 2073600"/>
              <a:gd name="connsiteX72" fmla="*/ 10810588 w 12191186"/>
              <a:gd name="connsiteY72" fmla="*/ 310749 h 2073600"/>
              <a:gd name="connsiteX73" fmla="*/ 12112916 w 12191186"/>
              <a:gd name="connsiteY73" fmla="*/ 249490 h 2073600"/>
              <a:gd name="connsiteX74" fmla="*/ 10652975 w 12191186"/>
              <a:gd name="connsiteY74" fmla="*/ 608427 h 2073600"/>
              <a:gd name="connsiteX75" fmla="*/ 10651557 w 12191186"/>
              <a:gd name="connsiteY75" fmla="*/ 611915 h 2073600"/>
              <a:gd name="connsiteX76" fmla="*/ 10650140 w 12191186"/>
              <a:gd name="connsiteY76" fmla="*/ 613986 h 2073600"/>
              <a:gd name="connsiteX77" fmla="*/ 11242336 w 12191186"/>
              <a:gd name="connsiteY77" fmla="*/ 1059249 h 2073600"/>
              <a:gd name="connsiteX78" fmla="*/ 11267323 w 12191186"/>
              <a:gd name="connsiteY78" fmla="*/ 1046265 h 2073600"/>
              <a:gd name="connsiteX79" fmla="*/ 11295642 w 12191186"/>
              <a:gd name="connsiteY79" fmla="*/ 1047582 h 2073600"/>
              <a:gd name="connsiteX80" fmla="*/ 11295637 w 12191186"/>
              <a:gd name="connsiteY80" fmla="*/ 1047587 h 2073600"/>
              <a:gd name="connsiteX81" fmla="*/ 11295746 w 12191186"/>
              <a:gd name="connsiteY81" fmla="*/ 1047587 h 2073600"/>
              <a:gd name="connsiteX82" fmla="*/ 11295642 w 12191186"/>
              <a:gd name="connsiteY82" fmla="*/ 1047582 h 2073600"/>
              <a:gd name="connsiteX83" fmla="*/ 12123272 w 12191186"/>
              <a:gd name="connsiteY83" fmla="*/ 264750 h 2073600"/>
              <a:gd name="connsiteX84" fmla="*/ 12112916 w 12191186"/>
              <a:gd name="connsiteY84" fmla="*/ 249490 h 2073600"/>
              <a:gd name="connsiteX85" fmla="*/ 9722008 w 12191186"/>
              <a:gd name="connsiteY85" fmla="*/ 236738 h 2073600"/>
              <a:gd name="connsiteX86" fmla="*/ 9704786 w 12191186"/>
              <a:gd name="connsiteY86" fmla="*/ 246112 h 2073600"/>
              <a:gd name="connsiteX87" fmla="*/ 9875044 w 12191186"/>
              <a:gd name="connsiteY87" fmla="*/ 631317 h 2073600"/>
              <a:gd name="connsiteX88" fmla="*/ 9908834 w 12191186"/>
              <a:gd name="connsiteY88" fmla="*/ 636657 h 2073600"/>
              <a:gd name="connsiteX89" fmla="*/ 9936847 w 12191186"/>
              <a:gd name="connsiteY89" fmla="*/ 674480 h 2073600"/>
              <a:gd name="connsiteX90" fmla="*/ 10550406 w 12191186"/>
              <a:gd name="connsiteY90" fmla="*/ 599381 h 2073600"/>
              <a:gd name="connsiteX91" fmla="*/ 10548989 w 12191186"/>
              <a:gd name="connsiteY91" fmla="*/ 591096 h 2073600"/>
              <a:gd name="connsiteX92" fmla="*/ 12108010 w 12191186"/>
              <a:gd name="connsiteY92" fmla="*/ 231288 h 2073600"/>
              <a:gd name="connsiteX93" fmla="*/ 11462951 w 12191186"/>
              <a:gd name="connsiteY93" fmla="*/ 239898 h 2073600"/>
              <a:gd name="connsiteX94" fmla="*/ 11458483 w 12191186"/>
              <a:gd name="connsiteY94" fmla="*/ 252325 h 2073600"/>
              <a:gd name="connsiteX95" fmla="*/ 11385016 w 12191186"/>
              <a:gd name="connsiteY95" fmla="*/ 275432 h 2073600"/>
              <a:gd name="connsiteX96" fmla="*/ 11358638 w 12191186"/>
              <a:gd name="connsiteY96" fmla="*/ 244477 h 2073600"/>
              <a:gd name="connsiteX97" fmla="*/ 10917517 w 12191186"/>
              <a:gd name="connsiteY97" fmla="*/ 300175 h 2073600"/>
              <a:gd name="connsiteX98" fmla="*/ 10913375 w 12191186"/>
              <a:gd name="connsiteY98" fmla="*/ 339415 h 2073600"/>
              <a:gd name="connsiteX99" fmla="*/ 10844596 w 12191186"/>
              <a:gd name="connsiteY99" fmla="*/ 364486 h 2073600"/>
              <a:gd name="connsiteX100" fmla="*/ 10650032 w 12191186"/>
              <a:gd name="connsiteY100" fmla="*/ 559050 h 2073600"/>
              <a:gd name="connsiteX101" fmla="*/ 10657552 w 12191186"/>
              <a:gd name="connsiteY101" fmla="*/ 590442 h 2073600"/>
              <a:gd name="connsiteX102" fmla="*/ 10657552 w 12191186"/>
              <a:gd name="connsiteY102" fmla="*/ 590333 h 2073600"/>
              <a:gd name="connsiteX103" fmla="*/ 12108229 w 12191186"/>
              <a:gd name="connsiteY103" fmla="*/ 233686 h 2073600"/>
              <a:gd name="connsiteX104" fmla="*/ 12108010 w 12191186"/>
              <a:gd name="connsiteY104" fmla="*/ 231288 h 2073600"/>
              <a:gd name="connsiteX105" fmla="*/ 9636225 w 12191186"/>
              <a:gd name="connsiteY105" fmla="*/ 211995 h 2073600"/>
              <a:gd name="connsiteX106" fmla="*/ 8571190 w 12191186"/>
              <a:gd name="connsiteY106" fmla="*/ 374295 h 2073600"/>
              <a:gd name="connsiteX107" fmla="*/ 8573152 w 12191186"/>
              <a:gd name="connsiteY107" fmla="*/ 394569 h 2073600"/>
              <a:gd name="connsiteX108" fmla="*/ 9835586 w 12191186"/>
              <a:gd name="connsiteY108" fmla="*/ 659329 h 2073600"/>
              <a:gd name="connsiteX109" fmla="*/ 9835586 w 12191186"/>
              <a:gd name="connsiteY109" fmla="*/ 659221 h 2073600"/>
              <a:gd name="connsiteX110" fmla="*/ 9859349 w 12191186"/>
              <a:gd name="connsiteY110" fmla="*/ 636222 h 2073600"/>
              <a:gd name="connsiteX111" fmla="*/ 9688110 w 12191186"/>
              <a:gd name="connsiteY111" fmla="*/ 248619 h 2073600"/>
              <a:gd name="connsiteX112" fmla="*/ 9662493 w 12191186"/>
              <a:gd name="connsiteY112" fmla="*/ 242732 h 2073600"/>
              <a:gd name="connsiteX113" fmla="*/ 9636225 w 12191186"/>
              <a:gd name="connsiteY113" fmla="*/ 211995 h 2073600"/>
              <a:gd name="connsiteX114" fmla="*/ 9741847 w 12191186"/>
              <a:gd name="connsiteY114" fmla="*/ 191067 h 2073600"/>
              <a:gd name="connsiteX115" fmla="*/ 9735960 w 12191186"/>
              <a:gd name="connsiteY115" fmla="*/ 219734 h 2073600"/>
              <a:gd name="connsiteX116" fmla="*/ 9733236 w 12191186"/>
              <a:gd name="connsiteY116" fmla="*/ 223767 h 2073600"/>
              <a:gd name="connsiteX117" fmla="*/ 9733344 w 12191186"/>
              <a:gd name="connsiteY117" fmla="*/ 223767 h 2073600"/>
              <a:gd name="connsiteX118" fmla="*/ 10550406 w 12191186"/>
              <a:gd name="connsiteY118" fmla="*/ 573983 h 2073600"/>
              <a:gd name="connsiteX119" fmla="*/ 10554876 w 12191186"/>
              <a:gd name="connsiteY119" fmla="*/ 561666 h 2073600"/>
              <a:gd name="connsiteX120" fmla="*/ 10563595 w 12191186"/>
              <a:gd name="connsiteY120" fmla="*/ 549785 h 2073600"/>
              <a:gd name="connsiteX121" fmla="*/ 10335676 w 12191186"/>
              <a:gd name="connsiteY121" fmla="*/ 257666 h 2073600"/>
              <a:gd name="connsiteX122" fmla="*/ 7536130 w 12191186"/>
              <a:gd name="connsiteY122" fmla="*/ 129808 h 2073600"/>
              <a:gd name="connsiteX123" fmla="*/ 7503538 w 12191186"/>
              <a:gd name="connsiteY123" fmla="*/ 167523 h 2073600"/>
              <a:gd name="connsiteX124" fmla="*/ 7533077 w 12191186"/>
              <a:gd name="connsiteY124" fmla="*/ 468798 h 2073600"/>
              <a:gd name="connsiteX125" fmla="*/ 7569919 w 12191186"/>
              <a:gd name="connsiteY125" fmla="*/ 514142 h 2073600"/>
              <a:gd name="connsiteX126" fmla="*/ 8464915 w 12191186"/>
              <a:gd name="connsiteY126" fmla="*/ 382907 h 2073600"/>
              <a:gd name="connsiteX127" fmla="*/ 8465461 w 12191186"/>
              <a:gd name="connsiteY127" fmla="*/ 379637 h 2073600"/>
              <a:gd name="connsiteX128" fmla="*/ 7429527 w 12191186"/>
              <a:gd name="connsiteY128" fmla="*/ 112914 h 2073600"/>
              <a:gd name="connsiteX129" fmla="*/ 6569303 w 12191186"/>
              <a:gd name="connsiteY129" fmla="*/ 171556 h 2073600"/>
              <a:gd name="connsiteX130" fmla="*/ 7468441 w 12191186"/>
              <a:gd name="connsiteY130" fmla="*/ 494740 h 2073600"/>
              <a:gd name="connsiteX131" fmla="*/ 7516292 w 12191186"/>
              <a:gd name="connsiteY131" fmla="*/ 465854 h 2073600"/>
              <a:gd name="connsiteX132" fmla="*/ 7516618 w 12191186"/>
              <a:gd name="connsiteY132" fmla="*/ 465854 h 2073600"/>
              <a:gd name="connsiteX133" fmla="*/ 7487733 w 12191186"/>
              <a:gd name="connsiteY133" fmla="*/ 171120 h 2073600"/>
              <a:gd name="connsiteX134" fmla="*/ 7483592 w 12191186"/>
              <a:gd name="connsiteY134" fmla="*/ 171556 h 2073600"/>
              <a:gd name="connsiteX135" fmla="*/ 7429093 w 12191186"/>
              <a:gd name="connsiteY135" fmla="*/ 117055 h 2073600"/>
              <a:gd name="connsiteX136" fmla="*/ 7429527 w 12191186"/>
              <a:gd name="connsiteY136" fmla="*/ 112914 h 2073600"/>
              <a:gd name="connsiteX137" fmla="*/ 2438433 w 12191186"/>
              <a:gd name="connsiteY137" fmla="*/ 71603 h 2073600"/>
              <a:gd name="connsiteX138" fmla="*/ 2403880 w 12191186"/>
              <a:gd name="connsiteY138" fmla="*/ 84247 h 2073600"/>
              <a:gd name="connsiteX139" fmla="*/ 2373577 w 12191186"/>
              <a:gd name="connsiteY139" fmla="*/ 75091 h 2073600"/>
              <a:gd name="connsiteX140" fmla="*/ 1607637 w 12191186"/>
              <a:gd name="connsiteY140" fmla="*/ 569514 h 2073600"/>
              <a:gd name="connsiteX141" fmla="*/ 1608181 w 12191186"/>
              <a:gd name="connsiteY141" fmla="*/ 576163 h 2073600"/>
              <a:gd name="connsiteX142" fmla="*/ 1592704 w 12191186"/>
              <a:gd name="connsiteY142" fmla="*/ 612677 h 2073600"/>
              <a:gd name="connsiteX143" fmla="*/ 1807107 w 12191186"/>
              <a:gd name="connsiteY143" fmla="*/ 779012 h 2073600"/>
              <a:gd name="connsiteX144" fmla="*/ 1849399 w 12191186"/>
              <a:gd name="connsiteY144" fmla="*/ 760154 h 2073600"/>
              <a:gd name="connsiteX145" fmla="*/ 1849180 w 12191186"/>
              <a:gd name="connsiteY145" fmla="*/ 760045 h 2073600"/>
              <a:gd name="connsiteX146" fmla="*/ 1901391 w 12191186"/>
              <a:gd name="connsiteY146" fmla="*/ 804517 h 2073600"/>
              <a:gd name="connsiteX147" fmla="*/ 2883914 w 12191186"/>
              <a:gd name="connsiteY147" fmla="*/ 700096 h 2073600"/>
              <a:gd name="connsiteX148" fmla="*/ 2903971 w 12191186"/>
              <a:gd name="connsiteY148" fmla="*/ 663254 h 2073600"/>
              <a:gd name="connsiteX149" fmla="*/ 10230927 w 12191186"/>
              <a:gd name="connsiteY149" fmla="*/ 44135 h 2073600"/>
              <a:gd name="connsiteX150" fmla="*/ 10226567 w 12191186"/>
              <a:gd name="connsiteY150" fmla="*/ 56126 h 2073600"/>
              <a:gd name="connsiteX151" fmla="*/ 10212507 w 12191186"/>
              <a:gd name="connsiteY151" fmla="*/ 73238 h 2073600"/>
              <a:gd name="connsiteX152" fmla="*/ 10344178 w 12191186"/>
              <a:gd name="connsiteY152" fmla="*/ 242079 h 2073600"/>
              <a:gd name="connsiteX153" fmla="*/ 10803829 w 12191186"/>
              <a:gd name="connsiteY153" fmla="*/ 293635 h 2073600"/>
              <a:gd name="connsiteX154" fmla="*/ 10124871 w 12191186"/>
              <a:gd name="connsiteY154" fmla="*/ 40756 h 2073600"/>
              <a:gd name="connsiteX155" fmla="*/ 9736287 w 12191186"/>
              <a:gd name="connsiteY155" fmla="*/ 170357 h 2073600"/>
              <a:gd name="connsiteX156" fmla="*/ 9737814 w 12191186"/>
              <a:gd name="connsiteY156" fmla="*/ 174063 h 2073600"/>
              <a:gd name="connsiteX157" fmla="*/ 10321506 w 12191186"/>
              <a:gd name="connsiteY157" fmla="*/ 239572 h 2073600"/>
              <a:gd name="connsiteX158" fmla="*/ 10198119 w 12191186"/>
              <a:gd name="connsiteY158" fmla="*/ 81414 h 2073600"/>
              <a:gd name="connsiteX159" fmla="*/ 10152992 w 12191186"/>
              <a:gd name="connsiteY159" fmla="*/ 79232 h 2073600"/>
              <a:gd name="connsiteX160" fmla="*/ 10124871 w 12191186"/>
              <a:gd name="connsiteY160" fmla="*/ 40866 h 2073600"/>
              <a:gd name="connsiteX161" fmla="*/ 635420 w 12191186"/>
              <a:gd name="connsiteY161" fmla="*/ 0 h 2073600"/>
              <a:gd name="connsiteX162" fmla="*/ 652460 w 12191186"/>
              <a:gd name="connsiteY162" fmla="*/ 0 h 2073600"/>
              <a:gd name="connsiteX163" fmla="*/ 527776 w 12191186"/>
              <a:gd name="connsiteY163" fmla="*/ 480570 h 2073600"/>
              <a:gd name="connsiteX164" fmla="*/ 549467 w 12191186"/>
              <a:gd name="connsiteY164" fmla="*/ 496484 h 2073600"/>
              <a:gd name="connsiteX165" fmla="*/ 1145203 w 12191186"/>
              <a:gd name="connsiteY165" fmla="*/ 0 h 2073600"/>
              <a:gd name="connsiteX166" fmla="*/ 1170630 w 12191186"/>
              <a:gd name="connsiteY166" fmla="*/ 0 h 2073600"/>
              <a:gd name="connsiteX167" fmla="*/ 557861 w 12191186"/>
              <a:gd name="connsiteY167" fmla="*/ 510654 h 2073600"/>
              <a:gd name="connsiteX168" fmla="*/ 561894 w 12191186"/>
              <a:gd name="connsiteY168" fmla="*/ 532562 h 2073600"/>
              <a:gd name="connsiteX169" fmla="*/ 561473 w 12191186"/>
              <a:gd name="connsiteY169" fmla="*/ 535506 h 2073600"/>
              <a:gd name="connsiteX170" fmla="*/ 561458 w 12191186"/>
              <a:gd name="connsiteY170" fmla="*/ 535506 h 2073600"/>
              <a:gd name="connsiteX171" fmla="*/ 561458 w 12191186"/>
              <a:gd name="connsiteY171" fmla="*/ 535614 h 2073600"/>
              <a:gd name="connsiteX172" fmla="*/ 561473 w 12191186"/>
              <a:gd name="connsiteY172" fmla="*/ 535506 h 2073600"/>
              <a:gd name="connsiteX173" fmla="*/ 1500381 w 12191186"/>
              <a:gd name="connsiteY173" fmla="*/ 564826 h 2073600"/>
              <a:gd name="connsiteX174" fmla="*/ 1537005 w 12191186"/>
              <a:gd name="connsiteY174" fmla="*/ 523080 h 2073600"/>
              <a:gd name="connsiteX175" fmla="*/ 1450978 w 12191186"/>
              <a:gd name="connsiteY175" fmla="*/ 0 h 2073600"/>
              <a:gd name="connsiteX176" fmla="*/ 1467804 w 12191186"/>
              <a:gd name="connsiteY176" fmla="*/ 0 h 2073600"/>
              <a:gd name="connsiteX177" fmla="*/ 1553355 w 12191186"/>
              <a:gd name="connsiteY177" fmla="*/ 520355 h 2073600"/>
              <a:gd name="connsiteX178" fmla="*/ 1555224 w 12191186"/>
              <a:gd name="connsiteY178" fmla="*/ 520251 h 2073600"/>
              <a:gd name="connsiteX179" fmla="*/ 1584475 w 12191186"/>
              <a:gd name="connsiteY179" fmla="*/ 529702 h 2073600"/>
              <a:gd name="connsiteX180" fmla="*/ 1603604 w 12191186"/>
              <a:gd name="connsiteY180" fmla="*/ 552729 h 2073600"/>
              <a:gd name="connsiteX181" fmla="*/ 2361588 w 12191186"/>
              <a:gd name="connsiteY181" fmla="*/ 63428 h 2073600"/>
              <a:gd name="connsiteX182" fmla="*/ 2349598 w 12191186"/>
              <a:gd name="connsiteY182" fmla="*/ 29747 h 2073600"/>
              <a:gd name="connsiteX183" fmla="*/ 2350578 w 12191186"/>
              <a:gd name="connsiteY183" fmla="*/ 20482 h 2073600"/>
              <a:gd name="connsiteX184" fmla="*/ 2269788 w 12191186"/>
              <a:gd name="connsiteY184" fmla="*/ 0 h 2073600"/>
              <a:gd name="connsiteX185" fmla="*/ 2336071 w 12191186"/>
              <a:gd name="connsiteY185" fmla="*/ 0 h 2073600"/>
              <a:gd name="connsiteX186" fmla="*/ 2355810 w 12191186"/>
              <a:gd name="connsiteY186" fmla="*/ 5004 h 2073600"/>
              <a:gd name="connsiteX187" fmla="*/ 2359283 w 12191186"/>
              <a:gd name="connsiteY187" fmla="*/ 0 h 2073600"/>
              <a:gd name="connsiteX188" fmla="*/ 2448773 w 12191186"/>
              <a:gd name="connsiteY188" fmla="*/ 0 h 2073600"/>
              <a:gd name="connsiteX189" fmla="*/ 2454347 w 12191186"/>
              <a:gd name="connsiteY189" fmla="*/ 8602 h 2073600"/>
              <a:gd name="connsiteX190" fmla="*/ 2496127 w 12191186"/>
              <a:gd name="connsiteY190" fmla="*/ 0 h 2073600"/>
              <a:gd name="connsiteX191" fmla="*/ 2577729 w 12191186"/>
              <a:gd name="connsiteY191" fmla="*/ 0 h 2073600"/>
              <a:gd name="connsiteX192" fmla="*/ 2458161 w 12191186"/>
              <a:gd name="connsiteY192" fmla="*/ 24624 h 2073600"/>
              <a:gd name="connsiteX193" fmla="*/ 2458706 w 12191186"/>
              <a:gd name="connsiteY193" fmla="*/ 29747 h 2073600"/>
              <a:gd name="connsiteX194" fmla="*/ 2449878 w 12191186"/>
              <a:gd name="connsiteY194" fmla="*/ 59286 h 2073600"/>
              <a:gd name="connsiteX195" fmla="*/ 2918467 w 12191186"/>
              <a:gd name="connsiteY195" fmla="*/ 654752 h 2073600"/>
              <a:gd name="connsiteX196" fmla="*/ 2939613 w 12191186"/>
              <a:gd name="connsiteY196" fmla="*/ 651045 h 2073600"/>
              <a:gd name="connsiteX197" fmla="*/ 2959124 w 12191186"/>
              <a:gd name="connsiteY197" fmla="*/ 655297 h 2073600"/>
              <a:gd name="connsiteX198" fmla="*/ 3362109 w 12191186"/>
              <a:gd name="connsiteY198" fmla="*/ 0 h 2073600"/>
              <a:gd name="connsiteX199" fmla="*/ 3381136 w 12191186"/>
              <a:gd name="connsiteY199" fmla="*/ 0 h 2073600"/>
              <a:gd name="connsiteX200" fmla="*/ 2972859 w 12191186"/>
              <a:gd name="connsiteY200" fmla="*/ 664016 h 2073600"/>
              <a:gd name="connsiteX201" fmla="*/ 2992369 w 12191186"/>
              <a:gd name="connsiteY201" fmla="*/ 704782 h 2073600"/>
              <a:gd name="connsiteX202" fmla="*/ 3496710 w 12191186"/>
              <a:gd name="connsiteY202" fmla="*/ 961695 h 2073600"/>
              <a:gd name="connsiteX203" fmla="*/ 3549794 w 12191186"/>
              <a:gd name="connsiteY203" fmla="*/ 923653 h 2073600"/>
              <a:gd name="connsiteX204" fmla="*/ 3549685 w 12191186"/>
              <a:gd name="connsiteY204" fmla="*/ 923545 h 2073600"/>
              <a:gd name="connsiteX205" fmla="*/ 3576389 w 12191186"/>
              <a:gd name="connsiteY205" fmla="*/ 931611 h 2073600"/>
              <a:gd name="connsiteX206" fmla="*/ 4090541 w 12191186"/>
              <a:gd name="connsiteY206" fmla="*/ 188996 h 2073600"/>
              <a:gd name="connsiteX207" fmla="*/ 4082475 w 12191186"/>
              <a:gd name="connsiteY207" fmla="*/ 159239 h 2073600"/>
              <a:gd name="connsiteX208" fmla="*/ 4090105 w 12191186"/>
              <a:gd name="connsiteY208" fmla="*/ 133298 h 2073600"/>
              <a:gd name="connsiteX209" fmla="*/ 3814840 w 12191186"/>
              <a:gd name="connsiteY209" fmla="*/ 0 h 2073600"/>
              <a:gd name="connsiteX210" fmla="*/ 3852846 w 12191186"/>
              <a:gd name="connsiteY210" fmla="*/ 0 h 2073600"/>
              <a:gd name="connsiteX211" fmla="*/ 4100896 w 12191186"/>
              <a:gd name="connsiteY211" fmla="*/ 120107 h 2073600"/>
              <a:gd name="connsiteX212" fmla="*/ 4138609 w 12191186"/>
              <a:gd name="connsiteY212" fmla="*/ 106047 h 2073600"/>
              <a:gd name="connsiteX213" fmla="*/ 4138609 w 12191186"/>
              <a:gd name="connsiteY213" fmla="*/ 105938 h 2073600"/>
              <a:gd name="connsiteX214" fmla="*/ 4146021 w 12191186"/>
              <a:gd name="connsiteY214" fmla="*/ 106919 h 2073600"/>
              <a:gd name="connsiteX215" fmla="*/ 4180389 w 12191186"/>
              <a:gd name="connsiteY215" fmla="*/ 0 h 2073600"/>
              <a:gd name="connsiteX216" fmla="*/ 4197615 w 12191186"/>
              <a:gd name="connsiteY216" fmla="*/ 0 h 2073600"/>
              <a:gd name="connsiteX217" fmla="*/ 4161608 w 12191186"/>
              <a:gd name="connsiteY217" fmla="*/ 112042 h 2073600"/>
              <a:gd name="connsiteX218" fmla="*/ 4161500 w 12191186"/>
              <a:gd name="connsiteY218" fmla="*/ 111932 h 2073600"/>
              <a:gd name="connsiteX219" fmla="*/ 4188423 w 12191186"/>
              <a:gd name="connsiteY219" fmla="*/ 142453 h 2073600"/>
              <a:gd name="connsiteX220" fmla="*/ 4977253 w 12191186"/>
              <a:gd name="connsiteY220" fmla="*/ 43808 h 2073600"/>
              <a:gd name="connsiteX221" fmla="*/ 4991860 w 12191186"/>
              <a:gd name="connsiteY221" fmla="*/ 13615 h 2073600"/>
              <a:gd name="connsiteX222" fmla="*/ 4981974 w 12191186"/>
              <a:gd name="connsiteY222" fmla="*/ 0 h 2073600"/>
              <a:gd name="connsiteX223" fmla="*/ 5002019 w 12191186"/>
              <a:gd name="connsiteY223" fmla="*/ 0 h 2073600"/>
              <a:gd name="connsiteX224" fmla="*/ 5004941 w 12191186"/>
              <a:gd name="connsiteY224" fmla="*/ 4023 h 2073600"/>
              <a:gd name="connsiteX225" fmla="*/ 5020138 w 12191186"/>
              <a:gd name="connsiteY225" fmla="*/ 0 h 2073600"/>
              <a:gd name="connsiteX226" fmla="*/ 5063718 w 12191186"/>
              <a:gd name="connsiteY226" fmla="*/ 0 h 2073600"/>
              <a:gd name="connsiteX227" fmla="*/ 5061212 w 12191186"/>
              <a:gd name="connsiteY227" fmla="*/ 6238 h 2073600"/>
              <a:gd name="connsiteX228" fmla="*/ 5061182 w 12191186"/>
              <a:gd name="connsiteY228" fmla="*/ 6204 h 2073600"/>
              <a:gd name="connsiteX229" fmla="*/ 5061182 w 12191186"/>
              <a:gd name="connsiteY229" fmla="*/ 6312 h 2073600"/>
              <a:gd name="connsiteX230" fmla="*/ 5061212 w 12191186"/>
              <a:gd name="connsiteY230" fmla="*/ 6238 h 2073600"/>
              <a:gd name="connsiteX231" fmla="*/ 5079276 w 12191186"/>
              <a:gd name="connsiteY231" fmla="*/ 27022 h 2073600"/>
              <a:gd name="connsiteX232" fmla="*/ 5136267 w 12191186"/>
              <a:gd name="connsiteY232" fmla="*/ 0 h 2073600"/>
              <a:gd name="connsiteX233" fmla="*/ 5174806 w 12191186"/>
              <a:gd name="connsiteY233" fmla="*/ 0 h 2073600"/>
              <a:gd name="connsiteX234" fmla="*/ 5084726 w 12191186"/>
              <a:gd name="connsiteY234" fmla="*/ 42719 h 2073600"/>
              <a:gd name="connsiteX235" fmla="*/ 5085600 w 12191186"/>
              <a:gd name="connsiteY235" fmla="*/ 51656 h 2073600"/>
              <a:gd name="connsiteX236" fmla="*/ 5081784 w 12191186"/>
              <a:gd name="connsiteY236" fmla="*/ 71386 h 2073600"/>
              <a:gd name="connsiteX237" fmla="*/ 5610324 w 12191186"/>
              <a:gd name="connsiteY237" fmla="*/ 486674 h 2073600"/>
              <a:gd name="connsiteX238" fmla="*/ 5641497 w 12191186"/>
              <a:gd name="connsiteY238" fmla="*/ 476755 h 2073600"/>
              <a:gd name="connsiteX239" fmla="*/ 5686187 w 12191186"/>
              <a:gd name="connsiteY239" fmla="*/ 500190 h 2073600"/>
              <a:gd name="connsiteX240" fmla="*/ 5686295 w 12191186"/>
              <a:gd name="connsiteY240" fmla="*/ 500190 h 2073600"/>
              <a:gd name="connsiteX241" fmla="*/ 6460085 w 12191186"/>
              <a:gd name="connsiteY241" fmla="*/ 171338 h 2073600"/>
              <a:gd name="connsiteX242" fmla="*/ 6458995 w 12191186"/>
              <a:gd name="connsiteY242" fmla="*/ 160656 h 2073600"/>
              <a:gd name="connsiteX243" fmla="*/ 6484828 w 12191186"/>
              <a:gd name="connsiteY243" fmla="*/ 114440 h 2073600"/>
              <a:gd name="connsiteX244" fmla="*/ 6415755 w 12191186"/>
              <a:gd name="connsiteY244" fmla="*/ 0 h 2073600"/>
              <a:gd name="connsiteX245" fmla="*/ 6434766 w 12191186"/>
              <a:gd name="connsiteY245" fmla="*/ 0 h 2073600"/>
              <a:gd name="connsiteX246" fmla="*/ 6499870 w 12191186"/>
              <a:gd name="connsiteY246" fmla="*/ 107900 h 2073600"/>
              <a:gd name="connsiteX247" fmla="*/ 6513386 w 12191186"/>
              <a:gd name="connsiteY247" fmla="*/ 106047 h 2073600"/>
              <a:gd name="connsiteX248" fmla="*/ 6548375 w 12191186"/>
              <a:gd name="connsiteY248" fmla="*/ 119126 h 2073600"/>
              <a:gd name="connsiteX249" fmla="*/ 6746945 w 12191186"/>
              <a:gd name="connsiteY249" fmla="*/ 0 h 2073600"/>
              <a:gd name="connsiteX250" fmla="*/ 6778549 w 12191186"/>
              <a:gd name="connsiteY250" fmla="*/ 0 h 2073600"/>
              <a:gd name="connsiteX251" fmla="*/ 6559275 w 12191186"/>
              <a:gd name="connsiteY251" fmla="*/ 131553 h 2073600"/>
              <a:gd name="connsiteX252" fmla="*/ 6559275 w 12191186"/>
              <a:gd name="connsiteY252" fmla="*/ 131663 h 2073600"/>
              <a:gd name="connsiteX253" fmla="*/ 6567232 w 12191186"/>
              <a:gd name="connsiteY253" fmla="*/ 155315 h 2073600"/>
              <a:gd name="connsiteX254" fmla="*/ 7433015 w 12191186"/>
              <a:gd name="connsiteY254" fmla="*/ 96237 h 2073600"/>
              <a:gd name="connsiteX255" fmla="*/ 7469422 w 12191186"/>
              <a:gd name="connsiteY255" fmla="*/ 64519 h 2073600"/>
              <a:gd name="connsiteX256" fmla="*/ 7468028 w 12191186"/>
              <a:gd name="connsiteY256" fmla="*/ 0 h 2073600"/>
              <a:gd name="connsiteX257" fmla="*/ 7484404 w 12191186"/>
              <a:gd name="connsiteY257" fmla="*/ 0 h 2073600"/>
              <a:gd name="connsiteX258" fmla="*/ 7485772 w 12191186"/>
              <a:gd name="connsiteY258" fmla="*/ 62883 h 2073600"/>
              <a:gd name="connsiteX259" fmla="*/ 7485772 w 12191186"/>
              <a:gd name="connsiteY259" fmla="*/ 62992 h 2073600"/>
              <a:gd name="connsiteX260" fmla="*/ 7528172 w 12191186"/>
              <a:gd name="connsiteY260" fmla="*/ 86208 h 2073600"/>
              <a:gd name="connsiteX261" fmla="*/ 7679504 w 12191186"/>
              <a:gd name="connsiteY261" fmla="*/ 0 h 2073600"/>
              <a:gd name="connsiteX262" fmla="*/ 7712331 w 12191186"/>
              <a:gd name="connsiteY262" fmla="*/ 0 h 2073600"/>
              <a:gd name="connsiteX263" fmla="*/ 7535149 w 12191186"/>
              <a:gd name="connsiteY263" fmla="*/ 100924 h 2073600"/>
              <a:gd name="connsiteX264" fmla="*/ 7537546 w 12191186"/>
              <a:gd name="connsiteY264" fmla="*/ 113350 h 2073600"/>
              <a:gd name="connsiteX265" fmla="*/ 7537546 w 12191186"/>
              <a:gd name="connsiteY265" fmla="*/ 113459 h 2073600"/>
              <a:gd name="connsiteX266" fmla="*/ 8470692 w 12191186"/>
              <a:gd name="connsiteY266" fmla="*/ 364267 h 2073600"/>
              <a:gd name="connsiteX267" fmla="*/ 8508406 w 12191186"/>
              <a:gd name="connsiteY267" fmla="*/ 336473 h 2073600"/>
              <a:gd name="connsiteX268" fmla="*/ 8439106 w 12191186"/>
              <a:gd name="connsiteY268" fmla="*/ 0 h 2073600"/>
              <a:gd name="connsiteX269" fmla="*/ 8455766 w 12191186"/>
              <a:gd name="connsiteY269" fmla="*/ 0 h 2073600"/>
              <a:gd name="connsiteX270" fmla="*/ 8524865 w 12191186"/>
              <a:gd name="connsiteY270" fmla="*/ 335600 h 2073600"/>
              <a:gd name="connsiteX271" fmla="*/ 8544049 w 12191186"/>
              <a:gd name="connsiteY271" fmla="*/ 341269 h 2073600"/>
              <a:gd name="connsiteX272" fmla="*/ 8544049 w 12191186"/>
              <a:gd name="connsiteY272" fmla="*/ 341159 h 2073600"/>
              <a:gd name="connsiteX273" fmla="*/ 8563668 w 12191186"/>
              <a:gd name="connsiteY273" fmla="*/ 358926 h 2073600"/>
              <a:gd name="connsiteX274" fmla="*/ 9633283 w 12191186"/>
              <a:gd name="connsiteY274" fmla="*/ 195972 h 2073600"/>
              <a:gd name="connsiteX275" fmla="*/ 9636116 w 12191186"/>
              <a:gd name="connsiteY275" fmla="*/ 177006 h 2073600"/>
              <a:gd name="connsiteX276" fmla="*/ 9464257 w 12191186"/>
              <a:gd name="connsiteY276" fmla="*/ 0 h 2073600"/>
              <a:gd name="connsiteX277" fmla="*/ 9487127 w 12191186"/>
              <a:gd name="connsiteY277" fmla="*/ 0 h 2073600"/>
              <a:gd name="connsiteX278" fmla="*/ 9644183 w 12191186"/>
              <a:gd name="connsiteY278" fmla="*/ 161746 h 2073600"/>
              <a:gd name="connsiteX279" fmla="*/ 9712743 w 12191186"/>
              <a:gd name="connsiteY279" fmla="*/ 146159 h 2073600"/>
              <a:gd name="connsiteX280" fmla="*/ 9726260 w 12191186"/>
              <a:gd name="connsiteY280" fmla="*/ 156515 h 2073600"/>
              <a:gd name="connsiteX281" fmla="*/ 10124435 w 12191186"/>
              <a:gd name="connsiteY281" fmla="*/ 23862 h 2073600"/>
              <a:gd name="connsiteX282" fmla="*/ 10124653 w 12191186"/>
              <a:gd name="connsiteY282" fmla="*/ 22771 h 2073600"/>
              <a:gd name="connsiteX283" fmla="*/ 10078284 w 12191186"/>
              <a:gd name="connsiteY283" fmla="*/ 0 h 2073600"/>
              <a:gd name="connsiteX284" fmla="*/ 10115593 w 12191186"/>
              <a:gd name="connsiteY284" fmla="*/ 0 h 2073600"/>
              <a:gd name="connsiteX285" fmla="*/ 10129558 w 12191186"/>
              <a:gd name="connsiteY285" fmla="*/ 6858 h 2073600"/>
              <a:gd name="connsiteX286" fmla="*/ 10129994 w 12191186"/>
              <a:gd name="connsiteY286" fmla="*/ 5658 h 2073600"/>
              <a:gd name="connsiteX287" fmla="*/ 10134552 w 12191186"/>
              <a:gd name="connsiteY287" fmla="*/ 0 h 2073600"/>
              <a:gd name="connsiteX288" fmla="*/ 10221311 w 12191186"/>
              <a:gd name="connsiteY288" fmla="*/ 0 h 2073600"/>
              <a:gd name="connsiteX289" fmla="*/ 10232345 w 12191186"/>
              <a:gd name="connsiteY289" fmla="*/ 27022 h 2073600"/>
              <a:gd name="connsiteX290" fmla="*/ 10820508 w 12191186"/>
              <a:gd name="connsiteY290" fmla="*/ 283171 h 2073600"/>
              <a:gd name="connsiteX291" fmla="*/ 10839909 w 12191186"/>
              <a:gd name="connsiteY291" fmla="*/ 266167 h 2073600"/>
              <a:gd name="connsiteX292" fmla="*/ 10746192 w 12191186"/>
              <a:gd name="connsiteY292" fmla="*/ 0 h 2073600"/>
              <a:gd name="connsiteX293" fmla="*/ 10763641 w 12191186"/>
              <a:gd name="connsiteY293" fmla="*/ 0 h 2073600"/>
              <a:gd name="connsiteX294" fmla="*/ 10855496 w 12191186"/>
              <a:gd name="connsiteY294" fmla="*/ 260935 h 2073600"/>
              <a:gd name="connsiteX295" fmla="*/ 10890158 w 12191186"/>
              <a:gd name="connsiteY295" fmla="*/ 266059 h 2073600"/>
              <a:gd name="connsiteX296" fmla="*/ 10910431 w 12191186"/>
              <a:gd name="connsiteY296" fmla="*/ 284698 h 2073600"/>
              <a:gd name="connsiteX297" fmla="*/ 11355912 w 12191186"/>
              <a:gd name="connsiteY297" fmla="*/ 228454 h 2073600"/>
              <a:gd name="connsiteX298" fmla="*/ 11361799 w 12191186"/>
              <a:gd name="connsiteY298" fmla="*/ 202075 h 2073600"/>
              <a:gd name="connsiteX299" fmla="*/ 11397880 w 12191186"/>
              <a:gd name="connsiteY299" fmla="*/ 174391 h 2073600"/>
              <a:gd name="connsiteX300" fmla="*/ 11398495 w 12191186"/>
              <a:gd name="connsiteY300" fmla="*/ 0 h 2073600"/>
              <a:gd name="connsiteX301" fmla="*/ 11414734 w 12191186"/>
              <a:gd name="connsiteY301" fmla="*/ 0 h 2073600"/>
              <a:gd name="connsiteX302" fmla="*/ 11414120 w 12191186"/>
              <a:gd name="connsiteY302" fmla="*/ 172755 h 2073600"/>
              <a:gd name="connsiteX303" fmla="*/ 11435156 w 12191186"/>
              <a:gd name="connsiteY303" fmla="*/ 178750 h 2073600"/>
              <a:gd name="connsiteX304" fmla="*/ 11464150 w 12191186"/>
              <a:gd name="connsiteY304" fmla="*/ 223439 h 2073600"/>
              <a:gd name="connsiteX305" fmla="*/ 12109102 w 12191186"/>
              <a:gd name="connsiteY305" fmla="*/ 214830 h 2073600"/>
              <a:gd name="connsiteX306" fmla="*/ 12113788 w 12191186"/>
              <a:gd name="connsiteY306" fmla="*/ 201639 h 2073600"/>
              <a:gd name="connsiteX307" fmla="*/ 12129701 w 12191186"/>
              <a:gd name="connsiteY307" fmla="*/ 183219 h 2073600"/>
              <a:gd name="connsiteX308" fmla="*/ 11919288 w 12191186"/>
              <a:gd name="connsiteY308" fmla="*/ 25951 h 2073600"/>
              <a:gd name="connsiteX309" fmla="*/ 11884135 w 12191186"/>
              <a:gd name="connsiteY309" fmla="*/ 0 h 2073600"/>
              <a:gd name="connsiteX310" fmla="*/ 11911844 w 12191186"/>
              <a:gd name="connsiteY310" fmla="*/ 0 h 2073600"/>
              <a:gd name="connsiteX311" fmla="*/ 12001391 w 12191186"/>
              <a:gd name="connsiteY311" fmla="*/ 66484 h 2073600"/>
              <a:gd name="connsiteX312" fmla="*/ 12145289 w 12191186"/>
              <a:gd name="connsiteY312" fmla="*/ 175153 h 2073600"/>
              <a:gd name="connsiteX313" fmla="*/ 12187472 w 12191186"/>
              <a:gd name="connsiteY313" fmla="*/ 178532 h 2073600"/>
              <a:gd name="connsiteX314" fmla="*/ 12187253 w 12191186"/>
              <a:gd name="connsiteY314" fmla="*/ 179186 h 2073600"/>
              <a:gd name="connsiteX315" fmla="*/ 12191186 w 12191186"/>
              <a:gd name="connsiteY315" fmla="*/ 183876 h 2073600"/>
              <a:gd name="connsiteX316" fmla="*/ 12191186 w 12191186"/>
              <a:gd name="connsiteY316" fmla="*/ 272538 h 2073600"/>
              <a:gd name="connsiteX317" fmla="*/ 12178452 w 12191186"/>
              <a:gd name="connsiteY317" fmla="*/ 279452 h 2073600"/>
              <a:gd name="connsiteX318" fmla="*/ 12136896 w 12191186"/>
              <a:gd name="connsiteY318" fmla="*/ 275759 h 2073600"/>
              <a:gd name="connsiteX319" fmla="*/ 12136243 w 12191186"/>
              <a:gd name="connsiteY319" fmla="*/ 275323 h 2073600"/>
              <a:gd name="connsiteX320" fmla="*/ 11310896 w 12191186"/>
              <a:gd name="connsiteY320" fmla="*/ 1055979 h 2073600"/>
              <a:gd name="connsiteX321" fmla="*/ 11331496 w 12191186"/>
              <a:gd name="connsiteY321" fmla="*/ 1086390 h 2073600"/>
              <a:gd name="connsiteX322" fmla="*/ 12187908 w 12191186"/>
              <a:gd name="connsiteY322" fmla="*/ 858254 h 2073600"/>
              <a:gd name="connsiteX323" fmla="*/ 12191186 w 12191186"/>
              <a:gd name="connsiteY323" fmla="*/ 870442 h 2073600"/>
              <a:gd name="connsiteX324" fmla="*/ 12191186 w 12191186"/>
              <a:gd name="connsiteY324" fmla="*/ 874319 h 2073600"/>
              <a:gd name="connsiteX325" fmla="*/ 11333242 w 12191186"/>
              <a:gd name="connsiteY325" fmla="*/ 1102959 h 2073600"/>
              <a:gd name="connsiteX326" fmla="*/ 11329971 w 12191186"/>
              <a:gd name="connsiteY326" fmla="*/ 1118109 h 2073600"/>
              <a:gd name="connsiteX327" fmla="*/ 12191186 w 12191186"/>
              <a:gd name="connsiteY327" fmla="*/ 1655163 h 2073600"/>
              <a:gd name="connsiteX328" fmla="*/ 12191186 w 12191186"/>
              <a:gd name="connsiteY328" fmla="*/ 1666818 h 2073600"/>
              <a:gd name="connsiteX329" fmla="*/ 12187799 w 12191186"/>
              <a:gd name="connsiteY329" fmla="*/ 1672263 h 2073600"/>
              <a:gd name="connsiteX330" fmla="*/ 11322232 w 12191186"/>
              <a:gd name="connsiteY330" fmla="*/ 1132606 h 2073600"/>
              <a:gd name="connsiteX331" fmla="*/ 11253671 w 12191186"/>
              <a:gd name="connsiteY331" fmla="*/ 1148193 h 2073600"/>
              <a:gd name="connsiteX332" fmla="*/ 11250621 w 12191186"/>
              <a:gd name="connsiteY332" fmla="*/ 1146122 h 2073600"/>
              <a:gd name="connsiteX333" fmla="*/ 10972780 w 12191186"/>
              <a:gd name="connsiteY333" fmla="*/ 1828460 h 2073600"/>
              <a:gd name="connsiteX334" fmla="*/ 10984225 w 12191186"/>
              <a:gd name="connsiteY334" fmla="*/ 1869989 h 2073600"/>
              <a:gd name="connsiteX335" fmla="*/ 12191186 w 12191186"/>
              <a:gd name="connsiteY335" fmla="*/ 2057453 h 2073600"/>
              <a:gd name="connsiteX336" fmla="*/ 12191186 w 12191186"/>
              <a:gd name="connsiteY336" fmla="*/ 2058113 h 2073600"/>
              <a:gd name="connsiteX337" fmla="*/ 12188780 w 12191186"/>
              <a:gd name="connsiteY337" fmla="*/ 2073600 h 2073600"/>
              <a:gd name="connsiteX338" fmla="*/ 10979537 w 12191186"/>
              <a:gd name="connsiteY338" fmla="*/ 1885794 h 2073600"/>
              <a:gd name="connsiteX339" fmla="*/ 10978775 w 12191186"/>
              <a:gd name="connsiteY339" fmla="*/ 1887757 h 2073600"/>
              <a:gd name="connsiteX340" fmla="*/ 10905309 w 12191186"/>
              <a:gd name="connsiteY340" fmla="*/ 1910863 h 2073600"/>
              <a:gd name="connsiteX341" fmla="*/ 10882201 w 12191186"/>
              <a:gd name="connsiteY341" fmla="*/ 1837397 h 2073600"/>
              <a:gd name="connsiteX342" fmla="*/ 10883728 w 12191186"/>
              <a:gd name="connsiteY342" fmla="*/ 1835001 h 2073600"/>
              <a:gd name="connsiteX343" fmla="*/ 9905236 w 12191186"/>
              <a:gd name="connsiteY343" fmla="*/ 735084 h 2073600"/>
              <a:gd name="connsiteX344" fmla="*/ 9858475 w 12191186"/>
              <a:gd name="connsiteY344" fmla="*/ 733667 h 2073600"/>
              <a:gd name="connsiteX345" fmla="*/ 9832643 w 12191186"/>
              <a:gd name="connsiteY345" fmla="*/ 704020 h 2073600"/>
              <a:gd name="connsiteX346" fmla="*/ 8942552 w 12191186"/>
              <a:gd name="connsiteY346" fmla="*/ 813020 h 2073600"/>
              <a:gd name="connsiteX347" fmla="*/ 8939936 w 12191186"/>
              <a:gd name="connsiteY347" fmla="*/ 819450 h 2073600"/>
              <a:gd name="connsiteX348" fmla="*/ 8866470 w 12191186"/>
              <a:gd name="connsiteY348" fmla="*/ 842557 h 2073600"/>
              <a:gd name="connsiteX349" fmla="*/ 8839329 w 12191186"/>
              <a:gd name="connsiteY349" fmla="*/ 809096 h 2073600"/>
              <a:gd name="connsiteX350" fmla="*/ 7554769 w 12191186"/>
              <a:gd name="connsiteY350" fmla="*/ 558941 h 2073600"/>
              <a:gd name="connsiteX351" fmla="*/ 7516073 w 12191186"/>
              <a:gd name="connsiteY351" fmla="*/ 575073 h 2073600"/>
              <a:gd name="connsiteX352" fmla="*/ 7461574 w 12191186"/>
              <a:gd name="connsiteY352" fmla="*/ 520573 h 2073600"/>
              <a:gd name="connsiteX353" fmla="*/ 7462555 w 12191186"/>
              <a:gd name="connsiteY353" fmla="*/ 510327 h 2073600"/>
              <a:gd name="connsiteX354" fmla="*/ 6561128 w 12191186"/>
              <a:gd name="connsiteY354" fmla="*/ 186380 h 2073600"/>
              <a:gd name="connsiteX355" fmla="*/ 6513276 w 12191186"/>
              <a:gd name="connsiteY355" fmla="*/ 215374 h 2073600"/>
              <a:gd name="connsiteX356" fmla="*/ 6465644 w 12191186"/>
              <a:gd name="connsiteY356" fmla="*/ 186815 h 2073600"/>
              <a:gd name="connsiteX357" fmla="*/ 5693055 w 12191186"/>
              <a:gd name="connsiteY357" fmla="*/ 515122 h 2073600"/>
              <a:gd name="connsiteX358" fmla="*/ 5695780 w 12191186"/>
              <a:gd name="connsiteY358" fmla="*/ 531365 h 2073600"/>
              <a:gd name="connsiteX359" fmla="*/ 5641280 w 12191186"/>
              <a:gd name="connsiteY359" fmla="*/ 585864 h 2073600"/>
              <a:gd name="connsiteX360" fmla="*/ 5586779 w 12191186"/>
              <a:gd name="connsiteY360" fmla="*/ 531365 h 2073600"/>
              <a:gd name="connsiteX361" fmla="*/ 5598224 w 12191186"/>
              <a:gd name="connsiteY361" fmla="*/ 498228 h 2073600"/>
              <a:gd name="connsiteX362" fmla="*/ 5073173 w 12191186"/>
              <a:gd name="connsiteY362" fmla="*/ 85664 h 2073600"/>
              <a:gd name="connsiteX363" fmla="*/ 5030882 w 12191186"/>
              <a:gd name="connsiteY363" fmla="*/ 106266 h 2073600"/>
              <a:gd name="connsiteX364" fmla="*/ 4977253 w 12191186"/>
              <a:gd name="connsiteY364" fmla="*/ 60595 h 2073600"/>
              <a:gd name="connsiteX365" fmla="*/ 4191256 w 12191186"/>
              <a:gd name="connsiteY365" fmla="*/ 158803 h 2073600"/>
              <a:gd name="connsiteX366" fmla="*/ 4191475 w 12191186"/>
              <a:gd name="connsiteY366" fmla="*/ 162074 h 2073600"/>
              <a:gd name="connsiteX367" fmla="*/ 4135667 w 12191186"/>
              <a:gd name="connsiteY367" fmla="*/ 215155 h 2073600"/>
              <a:gd name="connsiteX368" fmla="*/ 4101659 w 12191186"/>
              <a:gd name="connsiteY368" fmla="*/ 201858 h 2073600"/>
              <a:gd name="connsiteX369" fmla="*/ 3589142 w 12191186"/>
              <a:gd name="connsiteY369" fmla="*/ 942183 h 2073600"/>
              <a:gd name="connsiteX370" fmla="*/ 3602876 w 12191186"/>
              <a:gd name="connsiteY370" fmla="*/ 979571 h 2073600"/>
              <a:gd name="connsiteX371" fmla="*/ 3547068 w 12191186"/>
              <a:gd name="connsiteY371" fmla="*/ 1032653 h 2073600"/>
              <a:gd name="connsiteX372" fmla="*/ 3494094 w 12191186"/>
              <a:gd name="connsiteY372" fmla="*/ 978808 h 2073600"/>
              <a:gd name="connsiteX373" fmla="*/ 2989863 w 12191186"/>
              <a:gd name="connsiteY373" fmla="*/ 721896 h 2073600"/>
              <a:gd name="connsiteX374" fmla="*/ 2936779 w 12191186"/>
              <a:gd name="connsiteY374" fmla="*/ 760154 h 2073600"/>
              <a:gd name="connsiteX375" fmla="*/ 2884460 w 12191186"/>
              <a:gd name="connsiteY375" fmla="*/ 714810 h 2073600"/>
              <a:gd name="connsiteX376" fmla="*/ 1901827 w 12191186"/>
              <a:gd name="connsiteY376" fmla="*/ 822829 h 2073600"/>
              <a:gd name="connsiteX377" fmla="*/ 1860625 w 12191186"/>
              <a:gd name="connsiteY377" fmla="*/ 867519 h 2073600"/>
              <a:gd name="connsiteX378" fmla="*/ 1848200 w 12191186"/>
              <a:gd name="connsiteY378" fmla="*/ 1622451 h 2073600"/>
              <a:gd name="connsiteX379" fmla="*/ 1891799 w 12191186"/>
              <a:gd name="connsiteY379" fmla="*/ 1677059 h 2073600"/>
              <a:gd name="connsiteX380" fmla="*/ 1835991 w 12191186"/>
              <a:gd name="connsiteY380" fmla="*/ 1730142 h 2073600"/>
              <a:gd name="connsiteX381" fmla="*/ 1782908 w 12191186"/>
              <a:gd name="connsiteY381" fmla="*/ 1674335 h 2073600"/>
              <a:gd name="connsiteX382" fmla="*/ 1783780 w 12191186"/>
              <a:gd name="connsiteY382" fmla="*/ 1667577 h 2073600"/>
              <a:gd name="connsiteX383" fmla="*/ 1133270 w 12191186"/>
              <a:gd name="connsiteY383" fmla="*/ 1464838 h 2073600"/>
              <a:gd name="connsiteX384" fmla="*/ 1094793 w 12191186"/>
              <a:gd name="connsiteY384" fmla="*/ 1479443 h 2073600"/>
              <a:gd name="connsiteX385" fmla="*/ 1050649 w 12191186"/>
              <a:gd name="connsiteY385" fmla="*/ 1454810 h 2073600"/>
              <a:gd name="connsiteX386" fmla="*/ 6431 w 12191186"/>
              <a:gd name="connsiteY386" fmla="*/ 1898111 h 2073600"/>
              <a:gd name="connsiteX387" fmla="*/ 0 w 12191186"/>
              <a:gd name="connsiteY387" fmla="*/ 1883069 h 2073600"/>
              <a:gd name="connsiteX388" fmla="*/ 1043890 w 12191186"/>
              <a:gd name="connsiteY388" fmla="*/ 1439658 h 2073600"/>
              <a:gd name="connsiteX389" fmla="*/ 1041601 w 12191186"/>
              <a:gd name="connsiteY389" fmla="*/ 1423416 h 2073600"/>
              <a:gd name="connsiteX390" fmla="*/ 1052066 w 12191186"/>
              <a:gd name="connsiteY390" fmla="*/ 1392788 h 2073600"/>
              <a:gd name="connsiteX391" fmla="*/ 510446 w 12191186"/>
              <a:gd name="connsiteY391" fmla="*/ 585210 h 2073600"/>
              <a:gd name="connsiteX392" fmla="*/ 506195 w 12191186"/>
              <a:gd name="connsiteY392" fmla="*/ 585537 h 2073600"/>
              <a:gd name="connsiteX393" fmla="*/ 477638 w 12191186"/>
              <a:gd name="connsiteY393" fmla="*/ 576490 h 2073600"/>
              <a:gd name="connsiteX394" fmla="*/ 10138 w 12191186"/>
              <a:gd name="connsiteY394" fmla="*/ 803317 h 2073600"/>
              <a:gd name="connsiteX395" fmla="*/ 3052 w 12191186"/>
              <a:gd name="connsiteY395" fmla="*/ 788604 h 2073600"/>
              <a:gd name="connsiteX396" fmla="*/ 464775 w 12191186"/>
              <a:gd name="connsiteY396" fmla="*/ 564609 h 2073600"/>
              <a:gd name="connsiteX397" fmla="*/ 454094 w 12191186"/>
              <a:gd name="connsiteY397" fmla="*/ 541719 h 2073600"/>
              <a:gd name="connsiteX398" fmla="*/ 3707 w 12191186"/>
              <a:gd name="connsiteY398" fmla="*/ 373205 h 2073600"/>
              <a:gd name="connsiteX399" fmla="*/ 9483 w 12191186"/>
              <a:gd name="connsiteY399" fmla="*/ 357945 h 2073600"/>
              <a:gd name="connsiteX400" fmla="*/ 453658 w 12191186"/>
              <a:gd name="connsiteY400" fmla="*/ 524061 h 2073600"/>
              <a:gd name="connsiteX401" fmla="*/ 508811 w 12191186"/>
              <a:gd name="connsiteY401" fmla="*/ 476646 h 2073600"/>
              <a:gd name="connsiteX402" fmla="*/ 511645 w 12191186"/>
              <a:gd name="connsiteY402" fmla="*/ 476974 h 2073600"/>
              <a:gd name="connsiteX403" fmla="*/ 6520 w 12191186"/>
              <a:gd name="connsiteY403" fmla="*/ 0 h 2073600"/>
              <a:gd name="connsiteX404" fmla="*/ 26464 w 12191186"/>
              <a:gd name="connsiteY404" fmla="*/ 0 h 2073600"/>
              <a:gd name="connsiteX405" fmla="*/ 9920 w 12191186"/>
              <a:gd name="connsiteY405" fmla="*/ 7511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12191186" h="2073600">
                <a:moveTo>
                  <a:pt x="1804055" y="846155"/>
                </a:moveTo>
                <a:lnTo>
                  <a:pt x="1133380" y="1385485"/>
                </a:lnTo>
                <a:cubicBezTo>
                  <a:pt x="1144280" y="1395731"/>
                  <a:pt x="1151037" y="1410228"/>
                  <a:pt x="1150602" y="1426360"/>
                </a:cubicBezTo>
                <a:lnTo>
                  <a:pt x="1143762" y="1450895"/>
                </a:lnTo>
                <a:lnTo>
                  <a:pt x="1143734" y="1450886"/>
                </a:lnTo>
                <a:lnTo>
                  <a:pt x="1143734" y="1450994"/>
                </a:lnTo>
                <a:lnTo>
                  <a:pt x="1143762" y="1450895"/>
                </a:lnTo>
                <a:lnTo>
                  <a:pt x="1788358" y="1651772"/>
                </a:lnTo>
                <a:cubicBezTo>
                  <a:pt x="1795987" y="1636185"/>
                  <a:pt x="1810703" y="1624849"/>
                  <a:pt x="1828362" y="1621905"/>
                </a:cubicBezTo>
                <a:lnTo>
                  <a:pt x="1844275" y="868718"/>
                </a:lnTo>
                <a:cubicBezTo>
                  <a:pt x="1827599" y="867519"/>
                  <a:pt x="1813210" y="858908"/>
                  <a:pt x="1804055" y="846155"/>
                </a:cubicBezTo>
                <a:close/>
                <a:moveTo>
                  <a:pt x="10639896" y="626848"/>
                </a:moveTo>
                <a:cubicBezTo>
                  <a:pt x="10633137" y="633061"/>
                  <a:pt x="10624962" y="637312"/>
                  <a:pt x="10616241" y="639492"/>
                </a:cubicBezTo>
                <a:lnTo>
                  <a:pt x="10924165" y="1808186"/>
                </a:lnTo>
                <a:cubicBezTo>
                  <a:pt x="10934739" y="1806986"/>
                  <a:pt x="10945639" y="1808731"/>
                  <a:pt x="10955775" y="1813962"/>
                </a:cubicBezTo>
                <a:lnTo>
                  <a:pt x="10959832" y="1816632"/>
                </a:lnTo>
                <a:lnTo>
                  <a:pt x="10959808" y="1816689"/>
                </a:lnTo>
                <a:lnTo>
                  <a:pt x="10959918" y="1816689"/>
                </a:lnTo>
                <a:lnTo>
                  <a:pt x="10959832" y="1816632"/>
                </a:lnTo>
                <a:lnTo>
                  <a:pt x="11237540" y="1134676"/>
                </a:lnTo>
                <a:cubicBezTo>
                  <a:pt x="11223588" y="1118327"/>
                  <a:pt x="11220100" y="1094457"/>
                  <a:pt x="11230672" y="1074183"/>
                </a:cubicBezTo>
                <a:cubicBezTo>
                  <a:pt x="11231110" y="1073419"/>
                  <a:pt x="11231654" y="1072875"/>
                  <a:pt x="11232089" y="1072112"/>
                </a:cubicBezTo>
                <a:close/>
                <a:moveTo>
                  <a:pt x="10556947" y="615185"/>
                </a:moveTo>
                <a:lnTo>
                  <a:pt x="9937828" y="690940"/>
                </a:lnTo>
                <a:cubicBezTo>
                  <a:pt x="9937064" y="697480"/>
                  <a:pt x="9935321" y="704020"/>
                  <a:pt x="9932051" y="710232"/>
                </a:cubicBezTo>
                <a:cubicBezTo>
                  <a:pt x="9928782" y="716445"/>
                  <a:pt x="9924420" y="721677"/>
                  <a:pt x="9919407" y="726037"/>
                </a:cubicBezTo>
                <a:lnTo>
                  <a:pt x="9919407" y="726256"/>
                </a:lnTo>
                <a:lnTo>
                  <a:pt x="10894300" y="1822030"/>
                </a:lnTo>
                <a:cubicBezTo>
                  <a:pt x="10898551" y="1818214"/>
                  <a:pt x="10903347" y="1815162"/>
                  <a:pt x="10908470" y="1812873"/>
                </a:cubicBezTo>
                <a:lnTo>
                  <a:pt x="10599783" y="641236"/>
                </a:lnTo>
                <a:cubicBezTo>
                  <a:pt x="10592480" y="640800"/>
                  <a:pt x="10585068" y="638838"/>
                  <a:pt x="10578090" y="635241"/>
                </a:cubicBezTo>
                <a:cubicBezTo>
                  <a:pt x="10569045" y="630445"/>
                  <a:pt x="10561960" y="623360"/>
                  <a:pt x="10556947" y="615185"/>
                </a:cubicBezTo>
                <a:close/>
                <a:moveTo>
                  <a:pt x="557752" y="551856"/>
                </a:moveTo>
                <a:cubicBezTo>
                  <a:pt x="552084" y="565481"/>
                  <a:pt x="541293" y="576381"/>
                  <a:pt x="527668" y="581830"/>
                </a:cubicBezTo>
                <a:lnTo>
                  <a:pt x="1063837" y="1381343"/>
                </a:lnTo>
                <a:cubicBezTo>
                  <a:pt x="1073321" y="1374367"/>
                  <a:pt x="1084874" y="1370226"/>
                  <a:pt x="1097410" y="1370552"/>
                </a:cubicBezTo>
                <a:cubicBezTo>
                  <a:pt x="1106129" y="1370771"/>
                  <a:pt x="1114086" y="1373168"/>
                  <a:pt x="1121281" y="1376983"/>
                </a:cubicBezTo>
                <a:lnTo>
                  <a:pt x="1796533" y="831440"/>
                </a:lnTo>
                <a:cubicBezTo>
                  <a:pt x="1794680" y="825663"/>
                  <a:pt x="1793591" y="819559"/>
                  <a:pt x="1793699" y="813237"/>
                </a:cubicBezTo>
                <a:cubicBezTo>
                  <a:pt x="1793918" y="807024"/>
                  <a:pt x="1795334" y="801247"/>
                  <a:pt x="1797296" y="795797"/>
                </a:cubicBezTo>
                <a:lnTo>
                  <a:pt x="1585946" y="618564"/>
                </a:lnTo>
                <a:cubicBezTo>
                  <a:pt x="1576572" y="625430"/>
                  <a:pt x="1565018" y="629573"/>
                  <a:pt x="1552483" y="629246"/>
                </a:cubicBezTo>
                <a:cubicBezTo>
                  <a:pt x="1525124" y="628592"/>
                  <a:pt x="1503107" y="607772"/>
                  <a:pt x="1499944" y="581285"/>
                </a:cubicBezTo>
                <a:close/>
                <a:moveTo>
                  <a:pt x="1555208" y="520246"/>
                </a:moveTo>
                <a:lnTo>
                  <a:pt x="1555317" y="520246"/>
                </a:lnTo>
                <a:lnTo>
                  <a:pt x="1555224" y="520251"/>
                </a:lnTo>
                <a:close/>
                <a:moveTo>
                  <a:pt x="8569227" y="410374"/>
                </a:moveTo>
                <a:cubicBezTo>
                  <a:pt x="8568574" y="411901"/>
                  <a:pt x="8568246" y="413318"/>
                  <a:pt x="8567485" y="414734"/>
                </a:cubicBezTo>
                <a:cubicBezTo>
                  <a:pt x="8566830" y="415933"/>
                  <a:pt x="8566067" y="416806"/>
                  <a:pt x="8565413" y="417895"/>
                </a:cubicBezTo>
                <a:lnTo>
                  <a:pt x="8851429" y="757648"/>
                </a:lnTo>
                <a:cubicBezTo>
                  <a:pt x="8867669" y="739662"/>
                  <a:pt x="8894374" y="733885"/>
                  <a:pt x="8916937" y="745658"/>
                </a:cubicBezTo>
                <a:cubicBezTo>
                  <a:pt x="8936121" y="755577"/>
                  <a:pt x="8946694" y="775524"/>
                  <a:pt x="8946040" y="795797"/>
                </a:cubicBezTo>
                <a:lnTo>
                  <a:pt x="8946257" y="795688"/>
                </a:lnTo>
                <a:lnTo>
                  <a:pt x="9829699" y="687561"/>
                </a:lnTo>
                <a:cubicBezTo>
                  <a:pt x="9829482" y="683309"/>
                  <a:pt x="9829810" y="679058"/>
                  <a:pt x="9830571" y="674807"/>
                </a:cubicBezTo>
                <a:close/>
                <a:moveTo>
                  <a:pt x="8465678" y="399366"/>
                </a:moveTo>
                <a:lnTo>
                  <a:pt x="7569701" y="530710"/>
                </a:lnTo>
                <a:lnTo>
                  <a:pt x="7565158" y="543905"/>
                </a:lnTo>
                <a:lnTo>
                  <a:pt x="7565123" y="543898"/>
                </a:lnTo>
                <a:lnTo>
                  <a:pt x="7565123" y="544007"/>
                </a:lnTo>
                <a:lnTo>
                  <a:pt x="7565158" y="543905"/>
                </a:lnTo>
                <a:lnTo>
                  <a:pt x="8837477" y="791656"/>
                </a:lnTo>
                <a:cubicBezTo>
                  <a:pt x="8837694" y="784897"/>
                  <a:pt x="8839329" y="778248"/>
                  <a:pt x="8842164" y="771817"/>
                </a:cubicBezTo>
                <a:lnTo>
                  <a:pt x="8554732" y="430538"/>
                </a:lnTo>
                <a:cubicBezTo>
                  <a:pt x="8538381" y="444818"/>
                  <a:pt x="8514293" y="448524"/>
                  <a:pt x="8493909" y="437842"/>
                </a:cubicBezTo>
                <a:cubicBezTo>
                  <a:pt x="8478432" y="429777"/>
                  <a:pt x="8468621" y="415279"/>
                  <a:pt x="8465678" y="399366"/>
                </a:cubicBezTo>
                <a:close/>
                <a:moveTo>
                  <a:pt x="10358349" y="260064"/>
                </a:moveTo>
                <a:lnTo>
                  <a:pt x="10576238" y="539430"/>
                </a:lnTo>
                <a:cubicBezTo>
                  <a:pt x="10591825" y="530710"/>
                  <a:pt x="10611336" y="529620"/>
                  <a:pt x="10628340" y="538449"/>
                </a:cubicBezTo>
                <a:cubicBezTo>
                  <a:pt x="10632483" y="540630"/>
                  <a:pt x="10636080" y="543354"/>
                  <a:pt x="10639458" y="546406"/>
                </a:cubicBezTo>
                <a:lnTo>
                  <a:pt x="10829880" y="355983"/>
                </a:lnTo>
                <a:lnTo>
                  <a:pt x="10829880" y="355874"/>
                </a:lnTo>
                <a:cubicBezTo>
                  <a:pt x="10816474" y="344647"/>
                  <a:pt x="10809498" y="327753"/>
                  <a:pt x="10810588" y="310749"/>
                </a:cubicBezTo>
                <a:close/>
                <a:moveTo>
                  <a:pt x="12112916" y="249490"/>
                </a:moveTo>
                <a:lnTo>
                  <a:pt x="10652975" y="608427"/>
                </a:lnTo>
                <a:cubicBezTo>
                  <a:pt x="10652429" y="609517"/>
                  <a:pt x="10652103" y="610825"/>
                  <a:pt x="10651557" y="611915"/>
                </a:cubicBezTo>
                <a:cubicBezTo>
                  <a:pt x="10651121" y="612677"/>
                  <a:pt x="10650576" y="613222"/>
                  <a:pt x="10650140" y="613986"/>
                </a:cubicBezTo>
                <a:lnTo>
                  <a:pt x="11242336" y="1059249"/>
                </a:lnTo>
                <a:cubicBezTo>
                  <a:pt x="11249476" y="1052764"/>
                  <a:pt x="11258113" y="1048322"/>
                  <a:pt x="11267323" y="1046265"/>
                </a:cubicBezTo>
                <a:lnTo>
                  <a:pt x="11295642" y="1047582"/>
                </a:lnTo>
                <a:lnTo>
                  <a:pt x="11295637" y="1047587"/>
                </a:lnTo>
                <a:lnTo>
                  <a:pt x="11295746" y="1047587"/>
                </a:lnTo>
                <a:lnTo>
                  <a:pt x="11295642" y="1047582"/>
                </a:lnTo>
                <a:lnTo>
                  <a:pt x="12123272" y="264750"/>
                </a:lnTo>
                <a:cubicBezTo>
                  <a:pt x="12118911" y="260173"/>
                  <a:pt x="12115424" y="255050"/>
                  <a:pt x="12112916" y="249490"/>
                </a:cubicBezTo>
                <a:close/>
                <a:moveTo>
                  <a:pt x="9722008" y="236738"/>
                </a:moveTo>
                <a:cubicBezTo>
                  <a:pt x="9716886" y="240879"/>
                  <a:pt x="9710999" y="244041"/>
                  <a:pt x="9704786" y="246112"/>
                </a:cubicBezTo>
                <a:lnTo>
                  <a:pt x="9875044" y="631317"/>
                </a:lnTo>
                <a:cubicBezTo>
                  <a:pt x="9886271" y="629573"/>
                  <a:pt x="9898043" y="630989"/>
                  <a:pt x="9908834" y="636657"/>
                </a:cubicBezTo>
                <a:cubicBezTo>
                  <a:pt x="9924093" y="644615"/>
                  <a:pt x="9933685" y="658785"/>
                  <a:pt x="9936847" y="674480"/>
                </a:cubicBezTo>
                <a:lnTo>
                  <a:pt x="10550406" y="599381"/>
                </a:lnTo>
                <a:cubicBezTo>
                  <a:pt x="10549752" y="596654"/>
                  <a:pt x="10549207" y="593930"/>
                  <a:pt x="10548989" y="591096"/>
                </a:cubicBezTo>
                <a:close/>
                <a:moveTo>
                  <a:pt x="12108010" y="231288"/>
                </a:moveTo>
                <a:lnTo>
                  <a:pt x="11462951" y="239898"/>
                </a:lnTo>
                <a:cubicBezTo>
                  <a:pt x="11461972" y="244150"/>
                  <a:pt x="11460554" y="248291"/>
                  <a:pt x="11458483" y="252325"/>
                </a:cubicBezTo>
                <a:cubicBezTo>
                  <a:pt x="11444639" y="279030"/>
                  <a:pt x="11411721" y="289385"/>
                  <a:pt x="11385016" y="275432"/>
                </a:cubicBezTo>
                <a:cubicBezTo>
                  <a:pt x="11372046" y="268675"/>
                  <a:pt x="11362999" y="257338"/>
                  <a:pt x="11358638" y="244477"/>
                </a:cubicBezTo>
                <a:lnTo>
                  <a:pt x="10917517" y="300175"/>
                </a:lnTo>
                <a:cubicBezTo>
                  <a:pt x="10920895" y="312819"/>
                  <a:pt x="10919915" y="326771"/>
                  <a:pt x="10913375" y="339415"/>
                </a:cubicBezTo>
                <a:cubicBezTo>
                  <a:pt x="10900295" y="364595"/>
                  <a:pt x="10870320" y="374950"/>
                  <a:pt x="10844596" y="364486"/>
                </a:cubicBezTo>
                <a:lnTo>
                  <a:pt x="10650032" y="559050"/>
                </a:lnTo>
                <a:cubicBezTo>
                  <a:pt x="10655591" y="568533"/>
                  <a:pt x="10658316" y="579432"/>
                  <a:pt x="10657552" y="590442"/>
                </a:cubicBezTo>
                <a:lnTo>
                  <a:pt x="10657552" y="590333"/>
                </a:lnTo>
                <a:lnTo>
                  <a:pt x="12108229" y="233686"/>
                </a:lnTo>
                <a:cubicBezTo>
                  <a:pt x="12108010" y="232923"/>
                  <a:pt x="12108010" y="232160"/>
                  <a:pt x="12108010" y="231288"/>
                </a:cubicBezTo>
                <a:close/>
                <a:moveTo>
                  <a:pt x="9636225" y="211995"/>
                </a:moveTo>
                <a:lnTo>
                  <a:pt x="8571190" y="374295"/>
                </a:lnTo>
                <a:cubicBezTo>
                  <a:pt x="8573152" y="380835"/>
                  <a:pt x="8573806" y="387702"/>
                  <a:pt x="8573152" y="394569"/>
                </a:cubicBezTo>
                <a:lnTo>
                  <a:pt x="9835586" y="659329"/>
                </a:lnTo>
                <a:lnTo>
                  <a:pt x="9835586" y="659221"/>
                </a:lnTo>
                <a:cubicBezTo>
                  <a:pt x="9841144" y="648865"/>
                  <a:pt x="9849538" y="641127"/>
                  <a:pt x="9859349" y="636222"/>
                </a:cubicBezTo>
                <a:lnTo>
                  <a:pt x="9688110" y="248619"/>
                </a:lnTo>
                <a:cubicBezTo>
                  <a:pt x="9679499" y="248727"/>
                  <a:pt x="9670669" y="246983"/>
                  <a:pt x="9662493" y="242732"/>
                </a:cubicBezTo>
                <a:cubicBezTo>
                  <a:pt x="9649633" y="235974"/>
                  <a:pt x="9640586" y="224748"/>
                  <a:pt x="9636225" y="211995"/>
                </a:cubicBezTo>
                <a:close/>
                <a:moveTo>
                  <a:pt x="9741847" y="191067"/>
                </a:moveTo>
                <a:cubicBezTo>
                  <a:pt x="9742500" y="200658"/>
                  <a:pt x="9740756" y="210578"/>
                  <a:pt x="9735960" y="219734"/>
                </a:cubicBezTo>
                <a:cubicBezTo>
                  <a:pt x="9735198" y="221150"/>
                  <a:pt x="9734107" y="222350"/>
                  <a:pt x="9733236" y="223767"/>
                </a:cubicBezTo>
                <a:lnTo>
                  <a:pt x="9733344" y="223767"/>
                </a:lnTo>
                <a:lnTo>
                  <a:pt x="10550406" y="573983"/>
                </a:lnTo>
                <a:cubicBezTo>
                  <a:pt x="10551388" y="569841"/>
                  <a:pt x="10552805" y="565699"/>
                  <a:pt x="10554876" y="561666"/>
                </a:cubicBezTo>
                <a:cubicBezTo>
                  <a:pt x="10557273" y="557197"/>
                  <a:pt x="10560325" y="553273"/>
                  <a:pt x="10563595" y="549785"/>
                </a:cubicBezTo>
                <a:lnTo>
                  <a:pt x="10335676" y="257666"/>
                </a:lnTo>
                <a:close/>
                <a:moveTo>
                  <a:pt x="7536130" y="129808"/>
                </a:moveTo>
                <a:cubicBezTo>
                  <a:pt x="7531988" y="147031"/>
                  <a:pt x="7519671" y="161092"/>
                  <a:pt x="7503538" y="167523"/>
                </a:cubicBezTo>
                <a:lnTo>
                  <a:pt x="7533077" y="468798"/>
                </a:lnTo>
                <a:cubicBezTo>
                  <a:pt x="7552806" y="475338"/>
                  <a:pt x="7567412" y="492778"/>
                  <a:pt x="7569919" y="514142"/>
                </a:cubicBezTo>
                <a:lnTo>
                  <a:pt x="8464915" y="382907"/>
                </a:lnTo>
                <a:cubicBezTo>
                  <a:pt x="8465024" y="381816"/>
                  <a:pt x="8465242" y="380726"/>
                  <a:pt x="8465461" y="379637"/>
                </a:cubicBezTo>
                <a:close/>
                <a:moveTo>
                  <a:pt x="7429527" y="112914"/>
                </a:moveTo>
                <a:lnTo>
                  <a:pt x="6569303" y="171556"/>
                </a:lnTo>
                <a:lnTo>
                  <a:pt x="7468441" y="494740"/>
                </a:lnTo>
                <a:cubicBezTo>
                  <a:pt x="7477597" y="477627"/>
                  <a:pt x="7495472" y="465854"/>
                  <a:pt x="7516292" y="465854"/>
                </a:cubicBezTo>
                <a:cubicBezTo>
                  <a:pt x="7516401" y="465854"/>
                  <a:pt x="7516618" y="465854"/>
                  <a:pt x="7516618" y="465854"/>
                </a:cubicBezTo>
                <a:lnTo>
                  <a:pt x="7487733" y="171120"/>
                </a:lnTo>
                <a:cubicBezTo>
                  <a:pt x="7486317" y="171229"/>
                  <a:pt x="7485009" y="171556"/>
                  <a:pt x="7483592" y="171556"/>
                </a:cubicBezTo>
                <a:cubicBezTo>
                  <a:pt x="7453508" y="171556"/>
                  <a:pt x="7429093" y="147140"/>
                  <a:pt x="7429093" y="117055"/>
                </a:cubicBezTo>
                <a:cubicBezTo>
                  <a:pt x="7429093" y="115639"/>
                  <a:pt x="7429527" y="114331"/>
                  <a:pt x="7429527" y="112914"/>
                </a:cubicBezTo>
                <a:close/>
                <a:moveTo>
                  <a:pt x="2438433" y="71603"/>
                </a:moveTo>
                <a:cubicBezTo>
                  <a:pt x="2429059" y="79343"/>
                  <a:pt x="2417069" y="84247"/>
                  <a:pt x="2403880" y="84247"/>
                </a:cubicBezTo>
                <a:cubicBezTo>
                  <a:pt x="2392653" y="84247"/>
                  <a:pt x="2382189" y="80868"/>
                  <a:pt x="2373577" y="75091"/>
                </a:cubicBezTo>
                <a:lnTo>
                  <a:pt x="1607637" y="569514"/>
                </a:lnTo>
                <a:cubicBezTo>
                  <a:pt x="1607855" y="571802"/>
                  <a:pt x="1608181" y="573873"/>
                  <a:pt x="1608181" y="576163"/>
                </a:cubicBezTo>
                <a:cubicBezTo>
                  <a:pt x="1607855" y="590442"/>
                  <a:pt x="1601969" y="603194"/>
                  <a:pt x="1592704" y="612677"/>
                </a:cubicBezTo>
                <a:lnTo>
                  <a:pt x="1807107" y="779012"/>
                </a:lnTo>
                <a:cubicBezTo>
                  <a:pt x="1817462" y="767240"/>
                  <a:pt x="1832503" y="759718"/>
                  <a:pt x="1849399" y="760154"/>
                </a:cubicBezTo>
                <a:lnTo>
                  <a:pt x="1849180" y="760045"/>
                </a:lnTo>
                <a:cubicBezTo>
                  <a:pt x="1875449" y="760700"/>
                  <a:pt x="1896814" y="779774"/>
                  <a:pt x="1901391" y="804517"/>
                </a:cubicBezTo>
                <a:lnTo>
                  <a:pt x="2883914" y="700096"/>
                </a:lnTo>
                <a:cubicBezTo>
                  <a:pt x="2885440" y="685162"/>
                  <a:pt x="2892961" y="672192"/>
                  <a:pt x="2903971" y="663254"/>
                </a:cubicBezTo>
                <a:close/>
                <a:moveTo>
                  <a:pt x="10230927" y="44135"/>
                </a:moveTo>
                <a:cubicBezTo>
                  <a:pt x="10229948" y="48278"/>
                  <a:pt x="10228638" y="52202"/>
                  <a:pt x="10226567" y="56126"/>
                </a:cubicBezTo>
                <a:cubicBezTo>
                  <a:pt x="10222971" y="62992"/>
                  <a:pt x="10218174" y="68660"/>
                  <a:pt x="10212507" y="73238"/>
                </a:cubicBezTo>
                <a:lnTo>
                  <a:pt x="10344178" y="242079"/>
                </a:lnTo>
                <a:lnTo>
                  <a:pt x="10803829" y="293635"/>
                </a:lnTo>
                <a:close/>
                <a:moveTo>
                  <a:pt x="10124871" y="40756"/>
                </a:moveTo>
                <a:lnTo>
                  <a:pt x="9736287" y="170357"/>
                </a:lnTo>
                <a:cubicBezTo>
                  <a:pt x="9736832" y="171556"/>
                  <a:pt x="9737268" y="172863"/>
                  <a:pt x="9737814" y="174063"/>
                </a:cubicBezTo>
                <a:lnTo>
                  <a:pt x="10321506" y="239572"/>
                </a:lnTo>
                <a:lnTo>
                  <a:pt x="10198119" y="81414"/>
                </a:lnTo>
                <a:cubicBezTo>
                  <a:pt x="10183949" y="86972"/>
                  <a:pt x="10167598" y="86863"/>
                  <a:pt x="10152992" y="79232"/>
                </a:cubicBezTo>
                <a:cubicBezTo>
                  <a:pt x="10137623" y="71167"/>
                  <a:pt x="10127815" y="56779"/>
                  <a:pt x="10124871" y="40866"/>
                </a:cubicBezTo>
                <a:close/>
                <a:moveTo>
                  <a:pt x="635420" y="0"/>
                </a:moveTo>
                <a:lnTo>
                  <a:pt x="652460" y="0"/>
                </a:lnTo>
                <a:lnTo>
                  <a:pt x="527776" y="480570"/>
                </a:lnTo>
                <a:cubicBezTo>
                  <a:pt x="536279" y="484058"/>
                  <a:pt x="543691" y="489508"/>
                  <a:pt x="549467" y="496484"/>
                </a:cubicBezTo>
                <a:lnTo>
                  <a:pt x="1145203" y="0"/>
                </a:lnTo>
                <a:lnTo>
                  <a:pt x="1170630" y="0"/>
                </a:lnTo>
                <a:lnTo>
                  <a:pt x="557861" y="510654"/>
                </a:lnTo>
                <a:cubicBezTo>
                  <a:pt x="560586" y="517413"/>
                  <a:pt x="562112" y="524825"/>
                  <a:pt x="561894" y="532562"/>
                </a:cubicBezTo>
                <a:lnTo>
                  <a:pt x="561473" y="535506"/>
                </a:lnTo>
                <a:lnTo>
                  <a:pt x="561458" y="535506"/>
                </a:lnTo>
                <a:lnTo>
                  <a:pt x="561458" y="535614"/>
                </a:lnTo>
                <a:lnTo>
                  <a:pt x="561473" y="535506"/>
                </a:lnTo>
                <a:lnTo>
                  <a:pt x="1500381" y="564826"/>
                </a:lnTo>
                <a:cubicBezTo>
                  <a:pt x="1503979" y="544989"/>
                  <a:pt x="1518256" y="529185"/>
                  <a:pt x="1537005" y="523080"/>
                </a:cubicBezTo>
                <a:lnTo>
                  <a:pt x="1450978" y="0"/>
                </a:lnTo>
                <a:lnTo>
                  <a:pt x="1467804" y="0"/>
                </a:lnTo>
                <a:lnTo>
                  <a:pt x="1553355" y="520355"/>
                </a:lnTo>
                <a:lnTo>
                  <a:pt x="1555224" y="520251"/>
                </a:lnTo>
                <a:lnTo>
                  <a:pt x="1584475" y="529702"/>
                </a:lnTo>
                <a:cubicBezTo>
                  <a:pt x="1592813" y="535424"/>
                  <a:pt x="1599462" y="543409"/>
                  <a:pt x="1603604" y="552729"/>
                </a:cubicBezTo>
                <a:lnTo>
                  <a:pt x="2361588" y="63428"/>
                </a:lnTo>
                <a:cubicBezTo>
                  <a:pt x="2354176" y="54163"/>
                  <a:pt x="2349598" y="42499"/>
                  <a:pt x="2349598" y="29747"/>
                </a:cubicBezTo>
                <a:cubicBezTo>
                  <a:pt x="2349598" y="26586"/>
                  <a:pt x="2350034" y="23534"/>
                  <a:pt x="2350578" y="20482"/>
                </a:cubicBezTo>
                <a:lnTo>
                  <a:pt x="2269788" y="0"/>
                </a:lnTo>
                <a:lnTo>
                  <a:pt x="2336071" y="0"/>
                </a:lnTo>
                <a:lnTo>
                  <a:pt x="2355810" y="5004"/>
                </a:lnTo>
                <a:lnTo>
                  <a:pt x="2359283" y="0"/>
                </a:lnTo>
                <a:lnTo>
                  <a:pt x="2448773" y="0"/>
                </a:lnTo>
                <a:lnTo>
                  <a:pt x="2454347" y="8602"/>
                </a:lnTo>
                <a:lnTo>
                  <a:pt x="2496127" y="0"/>
                </a:lnTo>
                <a:lnTo>
                  <a:pt x="2577729" y="0"/>
                </a:lnTo>
                <a:lnTo>
                  <a:pt x="2458161" y="24624"/>
                </a:lnTo>
                <a:cubicBezTo>
                  <a:pt x="2458380" y="26368"/>
                  <a:pt x="2458706" y="28003"/>
                  <a:pt x="2458706" y="29747"/>
                </a:cubicBezTo>
                <a:cubicBezTo>
                  <a:pt x="2458706" y="40648"/>
                  <a:pt x="2455437" y="50784"/>
                  <a:pt x="2449878" y="59286"/>
                </a:cubicBezTo>
                <a:lnTo>
                  <a:pt x="2918467" y="654752"/>
                </a:lnTo>
                <a:cubicBezTo>
                  <a:pt x="2925007" y="652245"/>
                  <a:pt x="2932092" y="650828"/>
                  <a:pt x="2939613" y="651045"/>
                </a:cubicBezTo>
                <a:cubicBezTo>
                  <a:pt x="2946589" y="651155"/>
                  <a:pt x="2953129" y="652790"/>
                  <a:pt x="2959124" y="655297"/>
                </a:cubicBezTo>
                <a:lnTo>
                  <a:pt x="3362109" y="0"/>
                </a:lnTo>
                <a:lnTo>
                  <a:pt x="3381136" y="0"/>
                </a:lnTo>
                <a:lnTo>
                  <a:pt x="2972859" y="664016"/>
                </a:lnTo>
                <a:cubicBezTo>
                  <a:pt x="2984630" y="673826"/>
                  <a:pt x="2992151" y="688433"/>
                  <a:pt x="2992369" y="704782"/>
                </a:cubicBezTo>
                <a:lnTo>
                  <a:pt x="3496710" y="961695"/>
                </a:lnTo>
                <a:cubicBezTo>
                  <a:pt x="3503905" y="939241"/>
                  <a:pt x="3524942" y="923000"/>
                  <a:pt x="3549794" y="923653"/>
                </a:cubicBezTo>
                <a:lnTo>
                  <a:pt x="3549685" y="923545"/>
                </a:lnTo>
                <a:cubicBezTo>
                  <a:pt x="3559494" y="923763"/>
                  <a:pt x="3568542" y="926816"/>
                  <a:pt x="3576389" y="931611"/>
                </a:cubicBezTo>
                <a:lnTo>
                  <a:pt x="4090541" y="188996"/>
                </a:lnTo>
                <a:cubicBezTo>
                  <a:pt x="4085200" y="180386"/>
                  <a:pt x="4082257" y="170139"/>
                  <a:pt x="4082475" y="159239"/>
                </a:cubicBezTo>
                <a:cubicBezTo>
                  <a:pt x="4082693" y="149756"/>
                  <a:pt x="4085636" y="141035"/>
                  <a:pt x="4090105" y="133298"/>
                </a:cubicBezTo>
                <a:lnTo>
                  <a:pt x="3814840" y="0"/>
                </a:lnTo>
                <a:lnTo>
                  <a:pt x="3852846" y="0"/>
                </a:lnTo>
                <a:lnTo>
                  <a:pt x="4100896" y="120107"/>
                </a:lnTo>
                <a:cubicBezTo>
                  <a:pt x="4110815" y="111170"/>
                  <a:pt x="4124112" y="105720"/>
                  <a:pt x="4138609" y="106047"/>
                </a:cubicBezTo>
                <a:lnTo>
                  <a:pt x="4138609" y="105938"/>
                </a:lnTo>
                <a:cubicBezTo>
                  <a:pt x="4141116" y="106047"/>
                  <a:pt x="4143515" y="106483"/>
                  <a:pt x="4146021" y="106919"/>
                </a:cubicBezTo>
                <a:lnTo>
                  <a:pt x="4180389" y="0"/>
                </a:lnTo>
                <a:lnTo>
                  <a:pt x="4197615" y="0"/>
                </a:lnTo>
                <a:lnTo>
                  <a:pt x="4161608" y="112042"/>
                </a:lnTo>
                <a:lnTo>
                  <a:pt x="4161500" y="111932"/>
                </a:lnTo>
                <a:cubicBezTo>
                  <a:pt x="4174035" y="118255"/>
                  <a:pt x="4183736" y="129155"/>
                  <a:pt x="4188423" y="142453"/>
                </a:cubicBezTo>
                <a:lnTo>
                  <a:pt x="4977253" y="43808"/>
                </a:lnTo>
                <a:cubicBezTo>
                  <a:pt x="4978889" y="32146"/>
                  <a:pt x="4984011" y="21682"/>
                  <a:pt x="4991860" y="13615"/>
                </a:cubicBezTo>
                <a:lnTo>
                  <a:pt x="4981974" y="0"/>
                </a:lnTo>
                <a:lnTo>
                  <a:pt x="5002019" y="0"/>
                </a:lnTo>
                <a:lnTo>
                  <a:pt x="5004941" y="4023"/>
                </a:lnTo>
                <a:lnTo>
                  <a:pt x="5020138" y="0"/>
                </a:lnTo>
                <a:lnTo>
                  <a:pt x="5063718" y="0"/>
                </a:lnTo>
                <a:lnTo>
                  <a:pt x="5061212" y="6238"/>
                </a:lnTo>
                <a:lnTo>
                  <a:pt x="5061182" y="6204"/>
                </a:lnTo>
                <a:lnTo>
                  <a:pt x="5061182" y="6312"/>
                </a:lnTo>
                <a:lnTo>
                  <a:pt x="5061212" y="6238"/>
                </a:lnTo>
                <a:lnTo>
                  <a:pt x="5079276" y="27022"/>
                </a:lnTo>
                <a:lnTo>
                  <a:pt x="5136267" y="0"/>
                </a:lnTo>
                <a:lnTo>
                  <a:pt x="5174806" y="0"/>
                </a:lnTo>
                <a:lnTo>
                  <a:pt x="5084726" y="42719"/>
                </a:lnTo>
                <a:cubicBezTo>
                  <a:pt x="5085162" y="45662"/>
                  <a:pt x="5085600" y="48604"/>
                  <a:pt x="5085600" y="51656"/>
                </a:cubicBezTo>
                <a:cubicBezTo>
                  <a:pt x="5085600" y="58632"/>
                  <a:pt x="5084181" y="65281"/>
                  <a:pt x="5081784" y="71386"/>
                </a:cubicBezTo>
                <a:lnTo>
                  <a:pt x="5610324" y="486674"/>
                </a:lnTo>
                <a:cubicBezTo>
                  <a:pt x="5619152" y="480461"/>
                  <a:pt x="5629835" y="476755"/>
                  <a:pt x="5641497" y="476755"/>
                </a:cubicBezTo>
                <a:cubicBezTo>
                  <a:pt x="5660027" y="476755"/>
                  <a:pt x="5676379" y="486021"/>
                  <a:pt x="5686187" y="500190"/>
                </a:cubicBezTo>
                <a:lnTo>
                  <a:pt x="5686295" y="500190"/>
                </a:lnTo>
                <a:lnTo>
                  <a:pt x="6460085" y="171338"/>
                </a:lnTo>
                <a:cubicBezTo>
                  <a:pt x="6459430" y="167850"/>
                  <a:pt x="6458995" y="164362"/>
                  <a:pt x="6458995" y="160656"/>
                </a:cubicBezTo>
                <a:cubicBezTo>
                  <a:pt x="6458995" y="141035"/>
                  <a:pt x="6469350" y="124031"/>
                  <a:pt x="6484828" y="114440"/>
                </a:cubicBezTo>
                <a:lnTo>
                  <a:pt x="6415755" y="0"/>
                </a:lnTo>
                <a:lnTo>
                  <a:pt x="6434766" y="0"/>
                </a:lnTo>
                <a:lnTo>
                  <a:pt x="6499870" y="107900"/>
                </a:lnTo>
                <a:cubicBezTo>
                  <a:pt x="6504229" y="106811"/>
                  <a:pt x="6508699" y="106047"/>
                  <a:pt x="6513386" y="106047"/>
                </a:cubicBezTo>
                <a:cubicBezTo>
                  <a:pt x="6526792" y="106047"/>
                  <a:pt x="6538892" y="111061"/>
                  <a:pt x="6548375" y="119126"/>
                </a:cubicBezTo>
                <a:lnTo>
                  <a:pt x="6746945" y="0"/>
                </a:lnTo>
                <a:lnTo>
                  <a:pt x="6778549" y="0"/>
                </a:lnTo>
                <a:lnTo>
                  <a:pt x="6559275" y="131553"/>
                </a:lnTo>
                <a:lnTo>
                  <a:pt x="6559275" y="131663"/>
                </a:lnTo>
                <a:cubicBezTo>
                  <a:pt x="6563633" y="138639"/>
                  <a:pt x="6566360" y="146704"/>
                  <a:pt x="6567232" y="155315"/>
                </a:cubicBezTo>
                <a:lnTo>
                  <a:pt x="7433015" y="96237"/>
                </a:lnTo>
                <a:cubicBezTo>
                  <a:pt x="7439446" y="80650"/>
                  <a:pt x="7452853" y="68879"/>
                  <a:pt x="7469422" y="64519"/>
                </a:cubicBezTo>
                <a:lnTo>
                  <a:pt x="7468028" y="0"/>
                </a:lnTo>
                <a:lnTo>
                  <a:pt x="7484404" y="0"/>
                </a:lnTo>
                <a:lnTo>
                  <a:pt x="7485772" y="62883"/>
                </a:lnTo>
                <a:lnTo>
                  <a:pt x="7485772" y="62992"/>
                </a:lnTo>
                <a:cubicBezTo>
                  <a:pt x="7503321" y="63755"/>
                  <a:pt x="7518798" y="72694"/>
                  <a:pt x="7528172" y="86208"/>
                </a:cubicBezTo>
                <a:lnTo>
                  <a:pt x="7679504" y="0"/>
                </a:lnTo>
                <a:lnTo>
                  <a:pt x="7712331" y="0"/>
                </a:lnTo>
                <a:lnTo>
                  <a:pt x="7535149" y="100924"/>
                </a:lnTo>
                <a:cubicBezTo>
                  <a:pt x="7536457" y="104848"/>
                  <a:pt x="7537219" y="108990"/>
                  <a:pt x="7537546" y="113350"/>
                </a:cubicBezTo>
                <a:lnTo>
                  <a:pt x="7537546" y="113459"/>
                </a:lnTo>
                <a:lnTo>
                  <a:pt x="8470692" y="364267"/>
                </a:lnTo>
                <a:cubicBezTo>
                  <a:pt x="8478649" y="349226"/>
                  <a:pt x="8492819" y="339524"/>
                  <a:pt x="8508406" y="336473"/>
                </a:cubicBezTo>
                <a:lnTo>
                  <a:pt x="8439106" y="0"/>
                </a:lnTo>
                <a:lnTo>
                  <a:pt x="8455766" y="0"/>
                </a:lnTo>
                <a:lnTo>
                  <a:pt x="8524865" y="335600"/>
                </a:lnTo>
                <a:cubicBezTo>
                  <a:pt x="8531405" y="336255"/>
                  <a:pt x="8537946" y="338107"/>
                  <a:pt x="8544049" y="341269"/>
                </a:cubicBezTo>
                <a:lnTo>
                  <a:pt x="8544049" y="341159"/>
                </a:lnTo>
                <a:cubicBezTo>
                  <a:pt x="8552334" y="345519"/>
                  <a:pt x="8558764" y="351732"/>
                  <a:pt x="8563668" y="358926"/>
                </a:cubicBezTo>
                <a:lnTo>
                  <a:pt x="9633283" y="195972"/>
                </a:lnTo>
                <a:cubicBezTo>
                  <a:pt x="9633064" y="189650"/>
                  <a:pt x="9633936" y="183219"/>
                  <a:pt x="9636116" y="177006"/>
                </a:cubicBezTo>
                <a:lnTo>
                  <a:pt x="9464257" y="0"/>
                </a:lnTo>
                <a:lnTo>
                  <a:pt x="9487127" y="0"/>
                </a:lnTo>
                <a:lnTo>
                  <a:pt x="9644183" y="161746"/>
                </a:lnTo>
                <a:cubicBezTo>
                  <a:pt x="9659987" y="140818"/>
                  <a:pt x="9688763" y="133733"/>
                  <a:pt x="9712743" y="146159"/>
                </a:cubicBezTo>
                <a:cubicBezTo>
                  <a:pt x="9717975" y="148883"/>
                  <a:pt x="9722336" y="152482"/>
                  <a:pt x="9726260" y="156515"/>
                </a:cubicBezTo>
                <a:lnTo>
                  <a:pt x="10124435" y="23862"/>
                </a:lnTo>
                <a:cubicBezTo>
                  <a:pt x="10124544" y="23426"/>
                  <a:pt x="10124653" y="22771"/>
                  <a:pt x="10124653" y="22771"/>
                </a:cubicBezTo>
                <a:lnTo>
                  <a:pt x="10078284" y="0"/>
                </a:lnTo>
                <a:lnTo>
                  <a:pt x="10115593" y="0"/>
                </a:lnTo>
                <a:lnTo>
                  <a:pt x="10129558" y="6858"/>
                </a:lnTo>
                <a:cubicBezTo>
                  <a:pt x="10129667" y="6422"/>
                  <a:pt x="10129776" y="5986"/>
                  <a:pt x="10129994" y="5658"/>
                </a:cubicBezTo>
                <a:lnTo>
                  <a:pt x="10134552" y="0"/>
                </a:lnTo>
                <a:lnTo>
                  <a:pt x="10221311" y="0"/>
                </a:lnTo>
                <a:lnTo>
                  <a:pt x="10232345" y="27022"/>
                </a:lnTo>
                <a:lnTo>
                  <a:pt x="10820508" y="283171"/>
                </a:lnTo>
                <a:cubicBezTo>
                  <a:pt x="10825739" y="275869"/>
                  <a:pt x="10832279" y="270091"/>
                  <a:pt x="10839909" y="266167"/>
                </a:cubicBezTo>
                <a:lnTo>
                  <a:pt x="10746192" y="0"/>
                </a:lnTo>
                <a:lnTo>
                  <a:pt x="10763641" y="0"/>
                </a:lnTo>
                <a:lnTo>
                  <a:pt x="10855496" y="260935"/>
                </a:lnTo>
                <a:cubicBezTo>
                  <a:pt x="10866941" y="258865"/>
                  <a:pt x="10879040" y="260282"/>
                  <a:pt x="10890158" y="266059"/>
                </a:cubicBezTo>
                <a:cubicBezTo>
                  <a:pt x="10898769" y="270528"/>
                  <a:pt x="10905527" y="277067"/>
                  <a:pt x="10910431" y="284698"/>
                </a:cubicBezTo>
                <a:lnTo>
                  <a:pt x="11355912" y="228454"/>
                </a:lnTo>
                <a:cubicBezTo>
                  <a:pt x="11355696" y="219515"/>
                  <a:pt x="11357440" y="210469"/>
                  <a:pt x="11361799" y="202075"/>
                </a:cubicBezTo>
                <a:cubicBezTo>
                  <a:pt x="11369429" y="187362"/>
                  <a:pt x="11382946" y="177878"/>
                  <a:pt x="11397880" y="174391"/>
                </a:cubicBezTo>
                <a:lnTo>
                  <a:pt x="11398495" y="0"/>
                </a:lnTo>
                <a:lnTo>
                  <a:pt x="11414734" y="0"/>
                </a:lnTo>
                <a:lnTo>
                  <a:pt x="11414120" y="172755"/>
                </a:lnTo>
                <a:cubicBezTo>
                  <a:pt x="11421312" y="173299"/>
                  <a:pt x="11428398" y="175262"/>
                  <a:pt x="11435156" y="178750"/>
                </a:cubicBezTo>
                <a:cubicBezTo>
                  <a:pt x="11452596" y="187797"/>
                  <a:pt x="11462951" y="205127"/>
                  <a:pt x="11464150" y="223439"/>
                </a:cubicBezTo>
                <a:lnTo>
                  <a:pt x="12109102" y="214830"/>
                </a:lnTo>
                <a:cubicBezTo>
                  <a:pt x="12110191" y="210360"/>
                  <a:pt x="12111608" y="205891"/>
                  <a:pt x="12113788" y="201639"/>
                </a:cubicBezTo>
                <a:cubicBezTo>
                  <a:pt x="12117712" y="194010"/>
                  <a:pt x="12123272" y="188015"/>
                  <a:pt x="12129701" y="183219"/>
                </a:cubicBezTo>
                <a:cubicBezTo>
                  <a:pt x="12082451" y="147126"/>
                  <a:pt x="12007379" y="91122"/>
                  <a:pt x="11919288" y="25951"/>
                </a:cubicBezTo>
                <a:lnTo>
                  <a:pt x="11884135" y="0"/>
                </a:lnTo>
                <a:lnTo>
                  <a:pt x="11911844" y="0"/>
                </a:lnTo>
                <a:lnTo>
                  <a:pt x="12001391" y="66484"/>
                </a:lnTo>
                <a:cubicBezTo>
                  <a:pt x="12059847" y="110060"/>
                  <a:pt x="12110218" y="148013"/>
                  <a:pt x="12145289" y="175153"/>
                </a:cubicBezTo>
                <a:cubicBezTo>
                  <a:pt x="12158805" y="170684"/>
                  <a:pt x="12173956" y="171447"/>
                  <a:pt x="12187472" y="178532"/>
                </a:cubicBezTo>
                <a:lnTo>
                  <a:pt x="12187253" y="179186"/>
                </a:lnTo>
                <a:lnTo>
                  <a:pt x="12191186" y="183876"/>
                </a:lnTo>
                <a:lnTo>
                  <a:pt x="12191186" y="272538"/>
                </a:lnTo>
                <a:lnTo>
                  <a:pt x="12178452" y="279452"/>
                </a:lnTo>
                <a:cubicBezTo>
                  <a:pt x="12165155" y="283635"/>
                  <a:pt x="12150249" y="282735"/>
                  <a:pt x="12136896" y="275759"/>
                </a:cubicBezTo>
                <a:cubicBezTo>
                  <a:pt x="12136677" y="275651"/>
                  <a:pt x="12136243" y="275323"/>
                  <a:pt x="12136243" y="275323"/>
                </a:cubicBezTo>
                <a:lnTo>
                  <a:pt x="11310896" y="1055979"/>
                </a:lnTo>
                <a:cubicBezTo>
                  <a:pt x="11321361" y="1063608"/>
                  <a:pt x="11328446" y="1074400"/>
                  <a:pt x="11331496" y="1086390"/>
                </a:cubicBezTo>
                <a:lnTo>
                  <a:pt x="12187908" y="858254"/>
                </a:lnTo>
                <a:lnTo>
                  <a:pt x="12191186" y="870442"/>
                </a:lnTo>
                <a:lnTo>
                  <a:pt x="12191186" y="874319"/>
                </a:lnTo>
                <a:lnTo>
                  <a:pt x="11333242" y="1102959"/>
                </a:lnTo>
                <a:cubicBezTo>
                  <a:pt x="11332914" y="1108081"/>
                  <a:pt x="11331715" y="1113095"/>
                  <a:pt x="11329971" y="1118109"/>
                </a:cubicBezTo>
                <a:lnTo>
                  <a:pt x="12191186" y="1655163"/>
                </a:lnTo>
                <a:lnTo>
                  <a:pt x="12191186" y="1666818"/>
                </a:lnTo>
                <a:lnTo>
                  <a:pt x="12187799" y="1672263"/>
                </a:lnTo>
                <a:lnTo>
                  <a:pt x="11322232" y="1132606"/>
                </a:lnTo>
                <a:cubicBezTo>
                  <a:pt x="11306428" y="1153534"/>
                  <a:pt x="11277651" y="1160620"/>
                  <a:pt x="11253671" y="1148193"/>
                </a:cubicBezTo>
                <a:cubicBezTo>
                  <a:pt x="11252582" y="1147539"/>
                  <a:pt x="11251710" y="1146776"/>
                  <a:pt x="11250621" y="1146122"/>
                </a:cubicBezTo>
                <a:lnTo>
                  <a:pt x="10972780" y="1828460"/>
                </a:lnTo>
                <a:cubicBezTo>
                  <a:pt x="10982153" y="1840014"/>
                  <a:pt x="10986296" y="1855056"/>
                  <a:pt x="10984225" y="1869989"/>
                </a:cubicBezTo>
                <a:lnTo>
                  <a:pt x="12191186" y="2057453"/>
                </a:lnTo>
                <a:lnTo>
                  <a:pt x="12191186" y="2058113"/>
                </a:lnTo>
                <a:lnTo>
                  <a:pt x="12188780" y="2073600"/>
                </a:lnTo>
                <a:lnTo>
                  <a:pt x="10979537" y="1885794"/>
                </a:lnTo>
                <a:cubicBezTo>
                  <a:pt x="10979320" y="1886448"/>
                  <a:pt x="10979102" y="1887101"/>
                  <a:pt x="10978775" y="1887757"/>
                </a:cubicBezTo>
                <a:cubicBezTo>
                  <a:pt x="10964932" y="1914461"/>
                  <a:pt x="10932015" y="1924706"/>
                  <a:pt x="10905309" y="1910863"/>
                </a:cubicBezTo>
                <a:cubicBezTo>
                  <a:pt x="10878604" y="1897021"/>
                  <a:pt x="10868249" y="1864102"/>
                  <a:pt x="10882201" y="1837397"/>
                </a:cubicBezTo>
                <a:cubicBezTo>
                  <a:pt x="10882636" y="1836526"/>
                  <a:pt x="10883290" y="1835872"/>
                  <a:pt x="10883728" y="1835001"/>
                </a:cubicBezTo>
                <a:lnTo>
                  <a:pt x="9905236" y="735084"/>
                </a:lnTo>
                <a:cubicBezTo>
                  <a:pt x="9890739" y="741406"/>
                  <a:pt x="9873627" y="741516"/>
                  <a:pt x="9858475" y="733667"/>
                </a:cubicBezTo>
                <a:cubicBezTo>
                  <a:pt x="9845940" y="727128"/>
                  <a:pt x="9837111" y="716337"/>
                  <a:pt x="9832643" y="704020"/>
                </a:cubicBezTo>
                <a:lnTo>
                  <a:pt x="8942552" y="813020"/>
                </a:lnTo>
                <a:cubicBezTo>
                  <a:pt x="8941680" y="815199"/>
                  <a:pt x="8941027" y="817380"/>
                  <a:pt x="8939936" y="819450"/>
                </a:cubicBezTo>
                <a:cubicBezTo>
                  <a:pt x="8926093" y="846155"/>
                  <a:pt x="8893175" y="856509"/>
                  <a:pt x="8866470" y="842557"/>
                </a:cubicBezTo>
                <a:cubicBezTo>
                  <a:pt x="8852627" y="835364"/>
                  <a:pt x="8843253" y="822938"/>
                  <a:pt x="8839329" y="809096"/>
                </a:cubicBezTo>
                <a:lnTo>
                  <a:pt x="7554769" y="558941"/>
                </a:lnTo>
                <a:cubicBezTo>
                  <a:pt x="7544849" y="568860"/>
                  <a:pt x="7531225" y="575073"/>
                  <a:pt x="7516073" y="575073"/>
                </a:cubicBezTo>
                <a:cubicBezTo>
                  <a:pt x="7485990" y="575073"/>
                  <a:pt x="7461574" y="550657"/>
                  <a:pt x="7461574" y="520573"/>
                </a:cubicBezTo>
                <a:cubicBezTo>
                  <a:pt x="7461574" y="517085"/>
                  <a:pt x="7461901" y="513597"/>
                  <a:pt x="7462555" y="510327"/>
                </a:cubicBezTo>
                <a:lnTo>
                  <a:pt x="6561128" y="186380"/>
                </a:lnTo>
                <a:cubicBezTo>
                  <a:pt x="6551972" y="203493"/>
                  <a:pt x="6533878" y="215374"/>
                  <a:pt x="6513276" y="215374"/>
                </a:cubicBezTo>
                <a:cubicBezTo>
                  <a:pt x="6492675" y="215374"/>
                  <a:pt x="6474910" y="203710"/>
                  <a:pt x="6465644" y="186815"/>
                </a:cubicBezTo>
                <a:lnTo>
                  <a:pt x="5693055" y="515122"/>
                </a:lnTo>
                <a:cubicBezTo>
                  <a:pt x="5694690" y="520246"/>
                  <a:pt x="5695780" y="525697"/>
                  <a:pt x="5695780" y="531365"/>
                </a:cubicBezTo>
                <a:cubicBezTo>
                  <a:pt x="5695780" y="561448"/>
                  <a:pt x="5671364" y="585864"/>
                  <a:pt x="5641280" y="585864"/>
                </a:cubicBezTo>
                <a:cubicBezTo>
                  <a:pt x="5611195" y="585864"/>
                  <a:pt x="5586779" y="561448"/>
                  <a:pt x="5586779" y="531365"/>
                </a:cubicBezTo>
                <a:cubicBezTo>
                  <a:pt x="5586779" y="518829"/>
                  <a:pt x="5591140" y="507385"/>
                  <a:pt x="5598224" y="498228"/>
                </a:cubicBezTo>
                <a:lnTo>
                  <a:pt x="5073173" y="85664"/>
                </a:lnTo>
                <a:cubicBezTo>
                  <a:pt x="5063253" y="98090"/>
                  <a:pt x="5048104" y="106266"/>
                  <a:pt x="5030882" y="106266"/>
                </a:cubicBezTo>
                <a:cubicBezTo>
                  <a:pt x="5003741" y="106266"/>
                  <a:pt x="4981504" y="86427"/>
                  <a:pt x="4977253" y="60595"/>
                </a:cubicBezTo>
                <a:lnTo>
                  <a:pt x="4191256" y="158803"/>
                </a:lnTo>
                <a:cubicBezTo>
                  <a:pt x="4191256" y="159893"/>
                  <a:pt x="4191475" y="160983"/>
                  <a:pt x="4191475" y="162074"/>
                </a:cubicBezTo>
                <a:cubicBezTo>
                  <a:pt x="4190712" y="192157"/>
                  <a:pt x="4165751" y="215919"/>
                  <a:pt x="4135667" y="215155"/>
                </a:cubicBezTo>
                <a:cubicBezTo>
                  <a:pt x="4122587" y="214830"/>
                  <a:pt x="4110815" y="209706"/>
                  <a:pt x="4101659" y="201858"/>
                </a:cubicBezTo>
                <a:lnTo>
                  <a:pt x="3589142" y="942183"/>
                </a:lnTo>
                <a:cubicBezTo>
                  <a:pt x="3597863" y="952212"/>
                  <a:pt x="3603202" y="965292"/>
                  <a:pt x="3602876" y="979571"/>
                </a:cubicBezTo>
                <a:cubicBezTo>
                  <a:pt x="3602113" y="1009655"/>
                  <a:pt x="3577153" y="1033416"/>
                  <a:pt x="3547068" y="1032653"/>
                </a:cubicBezTo>
                <a:cubicBezTo>
                  <a:pt x="3517638" y="1031891"/>
                  <a:pt x="3494422" y="1008020"/>
                  <a:pt x="3494094" y="978808"/>
                </a:cubicBezTo>
                <a:lnTo>
                  <a:pt x="2989863" y="721896"/>
                </a:lnTo>
                <a:cubicBezTo>
                  <a:pt x="2982776" y="744567"/>
                  <a:pt x="2961631" y="760808"/>
                  <a:pt x="2936779" y="760154"/>
                </a:cubicBezTo>
                <a:cubicBezTo>
                  <a:pt x="2910292" y="759500"/>
                  <a:pt x="2888710" y="739989"/>
                  <a:pt x="2884460" y="714810"/>
                </a:cubicBezTo>
                <a:lnTo>
                  <a:pt x="1901827" y="822829"/>
                </a:lnTo>
                <a:cubicBezTo>
                  <a:pt x="1898557" y="844956"/>
                  <a:pt x="1881989" y="862504"/>
                  <a:pt x="1860625" y="867519"/>
                </a:cubicBezTo>
                <a:lnTo>
                  <a:pt x="1848200" y="1622451"/>
                </a:lnTo>
                <a:cubicBezTo>
                  <a:pt x="1873595" y="1627574"/>
                  <a:pt x="1892453" y="1650245"/>
                  <a:pt x="1891799" y="1677059"/>
                </a:cubicBezTo>
                <a:cubicBezTo>
                  <a:pt x="1891035" y="1707144"/>
                  <a:pt x="1866075" y="1730906"/>
                  <a:pt x="1835991" y="1730142"/>
                </a:cubicBezTo>
                <a:cubicBezTo>
                  <a:pt x="1805907" y="1729378"/>
                  <a:pt x="1782146" y="1704418"/>
                  <a:pt x="1782908" y="1674335"/>
                </a:cubicBezTo>
                <a:cubicBezTo>
                  <a:pt x="1783018" y="1672045"/>
                  <a:pt x="1783454" y="1669866"/>
                  <a:pt x="1783780" y="1667577"/>
                </a:cubicBezTo>
                <a:lnTo>
                  <a:pt x="1133270" y="1464838"/>
                </a:lnTo>
                <a:cubicBezTo>
                  <a:pt x="1123133" y="1474211"/>
                  <a:pt x="1109617" y="1479770"/>
                  <a:pt x="1094793" y="1479443"/>
                </a:cubicBezTo>
                <a:cubicBezTo>
                  <a:pt x="1076264" y="1479007"/>
                  <a:pt x="1060132" y="1469197"/>
                  <a:pt x="1050649" y="1454810"/>
                </a:cubicBezTo>
                <a:lnTo>
                  <a:pt x="6431" y="1898111"/>
                </a:lnTo>
                <a:lnTo>
                  <a:pt x="0" y="1883069"/>
                </a:lnTo>
                <a:lnTo>
                  <a:pt x="1043890" y="1439658"/>
                </a:lnTo>
                <a:cubicBezTo>
                  <a:pt x="1042473" y="1434535"/>
                  <a:pt x="1041492" y="1429086"/>
                  <a:pt x="1041601" y="1423416"/>
                </a:cubicBezTo>
                <a:cubicBezTo>
                  <a:pt x="1041929" y="1411972"/>
                  <a:pt x="1045744" y="1401399"/>
                  <a:pt x="1052066" y="1392788"/>
                </a:cubicBezTo>
                <a:lnTo>
                  <a:pt x="510446" y="585210"/>
                </a:lnTo>
                <a:cubicBezTo>
                  <a:pt x="509029" y="585318"/>
                  <a:pt x="507611" y="585537"/>
                  <a:pt x="506195" y="585537"/>
                </a:cubicBezTo>
                <a:cubicBezTo>
                  <a:pt x="495622" y="585318"/>
                  <a:pt x="485922" y="581941"/>
                  <a:pt x="477638" y="576490"/>
                </a:cubicBezTo>
                <a:lnTo>
                  <a:pt x="10138" y="803317"/>
                </a:lnTo>
                <a:lnTo>
                  <a:pt x="3052" y="788604"/>
                </a:lnTo>
                <a:lnTo>
                  <a:pt x="464775" y="564609"/>
                </a:lnTo>
                <a:cubicBezTo>
                  <a:pt x="459543" y="557960"/>
                  <a:pt x="455728" y="550221"/>
                  <a:pt x="454094" y="541719"/>
                </a:cubicBezTo>
                <a:lnTo>
                  <a:pt x="3707" y="373205"/>
                </a:lnTo>
                <a:lnTo>
                  <a:pt x="9483" y="357945"/>
                </a:lnTo>
                <a:lnTo>
                  <a:pt x="453658" y="524061"/>
                </a:lnTo>
                <a:cubicBezTo>
                  <a:pt x="457254" y="496810"/>
                  <a:pt x="480689" y="475993"/>
                  <a:pt x="508811" y="476646"/>
                </a:cubicBezTo>
                <a:cubicBezTo>
                  <a:pt x="509792" y="476646"/>
                  <a:pt x="510664" y="476974"/>
                  <a:pt x="511645" y="476974"/>
                </a:cubicBezTo>
                <a:close/>
                <a:moveTo>
                  <a:pt x="6520" y="0"/>
                </a:moveTo>
                <a:lnTo>
                  <a:pt x="26464" y="0"/>
                </a:lnTo>
                <a:lnTo>
                  <a:pt x="9920" y="7511"/>
                </a:lnTo>
                <a:close/>
              </a:path>
            </a:pathLst>
          </a:custGeom>
          <a:solidFill>
            <a:schemeClr val="accent4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D9183E-EA2A-4311-823D-CAE2FA62908A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A8B391F-A5B4-916D-2D19-A919363E5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2994" y="2045659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D4256313-83CC-B517-995A-89C9913A65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 rot="16200000">
            <a:off x="1174473" y="2331563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A58AC49-7C0D-8F2A-547B-D46F22D825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1722487" y="2045660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F465F12-4EDF-0736-7925-7CA5998682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42994" y="3017634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3" name="Textplatzhalter 21">
            <a:extLst>
              <a:ext uri="{FF2B5EF4-FFF2-40B4-BE49-F238E27FC236}">
                <a16:creationId xmlns:a16="http://schemas.microsoft.com/office/drawing/2014/main" id="{5D4F2FDC-79BE-3CED-5446-D597DEE369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 rot="16200000">
            <a:off x="1174473" y="3303538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E2C7436-8005-E036-2DE8-AE7400D58C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1722487" y="3017635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748F122-A38E-DA70-817A-D64CE01A04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42994" y="3989609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6" name="Textplatzhalter 21">
            <a:extLst>
              <a:ext uri="{FF2B5EF4-FFF2-40B4-BE49-F238E27FC236}">
                <a16:creationId xmlns:a16="http://schemas.microsoft.com/office/drawing/2014/main" id="{9A46EBF2-CA02-C59E-DCE2-C088EA87DC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 rot="16200000">
            <a:off x="1174473" y="4275513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83E31E1-A5D4-ACD2-A7D8-0E2B63BA6F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1722487" y="3989610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87DA0804-5D54-D881-F6E5-344C4216E9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42994" y="4961583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9" name="Textplatzhalter 21">
            <a:extLst>
              <a:ext uri="{FF2B5EF4-FFF2-40B4-BE49-F238E27FC236}">
                <a16:creationId xmlns:a16="http://schemas.microsoft.com/office/drawing/2014/main" id="{F8D4DAC8-7438-BD26-7E0D-92D1763A95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1174473" y="5247487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E88E422F-107A-C14E-348B-FD347C3CE2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>
          <a:xfrm>
            <a:off x="1722487" y="4961584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21195AC-981E-DB12-924A-2FE87CBAB4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284919" y="2045659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E9CAB4D-2CF2-981E-D94D-6687CD18748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6200000">
            <a:off x="6916398" y="2331563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DEBF27D-A689-85AF-6729-0B8178203D4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>
          <a:xfrm>
            <a:off x="7464412" y="2045660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9FA11195-D8D9-1E13-C921-A4E5CCCD9A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284919" y="3017634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510D8D4F-451D-401B-2A0D-6671C6763A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 rot="16200000">
            <a:off x="6916398" y="3303538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14D82B08-3A95-D413-2AF0-19E4C1B716C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 bwMode="gray">
          <a:xfrm>
            <a:off x="7464412" y="3017635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A9FBC66-5F8A-568B-AEFA-7444252DD7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284919" y="3989609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Textplatzhalter 21">
            <a:extLst>
              <a:ext uri="{FF2B5EF4-FFF2-40B4-BE49-F238E27FC236}">
                <a16:creationId xmlns:a16="http://schemas.microsoft.com/office/drawing/2014/main" id="{C65EEA3B-F13D-F78F-2486-EF5C699DB9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 rot="16200000">
            <a:off x="6916398" y="4275513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1887E828-AF7E-08F7-D2C9-3C32170C64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gray">
          <a:xfrm>
            <a:off x="7464412" y="3989610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F33E2112-AAD7-B4EA-9DE8-D7293F6DD6A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284919" y="4961583"/>
            <a:ext cx="904855" cy="648000"/>
          </a:xfrm>
          <a:prstGeom prst="rect">
            <a:avLst/>
          </a:prstGeom>
        </p:spPr>
        <p:txBody>
          <a:bodyPr tIns="72000" anchor="ctr" anchorCtr="0"/>
          <a:lstStyle>
            <a:lvl1pPr marL="0" indent="0" algn="l">
              <a:buNone/>
              <a:defRPr sz="4000" b="1">
                <a:solidFill>
                  <a:srgbClr val="9D0018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Textplatzhalter 21">
            <a:extLst>
              <a:ext uri="{FF2B5EF4-FFF2-40B4-BE49-F238E27FC236}">
                <a16:creationId xmlns:a16="http://schemas.microsoft.com/office/drawing/2014/main" id="{1D3C4CD8-7652-EDFB-A90D-A99A6962BEA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 rot="16200000">
            <a:off x="6916398" y="5247487"/>
            <a:ext cx="540000" cy="36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0DD36704-9920-C20B-A6ED-E6B52E2BFD7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 bwMode="gray">
          <a:xfrm>
            <a:off x="7464412" y="4961584"/>
            <a:ext cx="4184594" cy="6480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69EB751-7118-C735-C1DA-D273226204A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020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4B59C94-EC9B-7C04-7AC9-38A5B48421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6284105" y="-1"/>
            <a:ext cx="5907895" cy="6858000"/>
          </a:xfrm>
          <a:custGeom>
            <a:avLst/>
            <a:gdLst>
              <a:gd name="connsiteX0" fmla="*/ 0 w 5907895"/>
              <a:gd name="connsiteY0" fmla="*/ 0 h 6858000"/>
              <a:gd name="connsiteX1" fmla="*/ 5907895 w 5907895"/>
              <a:gd name="connsiteY1" fmla="*/ 0 h 6858000"/>
              <a:gd name="connsiteX2" fmla="*/ 5907895 w 5907895"/>
              <a:gd name="connsiteY2" fmla="*/ 6858000 h 6858000"/>
              <a:gd name="connsiteX3" fmla="*/ 0 w 59078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8000">
                <a:moveTo>
                  <a:pt x="0" y="0"/>
                </a:moveTo>
                <a:lnTo>
                  <a:pt x="5907895" y="0"/>
                </a:lnTo>
                <a:lnTo>
                  <a:pt x="590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2EB4A16-284C-0C00-2A81-14B14FC2D1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284105" y="0"/>
            <a:ext cx="5907895" cy="6857999"/>
          </a:xfrm>
          <a:custGeom>
            <a:avLst/>
            <a:gdLst>
              <a:gd name="connsiteX0" fmla="*/ 0 w 5907895"/>
              <a:gd name="connsiteY0" fmla="*/ 0 h 6857999"/>
              <a:gd name="connsiteX1" fmla="*/ 5907895 w 5907895"/>
              <a:gd name="connsiteY1" fmla="*/ 0 h 6857999"/>
              <a:gd name="connsiteX2" fmla="*/ 5907895 w 5907895"/>
              <a:gd name="connsiteY2" fmla="*/ 6857999 h 6857999"/>
              <a:gd name="connsiteX3" fmla="*/ 0 w 5907895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895" h="6857999">
                <a:moveTo>
                  <a:pt x="0" y="0"/>
                </a:moveTo>
                <a:lnTo>
                  <a:pt x="5907895" y="0"/>
                </a:lnTo>
                <a:lnTo>
                  <a:pt x="5907895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22000">
                <a:schemeClr val="tx2">
                  <a:alpha val="85000"/>
                </a:schemeClr>
              </a:gs>
              <a:gs pos="100000">
                <a:schemeClr val="tx2">
                  <a:alpha val="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AF6B32-BD9B-D5FA-1BBB-A08B3BC5BC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37915" y="4250667"/>
            <a:ext cx="4384099" cy="12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/>
              <a:t>Mastertitelformat 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1DEA32-8471-4945-84AB-5C815AF84B10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 noChangeAspect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702D6A1-6099-B06B-BB1A-87C409234E4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276000" y="0"/>
            <a:ext cx="5916000" cy="1908000"/>
          </a:xfr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50000"/>
            </a:blip>
            <a:srcRect/>
            <a:stretch>
              <a:fillRect l="-106086" t="1" b="218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62057E1-9E6C-A7BA-B81A-C6CB7E1A4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012524" y="1995359"/>
            <a:ext cx="3441842" cy="1746719"/>
          </a:xfrm>
        </p:spPr>
        <p:txBody>
          <a:bodyPr/>
          <a:lstStyle>
            <a:lvl1pPr marL="0" indent="0" algn="r">
              <a:buNone/>
              <a:defRPr sz="1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53FD8466-75AB-4809-3B08-6B1DE8712E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4882" y="3906324"/>
            <a:ext cx="827132" cy="54000"/>
          </a:xfrm>
          <a:prstGeom prst="roundRect">
            <a:avLst>
              <a:gd name="adj" fmla="val 50000"/>
            </a:avLst>
          </a:prstGeom>
          <a:solidFill>
            <a:srgbClr val="9D0018"/>
          </a:solidFill>
        </p:spPr>
        <p:txBody>
          <a:bodyPr/>
          <a:lstStyle>
            <a:lvl1pPr marL="0" indent="0">
              <a:buNone/>
              <a:defRPr>
                <a:solidFill>
                  <a:srgbClr val="9D0018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0CF94D-BA4E-56A3-E898-4B0864ECA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94" y="613229"/>
            <a:ext cx="1458378" cy="4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0386670-EC3E-4A49-AE74-F769E09515B0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362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 Spal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740173-7AE3-43EC-BC51-AE5F168384F5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11111046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BB0ED1-7980-14A1-1A35-F104C6B4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1051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311C01-B65B-41E3-A0D6-B70B27251373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Präsentationstitel | Vorname Nachname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5367011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70027" indent="-270027">
              <a:buClr>
                <a:srgbClr val="9D0018"/>
              </a:buClr>
              <a:buFont typeface="Wingdings" panose="05000000000000000000" pitchFamily="2" charset="2"/>
              <a:buChar char="§"/>
              <a:defRPr/>
            </a:lvl1pPr>
            <a:lvl2pPr marL="720072" indent="-270027">
              <a:buClrTx/>
              <a:buFont typeface="Symbol" panose="05050102010706020507" pitchFamily="18" charset="2"/>
              <a:buChar char="-"/>
              <a:defRPr/>
            </a:lvl2pPr>
            <a:lvl3pPr marL="1080108" indent="-270027">
              <a:buClrTx/>
              <a:buFont typeface="Symbol" panose="05050102010706020507" pitchFamily="18" charset="2"/>
              <a:buChar char="-"/>
              <a:defRPr/>
            </a:lvl3pPr>
            <a:lvl4pPr marL="1440144" indent="-270027">
              <a:buClrTx/>
              <a:buFont typeface="Symbol" panose="05050102010706020507" pitchFamily="18" charset="2"/>
              <a:buChar char="-"/>
              <a:defRPr/>
            </a:lvl4pPr>
            <a:lvl5pPr marL="1800180" indent="-270027">
              <a:buClrTx/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284105" y="1830168"/>
            <a:ext cx="5367011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AF6B32-BD9B-D5FA-1BBB-A08B3BC5BC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2795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535CE69-FB55-79CE-CE33-2683E538F0E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57405B1-5C2B-ACF5-8B80-9113A4DFEA1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386000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EC9282C2-C245-82AC-B315-21F8088E6168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231116" y="1830168"/>
            <a:ext cx="3420000" cy="4298400"/>
          </a:xfrm>
          <a:custGeom>
            <a:avLst/>
            <a:gdLst>
              <a:gd name="connsiteX0" fmla="*/ 0 w 11111046"/>
              <a:gd name="connsiteY0" fmla="*/ 0 h 4298400"/>
              <a:gd name="connsiteX1" fmla="*/ 11111046 w 11111046"/>
              <a:gd name="connsiteY1" fmla="*/ 0 h 4298400"/>
              <a:gd name="connsiteX2" fmla="*/ 11111046 w 11111046"/>
              <a:gd name="connsiteY2" fmla="*/ 4298400 h 4298400"/>
              <a:gd name="connsiteX3" fmla="*/ 0 w 11111046"/>
              <a:gd name="connsiteY3" fmla="*/ 4298400 h 42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046" h="4298400">
                <a:moveTo>
                  <a:pt x="0" y="0"/>
                </a:moveTo>
                <a:lnTo>
                  <a:pt x="11111046" y="0"/>
                </a:lnTo>
                <a:lnTo>
                  <a:pt x="11111046" y="4298400"/>
                </a:lnTo>
                <a:lnTo>
                  <a:pt x="0" y="429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2E3DF22-92D2-6AB4-E891-4AA5D6960B63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AF950539-67E5-4727-8489-2E0477373D60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D474117-CC88-69F7-3541-4EDDAC44E5D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5C19E7-582D-45CD-7520-4109F03EB8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EF2E76-D8D5-C34D-F3B2-B5A9CBB5B7B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0235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70" y="1830168"/>
            <a:ext cx="533949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/>
          </p:nvPr>
        </p:nvSpPr>
        <p:spPr bwMode="gray">
          <a:xfrm>
            <a:off x="540070" y="2190168"/>
            <a:ext cx="533949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5" name="Text 2"/>
          <p:cNvSpPr>
            <a:spLocks noGrp="1"/>
          </p:cNvSpPr>
          <p:nvPr>
            <p:ph type="body" sz="quarter" idx="3"/>
          </p:nvPr>
        </p:nvSpPr>
        <p:spPr bwMode="gray">
          <a:xfrm>
            <a:off x="6311622" y="1830168"/>
            <a:ext cx="533949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6" name="Inhalt 2"/>
          <p:cNvSpPr>
            <a:spLocks noGrp="1"/>
          </p:cNvSpPr>
          <p:nvPr>
            <p:ph sz="quarter" idx="4"/>
          </p:nvPr>
        </p:nvSpPr>
        <p:spPr bwMode="gray">
          <a:xfrm>
            <a:off x="6311622" y="2190168"/>
            <a:ext cx="533949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1" name="Text 3"/>
          <p:cNvSpPr>
            <a:spLocks noGrp="1"/>
          </p:cNvSpPr>
          <p:nvPr>
            <p:ph type="body" idx="14"/>
          </p:nvPr>
        </p:nvSpPr>
        <p:spPr bwMode="gray">
          <a:xfrm>
            <a:off x="540070" y="4195368"/>
            <a:ext cx="533949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2" name="Inhalt 3"/>
          <p:cNvSpPr>
            <a:spLocks noGrp="1"/>
          </p:cNvSpPr>
          <p:nvPr>
            <p:ph sz="half" idx="15"/>
          </p:nvPr>
        </p:nvSpPr>
        <p:spPr bwMode="gray">
          <a:xfrm>
            <a:off x="540070" y="4555368"/>
            <a:ext cx="533949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3" name="Text 4"/>
          <p:cNvSpPr>
            <a:spLocks noGrp="1"/>
          </p:cNvSpPr>
          <p:nvPr>
            <p:ph type="body" sz="quarter" idx="16"/>
          </p:nvPr>
        </p:nvSpPr>
        <p:spPr bwMode="gray">
          <a:xfrm>
            <a:off x="6311622" y="4195368"/>
            <a:ext cx="5339495" cy="360000"/>
          </a:xfrm>
          <a:noFill/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9D0018"/>
                </a:solidFill>
                <a:latin typeface="+mj-lt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Inhalt 4"/>
          <p:cNvSpPr>
            <a:spLocks noGrp="1"/>
          </p:cNvSpPr>
          <p:nvPr>
            <p:ph sz="quarter" idx="17"/>
          </p:nvPr>
        </p:nvSpPr>
        <p:spPr bwMode="gray">
          <a:xfrm>
            <a:off x="6311622" y="4555368"/>
            <a:ext cx="5339495" cy="1573200"/>
          </a:xfrm>
          <a:solidFill>
            <a:schemeClr val="bg2"/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C13EA3B4-C184-A6ED-67F3-0743EC17D68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A876B906-9F97-9CDB-7BEC-D8E2AE9D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1044000"/>
            <a:ext cx="11111046" cy="25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Geben Sie Ihren Untertitel ein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D7ADD94B-3EC3-F8CE-8C11-BF7D10EBAD4A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E7E69040-9882-4DF6-8C72-BD0033FBF080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A456DE9-7634-5906-AB4E-70700D404BB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Präsentationstitel | Vorname Nachname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13ACF1A-516D-88CA-AB76-AC39173F164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8776F67-2B20-B073-E336-47A42870FAE3}"/>
              </a:ext>
            </a:extLst>
          </p:cNvPr>
          <p:cNvSpPr>
            <a:spLocks noChangeAspect="1"/>
          </p:cNvSpPr>
          <p:nvPr/>
        </p:nvSpPr>
        <p:spPr bwMode="gray">
          <a:xfrm>
            <a:off x="0" y="0"/>
            <a:ext cx="12191186" cy="1872000"/>
          </a:xfrm>
          <a:custGeom>
            <a:avLst/>
            <a:gdLst>
              <a:gd name="connsiteX0" fmla="*/ 1804055 w 12191186"/>
              <a:gd name="connsiteY0" fmla="*/ 846155 h 2073600"/>
              <a:gd name="connsiteX1" fmla="*/ 1133380 w 12191186"/>
              <a:gd name="connsiteY1" fmla="*/ 1385485 h 2073600"/>
              <a:gd name="connsiteX2" fmla="*/ 1150602 w 12191186"/>
              <a:gd name="connsiteY2" fmla="*/ 1426360 h 2073600"/>
              <a:gd name="connsiteX3" fmla="*/ 1143762 w 12191186"/>
              <a:gd name="connsiteY3" fmla="*/ 1450895 h 2073600"/>
              <a:gd name="connsiteX4" fmla="*/ 1143734 w 12191186"/>
              <a:gd name="connsiteY4" fmla="*/ 1450886 h 2073600"/>
              <a:gd name="connsiteX5" fmla="*/ 1143734 w 12191186"/>
              <a:gd name="connsiteY5" fmla="*/ 1450994 h 2073600"/>
              <a:gd name="connsiteX6" fmla="*/ 1143762 w 12191186"/>
              <a:gd name="connsiteY6" fmla="*/ 1450895 h 2073600"/>
              <a:gd name="connsiteX7" fmla="*/ 1788358 w 12191186"/>
              <a:gd name="connsiteY7" fmla="*/ 1651772 h 2073600"/>
              <a:gd name="connsiteX8" fmla="*/ 1828362 w 12191186"/>
              <a:gd name="connsiteY8" fmla="*/ 1621905 h 2073600"/>
              <a:gd name="connsiteX9" fmla="*/ 1844275 w 12191186"/>
              <a:gd name="connsiteY9" fmla="*/ 868718 h 2073600"/>
              <a:gd name="connsiteX10" fmla="*/ 1804055 w 12191186"/>
              <a:gd name="connsiteY10" fmla="*/ 846155 h 2073600"/>
              <a:gd name="connsiteX11" fmla="*/ 10639896 w 12191186"/>
              <a:gd name="connsiteY11" fmla="*/ 626848 h 2073600"/>
              <a:gd name="connsiteX12" fmla="*/ 10616241 w 12191186"/>
              <a:gd name="connsiteY12" fmla="*/ 639492 h 2073600"/>
              <a:gd name="connsiteX13" fmla="*/ 10924165 w 12191186"/>
              <a:gd name="connsiteY13" fmla="*/ 1808186 h 2073600"/>
              <a:gd name="connsiteX14" fmla="*/ 10955775 w 12191186"/>
              <a:gd name="connsiteY14" fmla="*/ 1813962 h 2073600"/>
              <a:gd name="connsiteX15" fmla="*/ 10959832 w 12191186"/>
              <a:gd name="connsiteY15" fmla="*/ 1816632 h 2073600"/>
              <a:gd name="connsiteX16" fmla="*/ 10959808 w 12191186"/>
              <a:gd name="connsiteY16" fmla="*/ 1816689 h 2073600"/>
              <a:gd name="connsiteX17" fmla="*/ 10959918 w 12191186"/>
              <a:gd name="connsiteY17" fmla="*/ 1816689 h 2073600"/>
              <a:gd name="connsiteX18" fmla="*/ 10959832 w 12191186"/>
              <a:gd name="connsiteY18" fmla="*/ 1816632 h 2073600"/>
              <a:gd name="connsiteX19" fmla="*/ 11237540 w 12191186"/>
              <a:gd name="connsiteY19" fmla="*/ 1134676 h 2073600"/>
              <a:gd name="connsiteX20" fmla="*/ 11230672 w 12191186"/>
              <a:gd name="connsiteY20" fmla="*/ 1074183 h 2073600"/>
              <a:gd name="connsiteX21" fmla="*/ 11232089 w 12191186"/>
              <a:gd name="connsiteY21" fmla="*/ 1072112 h 2073600"/>
              <a:gd name="connsiteX22" fmla="*/ 10556947 w 12191186"/>
              <a:gd name="connsiteY22" fmla="*/ 615185 h 2073600"/>
              <a:gd name="connsiteX23" fmla="*/ 9937828 w 12191186"/>
              <a:gd name="connsiteY23" fmla="*/ 690940 h 2073600"/>
              <a:gd name="connsiteX24" fmla="*/ 9932051 w 12191186"/>
              <a:gd name="connsiteY24" fmla="*/ 710232 h 2073600"/>
              <a:gd name="connsiteX25" fmla="*/ 9919407 w 12191186"/>
              <a:gd name="connsiteY25" fmla="*/ 726037 h 2073600"/>
              <a:gd name="connsiteX26" fmla="*/ 9919407 w 12191186"/>
              <a:gd name="connsiteY26" fmla="*/ 726256 h 2073600"/>
              <a:gd name="connsiteX27" fmla="*/ 10894300 w 12191186"/>
              <a:gd name="connsiteY27" fmla="*/ 1822030 h 2073600"/>
              <a:gd name="connsiteX28" fmla="*/ 10908470 w 12191186"/>
              <a:gd name="connsiteY28" fmla="*/ 1812873 h 2073600"/>
              <a:gd name="connsiteX29" fmla="*/ 10599783 w 12191186"/>
              <a:gd name="connsiteY29" fmla="*/ 641236 h 2073600"/>
              <a:gd name="connsiteX30" fmla="*/ 10578090 w 12191186"/>
              <a:gd name="connsiteY30" fmla="*/ 635241 h 2073600"/>
              <a:gd name="connsiteX31" fmla="*/ 10556947 w 12191186"/>
              <a:gd name="connsiteY31" fmla="*/ 615185 h 2073600"/>
              <a:gd name="connsiteX32" fmla="*/ 557752 w 12191186"/>
              <a:gd name="connsiteY32" fmla="*/ 551856 h 2073600"/>
              <a:gd name="connsiteX33" fmla="*/ 527668 w 12191186"/>
              <a:gd name="connsiteY33" fmla="*/ 581830 h 2073600"/>
              <a:gd name="connsiteX34" fmla="*/ 1063837 w 12191186"/>
              <a:gd name="connsiteY34" fmla="*/ 1381343 h 2073600"/>
              <a:gd name="connsiteX35" fmla="*/ 1097410 w 12191186"/>
              <a:gd name="connsiteY35" fmla="*/ 1370552 h 2073600"/>
              <a:gd name="connsiteX36" fmla="*/ 1121281 w 12191186"/>
              <a:gd name="connsiteY36" fmla="*/ 1376983 h 2073600"/>
              <a:gd name="connsiteX37" fmla="*/ 1796533 w 12191186"/>
              <a:gd name="connsiteY37" fmla="*/ 831440 h 2073600"/>
              <a:gd name="connsiteX38" fmla="*/ 1793699 w 12191186"/>
              <a:gd name="connsiteY38" fmla="*/ 813237 h 2073600"/>
              <a:gd name="connsiteX39" fmla="*/ 1797296 w 12191186"/>
              <a:gd name="connsiteY39" fmla="*/ 795797 h 2073600"/>
              <a:gd name="connsiteX40" fmla="*/ 1585946 w 12191186"/>
              <a:gd name="connsiteY40" fmla="*/ 618564 h 2073600"/>
              <a:gd name="connsiteX41" fmla="*/ 1552483 w 12191186"/>
              <a:gd name="connsiteY41" fmla="*/ 629246 h 2073600"/>
              <a:gd name="connsiteX42" fmla="*/ 1499944 w 12191186"/>
              <a:gd name="connsiteY42" fmla="*/ 581285 h 2073600"/>
              <a:gd name="connsiteX43" fmla="*/ 1555208 w 12191186"/>
              <a:gd name="connsiteY43" fmla="*/ 520246 h 2073600"/>
              <a:gd name="connsiteX44" fmla="*/ 1555317 w 12191186"/>
              <a:gd name="connsiteY44" fmla="*/ 520246 h 2073600"/>
              <a:gd name="connsiteX45" fmla="*/ 1555224 w 12191186"/>
              <a:gd name="connsiteY45" fmla="*/ 520251 h 2073600"/>
              <a:gd name="connsiteX46" fmla="*/ 8569227 w 12191186"/>
              <a:gd name="connsiteY46" fmla="*/ 410374 h 2073600"/>
              <a:gd name="connsiteX47" fmla="*/ 8567485 w 12191186"/>
              <a:gd name="connsiteY47" fmla="*/ 414734 h 2073600"/>
              <a:gd name="connsiteX48" fmla="*/ 8565413 w 12191186"/>
              <a:gd name="connsiteY48" fmla="*/ 417895 h 2073600"/>
              <a:gd name="connsiteX49" fmla="*/ 8851429 w 12191186"/>
              <a:gd name="connsiteY49" fmla="*/ 757648 h 2073600"/>
              <a:gd name="connsiteX50" fmla="*/ 8916937 w 12191186"/>
              <a:gd name="connsiteY50" fmla="*/ 745658 h 2073600"/>
              <a:gd name="connsiteX51" fmla="*/ 8946040 w 12191186"/>
              <a:gd name="connsiteY51" fmla="*/ 795797 h 2073600"/>
              <a:gd name="connsiteX52" fmla="*/ 8946257 w 12191186"/>
              <a:gd name="connsiteY52" fmla="*/ 795688 h 2073600"/>
              <a:gd name="connsiteX53" fmla="*/ 9829699 w 12191186"/>
              <a:gd name="connsiteY53" fmla="*/ 687561 h 2073600"/>
              <a:gd name="connsiteX54" fmla="*/ 9830571 w 12191186"/>
              <a:gd name="connsiteY54" fmla="*/ 674807 h 2073600"/>
              <a:gd name="connsiteX55" fmla="*/ 8465678 w 12191186"/>
              <a:gd name="connsiteY55" fmla="*/ 399366 h 2073600"/>
              <a:gd name="connsiteX56" fmla="*/ 7569701 w 12191186"/>
              <a:gd name="connsiteY56" fmla="*/ 530710 h 2073600"/>
              <a:gd name="connsiteX57" fmla="*/ 7565158 w 12191186"/>
              <a:gd name="connsiteY57" fmla="*/ 543905 h 2073600"/>
              <a:gd name="connsiteX58" fmla="*/ 7565123 w 12191186"/>
              <a:gd name="connsiteY58" fmla="*/ 543898 h 2073600"/>
              <a:gd name="connsiteX59" fmla="*/ 7565123 w 12191186"/>
              <a:gd name="connsiteY59" fmla="*/ 544007 h 2073600"/>
              <a:gd name="connsiteX60" fmla="*/ 7565158 w 12191186"/>
              <a:gd name="connsiteY60" fmla="*/ 543905 h 2073600"/>
              <a:gd name="connsiteX61" fmla="*/ 8837477 w 12191186"/>
              <a:gd name="connsiteY61" fmla="*/ 791656 h 2073600"/>
              <a:gd name="connsiteX62" fmla="*/ 8842164 w 12191186"/>
              <a:gd name="connsiteY62" fmla="*/ 771817 h 2073600"/>
              <a:gd name="connsiteX63" fmla="*/ 8554732 w 12191186"/>
              <a:gd name="connsiteY63" fmla="*/ 430538 h 2073600"/>
              <a:gd name="connsiteX64" fmla="*/ 8493909 w 12191186"/>
              <a:gd name="connsiteY64" fmla="*/ 437842 h 2073600"/>
              <a:gd name="connsiteX65" fmla="*/ 8465678 w 12191186"/>
              <a:gd name="connsiteY65" fmla="*/ 399366 h 2073600"/>
              <a:gd name="connsiteX66" fmla="*/ 10358349 w 12191186"/>
              <a:gd name="connsiteY66" fmla="*/ 260064 h 2073600"/>
              <a:gd name="connsiteX67" fmla="*/ 10576238 w 12191186"/>
              <a:gd name="connsiteY67" fmla="*/ 539430 h 2073600"/>
              <a:gd name="connsiteX68" fmla="*/ 10628340 w 12191186"/>
              <a:gd name="connsiteY68" fmla="*/ 538449 h 2073600"/>
              <a:gd name="connsiteX69" fmla="*/ 10639458 w 12191186"/>
              <a:gd name="connsiteY69" fmla="*/ 546406 h 2073600"/>
              <a:gd name="connsiteX70" fmla="*/ 10829880 w 12191186"/>
              <a:gd name="connsiteY70" fmla="*/ 355983 h 2073600"/>
              <a:gd name="connsiteX71" fmla="*/ 10829880 w 12191186"/>
              <a:gd name="connsiteY71" fmla="*/ 355874 h 2073600"/>
              <a:gd name="connsiteX72" fmla="*/ 10810588 w 12191186"/>
              <a:gd name="connsiteY72" fmla="*/ 310749 h 2073600"/>
              <a:gd name="connsiteX73" fmla="*/ 12112916 w 12191186"/>
              <a:gd name="connsiteY73" fmla="*/ 249490 h 2073600"/>
              <a:gd name="connsiteX74" fmla="*/ 10652975 w 12191186"/>
              <a:gd name="connsiteY74" fmla="*/ 608427 h 2073600"/>
              <a:gd name="connsiteX75" fmla="*/ 10651557 w 12191186"/>
              <a:gd name="connsiteY75" fmla="*/ 611915 h 2073600"/>
              <a:gd name="connsiteX76" fmla="*/ 10650140 w 12191186"/>
              <a:gd name="connsiteY76" fmla="*/ 613986 h 2073600"/>
              <a:gd name="connsiteX77" fmla="*/ 11242336 w 12191186"/>
              <a:gd name="connsiteY77" fmla="*/ 1059249 h 2073600"/>
              <a:gd name="connsiteX78" fmla="*/ 11267323 w 12191186"/>
              <a:gd name="connsiteY78" fmla="*/ 1046265 h 2073600"/>
              <a:gd name="connsiteX79" fmla="*/ 11295642 w 12191186"/>
              <a:gd name="connsiteY79" fmla="*/ 1047582 h 2073600"/>
              <a:gd name="connsiteX80" fmla="*/ 11295637 w 12191186"/>
              <a:gd name="connsiteY80" fmla="*/ 1047587 h 2073600"/>
              <a:gd name="connsiteX81" fmla="*/ 11295746 w 12191186"/>
              <a:gd name="connsiteY81" fmla="*/ 1047587 h 2073600"/>
              <a:gd name="connsiteX82" fmla="*/ 11295642 w 12191186"/>
              <a:gd name="connsiteY82" fmla="*/ 1047582 h 2073600"/>
              <a:gd name="connsiteX83" fmla="*/ 12123272 w 12191186"/>
              <a:gd name="connsiteY83" fmla="*/ 264750 h 2073600"/>
              <a:gd name="connsiteX84" fmla="*/ 12112916 w 12191186"/>
              <a:gd name="connsiteY84" fmla="*/ 249490 h 2073600"/>
              <a:gd name="connsiteX85" fmla="*/ 9722008 w 12191186"/>
              <a:gd name="connsiteY85" fmla="*/ 236738 h 2073600"/>
              <a:gd name="connsiteX86" fmla="*/ 9704786 w 12191186"/>
              <a:gd name="connsiteY86" fmla="*/ 246112 h 2073600"/>
              <a:gd name="connsiteX87" fmla="*/ 9875044 w 12191186"/>
              <a:gd name="connsiteY87" fmla="*/ 631317 h 2073600"/>
              <a:gd name="connsiteX88" fmla="*/ 9908834 w 12191186"/>
              <a:gd name="connsiteY88" fmla="*/ 636657 h 2073600"/>
              <a:gd name="connsiteX89" fmla="*/ 9936847 w 12191186"/>
              <a:gd name="connsiteY89" fmla="*/ 674480 h 2073600"/>
              <a:gd name="connsiteX90" fmla="*/ 10550406 w 12191186"/>
              <a:gd name="connsiteY90" fmla="*/ 599381 h 2073600"/>
              <a:gd name="connsiteX91" fmla="*/ 10548989 w 12191186"/>
              <a:gd name="connsiteY91" fmla="*/ 591096 h 2073600"/>
              <a:gd name="connsiteX92" fmla="*/ 12108010 w 12191186"/>
              <a:gd name="connsiteY92" fmla="*/ 231288 h 2073600"/>
              <a:gd name="connsiteX93" fmla="*/ 11462951 w 12191186"/>
              <a:gd name="connsiteY93" fmla="*/ 239898 h 2073600"/>
              <a:gd name="connsiteX94" fmla="*/ 11458483 w 12191186"/>
              <a:gd name="connsiteY94" fmla="*/ 252325 h 2073600"/>
              <a:gd name="connsiteX95" fmla="*/ 11385016 w 12191186"/>
              <a:gd name="connsiteY95" fmla="*/ 275432 h 2073600"/>
              <a:gd name="connsiteX96" fmla="*/ 11358638 w 12191186"/>
              <a:gd name="connsiteY96" fmla="*/ 244477 h 2073600"/>
              <a:gd name="connsiteX97" fmla="*/ 10917517 w 12191186"/>
              <a:gd name="connsiteY97" fmla="*/ 300175 h 2073600"/>
              <a:gd name="connsiteX98" fmla="*/ 10913375 w 12191186"/>
              <a:gd name="connsiteY98" fmla="*/ 339415 h 2073600"/>
              <a:gd name="connsiteX99" fmla="*/ 10844596 w 12191186"/>
              <a:gd name="connsiteY99" fmla="*/ 364486 h 2073600"/>
              <a:gd name="connsiteX100" fmla="*/ 10650032 w 12191186"/>
              <a:gd name="connsiteY100" fmla="*/ 559050 h 2073600"/>
              <a:gd name="connsiteX101" fmla="*/ 10657552 w 12191186"/>
              <a:gd name="connsiteY101" fmla="*/ 590442 h 2073600"/>
              <a:gd name="connsiteX102" fmla="*/ 10657552 w 12191186"/>
              <a:gd name="connsiteY102" fmla="*/ 590333 h 2073600"/>
              <a:gd name="connsiteX103" fmla="*/ 12108229 w 12191186"/>
              <a:gd name="connsiteY103" fmla="*/ 233686 h 2073600"/>
              <a:gd name="connsiteX104" fmla="*/ 12108010 w 12191186"/>
              <a:gd name="connsiteY104" fmla="*/ 231288 h 2073600"/>
              <a:gd name="connsiteX105" fmla="*/ 9636225 w 12191186"/>
              <a:gd name="connsiteY105" fmla="*/ 211995 h 2073600"/>
              <a:gd name="connsiteX106" fmla="*/ 8571190 w 12191186"/>
              <a:gd name="connsiteY106" fmla="*/ 374295 h 2073600"/>
              <a:gd name="connsiteX107" fmla="*/ 8573152 w 12191186"/>
              <a:gd name="connsiteY107" fmla="*/ 394569 h 2073600"/>
              <a:gd name="connsiteX108" fmla="*/ 9835586 w 12191186"/>
              <a:gd name="connsiteY108" fmla="*/ 659329 h 2073600"/>
              <a:gd name="connsiteX109" fmla="*/ 9835586 w 12191186"/>
              <a:gd name="connsiteY109" fmla="*/ 659221 h 2073600"/>
              <a:gd name="connsiteX110" fmla="*/ 9859349 w 12191186"/>
              <a:gd name="connsiteY110" fmla="*/ 636222 h 2073600"/>
              <a:gd name="connsiteX111" fmla="*/ 9688110 w 12191186"/>
              <a:gd name="connsiteY111" fmla="*/ 248619 h 2073600"/>
              <a:gd name="connsiteX112" fmla="*/ 9662493 w 12191186"/>
              <a:gd name="connsiteY112" fmla="*/ 242732 h 2073600"/>
              <a:gd name="connsiteX113" fmla="*/ 9636225 w 12191186"/>
              <a:gd name="connsiteY113" fmla="*/ 211995 h 2073600"/>
              <a:gd name="connsiteX114" fmla="*/ 9741847 w 12191186"/>
              <a:gd name="connsiteY114" fmla="*/ 191067 h 2073600"/>
              <a:gd name="connsiteX115" fmla="*/ 9735960 w 12191186"/>
              <a:gd name="connsiteY115" fmla="*/ 219734 h 2073600"/>
              <a:gd name="connsiteX116" fmla="*/ 9733236 w 12191186"/>
              <a:gd name="connsiteY116" fmla="*/ 223767 h 2073600"/>
              <a:gd name="connsiteX117" fmla="*/ 9733344 w 12191186"/>
              <a:gd name="connsiteY117" fmla="*/ 223767 h 2073600"/>
              <a:gd name="connsiteX118" fmla="*/ 10550406 w 12191186"/>
              <a:gd name="connsiteY118" fmla="*/ 573983 h 2073600"/>
              <a:gd name="connsiteX119" fmla="*/ 10554876 w 12191186"/>
              <a:gd name="connsiteY119" fmla="*/ 561666 h 2073600"/>
              <a:gd name="connsiteX120" fmla="*/ 10563595 w 12191186"/>
              <a:gd name="connsiteY120" fmla="*/ 549785 h 2073600"/>
              <a:gd name="connsiteX121" fmla="*/ 10335676 w 12191186"/>
              <a:gd name="connsiteY121" fmla="*/ 257666 h 2073600"/>
              <a:gd name="connsiteX122" fmla="*/ 7536130 w 12191186"/>
              <a:gd name="connsiteY122" fmla="*/ 129808 h 2073600"/>
              <a:gd name="connsiteX123" fmla="*/ 7503538 w 12191186"/>
              <a:gd name="connsiteY123" fmla="*/ 167523 h 2073600"/>
              <a:gd name="connsiteX124" fmla="*/ 7533077 w 12191186"/>
              <a:gd name="connsiteY124" fmla="*/ 468798 h 2073600"/>
              <a:gd name="connsiteX125" fmla="*/ 7569919 w 12191186"/>
              <a:gd name="connsiteY125" fmla="*/ 514142 h 2073600"/>
              <a:gd name="connsiteX126" fmla="*/ 8464915 w 12191186"/>
              <a:gd name="connsiteY126" fmla="*/ 382907 h 2073600"/>
              <a:gd name="connsiteX127" fmla="*/ 8465461 w 12191186"/>
              <a:gd name="connsiteY127" fmla="*/ 379637 h 2073600"/>
              <a:gd name="connsiteX128" fmla="*/ 7429527 w 12191186"/>
              <a:gd name="connsiteY128" fmla="*/ 112914 h 2073600"/>
              <a:gd name="connsiteX129" fmla="*/ 6569303 w 12191186"/>
              <a:gd name="connsiteY129" fmla="*/ 171556 h 2073600"/>
              <a:gd name="connsiteX130" fmla="*/ 7468441 w 12191186"/>
              <a:gd name="connsiteY130" fmla="*/ 494740 h 2073600"/>
              <a:gd name="connsiteX131" fmla="*/ 7516292 w 12191186"/>
              <a:gd name="connsiteY131" fmla="*/ 465854 h 2073600"/>
              <a:gd name="connsiteX132" fmla="*/ 7516618 w 12191186"/>
              <a:gd name="connsiteY132" fmla="*/ 465854 h 2073600"/>
              <a:gd name="connsiteX133" fmla="*/ 7487733 w 12191186"/>
              <a:gd name="connsiteY133" fmla="*/ 171120 h 2073600"/>
              <a:gd name="connsiteX134" fmla="*/ 7483592 w 12191186"/>
              <a:gd name="connsiteY134" fmla="*/ 171556 h 2073600"/>
              <a:gd name="connsiteX135" fmla="*/ 7429093 w 12191186"/>
              <a:gd name="connsiteY135" fmla="*/ 117055 h 2073600"/>
              <a:gd name="connsiteX136" fmla="*/ 7429527 w 12191186"/>
              <a:gd name="connsiteY136" fmla="*/ 112914 h 2073600"/>
              <a:gd name="connsiteX137" fmla="*/ 2438433 w 12191186"/>
              <a:gd name="connsiteY137" fmla="*/ 71603 h 2073600"/>
              <a:gd name="connsiteX138" fmla="*/ 2403880 w 12191186"/>
              <a:gd name="connsiteY138" fmla="*/ 84247 h 2073600"/>
              <a:gd name="connsiteX139" fmla="*/ 2373577 w 12191186"/>
              <a:gd name="connsiteY139" fmla="*/ 75091 h 2073600"/>
              <a:gd name="connsiteX140" fmla="*/ 1607637 w 12191186"/>
              <a:gd name="connsiteY140" fmla="*/ 569514 h 2073600"/>
              <a:gd name="connsiteX141" fmla="*/ 1608181 w 12191186"/>
              <a:gd name="connsiteY141" fmla="*/ 576163 h 2073600"/>
              <a:gd name="connsiteX142" fmla="*/ 1592704 w 12191186"/>
              <a:gd name="connsiteY142" fmla="*/ 612677 h 2073600"/>
              <a:gd name="connsiteX143" fmla="*/ 1807107 w 12191186"/>
              <a:gd name="connsiteY143" fmla="*/ 779012 h 2073600"/>
              <a:gd name="connsiteX144" fmla="*/ 1849399 w 12191186"/>
              <a:gd name="connsiteY144" fmla="*/ 760154 h 2073600"/>
              <a:gd name="connsiteX145" fmla="*/ 1849180 w 12191186"/>
              <a:gd name="connsiteY145" fmla="*/ 760045 h 2073600"/>
              <a:gd name="connsiteX146" fmla="*/ 1901391 w 12191186"/>
              <a:gd name="connsiteY146" fmla="*/ 804517 h 2073600"/>
              <a:gd name="connsiteX147" fmla="*/ 2883914 w 12191186"/>
              <a:gd name="connsiteY147" fmla="*/ 700096 h 2073600"/>
              <a:gd name="connsiteX148" fmla="*/ 2903971 w 12191186"/>
              <a:gd name="connsiteY148" fmla="*/ 663254 h 2073600"/>
              <a:gd name="connsiteX149" fmla="*/ 10230927 w 12191186"/>
              <a:gd name="connsiteY149" fmla="*/ 44135 h 2073600"/>
              <a:gd name="connsiteX150" fmla="*/ 10226567 w 12191186"/>
              <a:gd name="connsiteY150" fmla="*/ 56126 h 2073600"/>
              <a:gd name="connsiteX151" fmla="*/ 10212507 w 12191186"/>
              <a:gd name="connsiteY151" fmla="*/ 73238 h 2073600"/>
              <a:gd name="connsiteX152" fmla="*/ 10344178 w 12191186"/>
              <a:gd name="connsiteY152" fmla="*/ 242079 h 2073600"/>
              <a:gd name="connsiteX153" fmla="*/ 10803829 w 12191186"/>
              <a:gd name="connsiteY153" fmla="*/ 293635 h 2073600"/>
              <a:gd name="connsiteX154" fmla="*/ 10124871 w 12191186"/>
              <a:gd name="connsiteY154" fmla="*/ 40756 h 2073600"/>
              <a:gd name="connsiteX155" fmla="*/ 9736287 w 12191186"/>
              <a:gd name="connsiteY155" fmla="*/ 170357 h 2073600"/>
              <a:gd name="connsiteX156" fmla="*/ 9737814 w 12191186"/>
              <a:gd name="connsiteY156" fmla="*/ 174063 h 2073600"/>
              <a:gd name="connsiteX157" fmla="*/ 10321506 w 12191186"/>
              <a:gd name="connsiteY157" fmla="*/ 239572 h 2073600"/>
              <a:gd name="connsiteX158" fmla="*/ 10198119 w 12191186"/>
              <a:gd name="connsiteY158" fmla="*/ 81414 h 2073600"/>
              <a:gd name="connsiteX159" fmla="*/ 10152992 w 12191186"/>
              <a:gd name="connsiteY159" fmla="*/ 79232 h 2073600"/>
              <a:gd name="connsiteX160" fmla="*/ 10124871 w 12191186"/>
              <a:gd name="connsiteY160" fmla="*/ 40866 h 2073600"/>
              <a:gd name="connsiteX161" fmla="*/ 635420 w 12191186"/>
              <a:gd name="connsiteY161" fmla="*/ 0 h 2073600"/>
              <a:gd name="connsiteX162" fmla="*/ 652460 w 12191186"/>
              <a:gd name="connsiteY162" fmla="*/ 0 h 2073600"/>
              <a:gd name="connsiteX163" fmla="*/ 527776 w 12191186"/>
              <a:gd name="connsiteY163" fmla="*/ 480570 h 2073600"/>
              <a:gd name="connsiteX164" fmla="*/ 549467 w 12191186"/>
              <a:gd name="connsiteY164" fmla="*/ 496484 h 2073600"/>
              <a:gd name="connsiteX165" fmla="*/ 1145203 w 12191186"/>
              <a:gd name="connsiteY165" fmla="*/ 0 h 2073600"/>
              <a:gd name="connsiteX166" fmla="*/ 1170630 w 12191186"/>
              <a:gd name="connsiteY166" fmla="*/ 0 h 2073600"/>
              <a:gd name="connsiteX167" fmla="*/ 557861 w 12191186"/>
              <a:gd name="connsiteY167" fmla="*/ 510654 h 2073600"/>
              <a:gd name="connsiteX168" fmla="*/ 561894 w 12191186"/>
              <a:gd name="connsiteY168" fmla="*/ 532562 h 2073600"/>
              <a:gd name="connsiteX169" fmla="*/ 561473 w 12191186"/>
              <a:gd name="connsiteY169" fmla="*/ 535506 h 2073600"/>
              <a:gd name="connsiteX170" fmla="*/ 561458 w 12191186"/>
              <a:gd name="connsiteY170" fmla="*/ 535506 h 2073600"/>
              <a:gd name="connsiteX171" fmla="*/ 561458 w 12191186"/>
              <a:gd name="connsiteY171" fmla="*/ 535614 h 2073600"/>
              <a:gd name="connsiteX172" fmla="*/ 561473 w 12191186"/>
              <a:gd name="connsiteY172" fmla="*/ 535506 h 2073600"/>
              <a:gd name="connsiteX173" fmla="*/ 1500381 w 12191186"/>
              <a:gd name="connsiteY173" fmla="*/ 564826 h 2073600"/>
              <a:gd name="connsiteX174" fmla="*/ 1537005 w 12191186"/>
              <a:gd name="connsiteY174" fmla="*/ 523080 h 2073600"/>
              <a:gd name="connsiteX175" fmla="*/ 1450978 w 12191186"/>
              <a:gd name="connsiteY175" fmla="*/ 0 h 2073600"/>
              <a:gd name="connsiteX176" fmla="*/ 1467804 w 12191186"/>
              <a:gd name="connsiteY176" fmla="*/ 0 h 2073600"/>
              <a:gd name="connsiteX177" fmla="*/ 1553355 w 12191186"/>
              <a:gd name="connsiteY177" fmla="*/ 520355 h 2073600"/>
              <a:gd name="connsiteX178" fmla="*/ 1555224 w 12191186"/>
              <a:gd name="connsiteY178" fmla="*/ 520251 h 2073600"/>
              <a:gd name="connsiteX179" fmla="*/ 1584475 w 12191186"/>
              <a:gd name="connsiteY179" fmla="*/ 529702 h 2073600"/>
              <a:gd name="connsiteX180" fmla="*/ 1603604 w 12191186"/>
              <a:gd name="connsiteY180" fmla="*/ 552729 h 2073600"/>
              <a:gd name="connsiteX181" fmla="*/ 2361588 w 12191186"/>
              <a:gd name="connsiteY181" fmla="*/ 63428 h 2073600"/>
              <a:gd name="connsiteX182" fmla="*/ 2349598 w 12191186"/>
              <a:gd name="connsiteY182" fmla="*/ 29747 h 2073600"/>
              <a:gd name="connsiteX183" fmla="*/ 2350578 w 12191186"/>
              <a:gd name="connsiteY183" fmla="*/ 20482 h 2073600"/>
              <a:gd name="connsiteX184" fmla="*/ 2269788 w 12191186"/>
              <a:gd name="connsiteY184" fmla="*/ 0 h 2073600"/>
              <a:gd name="connsiteX185" fmla="*/ 2336071 w 12191186"/>
              <a:gd name="connsiteY185" fmla="*/ 0 h 2073600"/>
              <a:gd name="connsiteX186" fmla="*/ 2355810 w 12191186"/>
              <a:gd name="connsiteY186" fmla="*/ 5004 h 2073600"/>
              <a:gd name="connsiteX187" fmla="*/ 2359283 w 12191186"/>
              <a:gd name="connsiteY187" fmla="*/ 0 h 2073600"/>
              <a:gd name="connsiteX188" fmla="*/ 2448773 w 12191186"/>
              <a:gd name="connsiteY188" fmla="*/ 0 h 2073600"/>
              <a:gd name="connsiteX189" fmla="*/ 2454347 w 12191186"/>
              <a:gd name="connsiteY189" fmla="*/ 8602 h 2073600"/>
              <a:gd name="connsiteX190" fmla="*/ 2496127 w 12191186"/>
              <a:gd name="connsiteY190" fmla="*/ 0 h 2073600"/>
              <a:gd name="connsiteX191" fmla="*/ 2577729 w 12191186"/>
              <a:gd name="connsiteY191" fmla="*/ 0 h 2073600"/>
              <a:gd name="connsiteX192" fmla="*/ 2458161 w 12191186"/>
              <a:gd name="connsiteY192" fmla="*/ 24624 h 2073600"/>
              <a:gd name="connsiteX193" fmla="*/ 2458706 w 12191186"/>
              <a:gd name="connsiteY193" fmla="*/ 29747 h 2073600"/>
              <a:gd name="connsiteX194" fmla="*/ 2449878 w 12191186"/>
              <a:gd name="connsiteY194" fmla="*/ 59286 h 2073600"/>
              <a:gd name="connsiteX195" fmla="*/ 2918467 w 12191186"/>
              <a:gd name="connsiteY195" fmla="*/ 654752 h 2073600"/>
              <a:gd name="connsiteX196" fmla="*/ 2939613 w 12191186"/>
              <a:gd name="connsiteY196" fmla="*/ 651045 h 2073600"/>
              <a:gd name="connsiteX197" fmla="*/ 2959124 w 12191186"/>
              <a:gd name="connsiteY197" fmla="*/ 655297 h 2073600"/>
              <a:gd name="connsiteX198" fmla="*/ 3362109 w 12191186"/>
              <a:gd name="connsiteY198" fmla="*/ 0 h 2073600"/>
              <a:gd name="connsiteX199" fmla="*/ 3381136 w 12191186"/>
              <a:gd name="connsiteY199" fmla="*/ 0 h 2073600"/>
              <a:gd name="connsiteX200" fmla="*/ 2972859 w 12191186"/>
              <a:gd name="connsiteY200" fmla="*/ 664016 h 2073600"/>
              <a:gd name="connsiteX201" fmla="*/ 2992369 w 12191186"/>
              <a:gd name="connsiteY201" fmla="*/ 704782 h 2073600"/>
              <a:gd name="connsiteX202" fmla="*/ 3496710 w 12191186"/>
              <a:gd name="connsiteY202" fmla="*/ 961695 h 2073600"/>
              <a:gd name="connsiteX203" fmla="*/ 3549794 w 12191186"/>
              <a:gd name="connsiteY203" fmla="*/ 923653 h 2073600"/>
              <a:gd name="connsiteX204" fmla="*/ 3549685 w 12191186"/>
              <a:gd name="connsiteY204" fmla="*/ 923545 h 2073600"/>
              <a:gd name="connsiteX205" fmla="*/ 3576389 w 12191186"/>
              <a:gd name="connsiteY205" fmla="*/ 931611 h 2073600"/>
              <a:gd name="connsiteX206" fmla="*/ 4090541 w 12191186"/>
              <a:gd name="connsiteY206" fmla="*/ 188996 h 2073600"/>
              <a:gd name="connsiteX207" fmla="*/ 4082475 w 12191186"/>
              <a:gd name="connsiteY207" fmla="*/ 159239 h 2073600"/>
              <a:gd name="connsiteX208" fmla="*/ 4090105 w 12191186"/>
              <a:gd name="connsiteY208" fmla="*/ 133298 h 2073600"/>
              <a:gd name="connsiteX209" fmla="*/ 3814840 w 12191186"/>
              <a:gd name="connsiteY209" fmla="*/ 0 h 2073600"/>
              <a:gd name="connsiteX210" fmla="*/ 3852846 w 12191186"/>
              <a:gd name="connsiteY210" fmla="*/ 0 h 2073600"/>
              <a:gd name="connsiteX211" fmla="*/ 4100896 w 12191186"/>
              <a:gd name="connsiteY211" fmla="*/ 120107 h 2073600"/>
              <a:gd name="connsiteX212" fmla="*/ 4138609 w 12191186"/>
              <a:gd name="connsiteY212" fmla="*/ 106047 h 2073600"/>
              <a:gd name="connsiteX213" fmla="*/ 4138609 w 12191186"/>
              <a:gd name="connsiteY213" fmla="*/ 105938 h 2073600"/>
              <a:gd name="connsiteX214" fmla="*/ 4146021 w 12191186"/>
              <a:gd name="connsiteY214" fmla="*/ 106919 h 2073600"/>
              <a:gd name="connsiteX215" fmla="*/ 4180389 w 12191186"/>
              <a:gd name="connsiteY215" fmla="*/ 0 h 2073600"/>
              <a:gd name="connsiteX216" fmla="*/ 4197615 w 12191186"/>
              <a:gd name="connsiteY216" fmla="*/ 0 h 2073600"/>
              <a:gd name="connsiteX217" fmla="*/ 4161608 w 12191186"/>
              <a:gd name="connsiteY217" fmla="*/ 112042 h 2073600"/>
              <a:gd name="connsiteX218" fmla="*/ 4161500 w 12191186"/>
              <a:gd name="connsiteY218" fmla="*/ 111932 h 2073600"/>
              <a:gd name="connsiteX219" fmla="*/ 4188423 w 12191186"/>
              <a:gd name="connsiteY219" fmla="*/ 142453 h 2073600"/>
              <a:gd name="connsiteX220" fmla="*/ 4977253 w 12191186"/>
              <a:gd name="connsiteY220" fmla="*/ 43808 h 2073600"/>
              <a:gd name="connsiteX221" fmla="*/ 4991860 w 12191186"/>
              <a:gd name="connsiteY221" fmla="*/ 13615 h 2073600"/>
              <a:gd name="connsiteX222" fmla="*/ 4981974 w 12191186"/>
              <a:gd name="connsiteY222" fmla="*/ 0 h 2073600"/>
              <a:gd name="connsiteX223" fmla="*/ 5002019 w 12191186"/>
              <a:gd name="connsiteY223" fmla="*/ 0 h 2073600"/>
              <a:gd name="connsiteX224" fmla="*/ 5004941 w 12191186"/>
              <a:gd name="connsiteY224" fmla="*/ 4023 h 2073600"/>
              <a:gd name="connsiteX225" fmla="*/ 5020138 w 12191186"/>
              <a:gd name="connsiteY225" fmla="*/ 0 h 2073600"/>
              <a:gd name="connsiteX226" fmla="*/ 5063718 w 12191186"/>
              <a:gd name="connsiteY226" fmla="*/ 0 h 2073600"/>
              <a:gd name="connsiteX227" fmla="*/ 5061212 w 12191186"/>
              <a:gd name="connsiteY227" fmla="*/ 6238 h 2073600"/>
              <a:gd name="connsiteX228" fmla="*/ 5061182 w 12191186"/>
              <a:gd name="connsiteY228" fmla="*/ 6204 h 2073600"/>
              <a:gd name="connsiteX229" fmla="*/ 5061182 w 12191186"/>
              <a:gd name="connsiteY229" fmla="*/ 6312 h 2073600"/>
              <a:gd name="connsiteX230" fmla="*/ 5061212 w 12191186"/>
              <a:gd name="connsiteY230" fmla="*/ 6238 h 2073600"/>
              <a:gd name="connsiteX231" fmla="*/ 5079276 w 12191186"/>
              <a:gd name="connsiteY231" fmla="*/ 27022 h 2073600"/>
              <a:gd name="connsiteX232" fmla="*/ 5136267 w 12191186"/>
              <a:gd name="connsiteY232" fmla="*/ 0 h 2073600"/>
              <a:gd name="connsiteX233" fmla="*/ 5174806 w 12191186"/>
              <a:gd name="connsiteY233" fmla="*/ 0 h 2073600"/>
              <a:gd name="connsiteX234" fmla="*/ 5084726 w 12191186"/>
              <a:gd name="connsiteY234" fmla="*/ 42719 h 2073600"/>
              <a:gd name="connsiteX235" fmla="*/ 5085600 w 12191186"/>
              <a:gd name="connsiteY235" fmla="*/ 51656 h 2073600"/>
              <a:gd name="connsiteX236" fmla="*/ 5081784 w 12191186"/>
              <a:gd name="connsiteY236" fmla="*/ 71386 h 2073600"/>
              <a:gd name="connsiteX237" fmla="*/ 5610324 w 12191186"/>
              <a:gd name="connsiteY237" fmla="*/ 486674 h 2073600"/>
              <a:gd name="connsiteX238" fmla="*/ 5641497 w 12191186"/>
              <a:gd name="connsiteY238" fmla="*/ 476755 h 2073600"/>
              <a:gd name="connsiteX239" fmla="*/ 5686187 w 12191186"/>
              <a:gd name="connsiteY239" fmla="*/ 500190 h 2073600"/>
              <a:gd name="connsiteX240" fmla="*/ 5686295 w 12191186"/>
              <a:gd name="connsiteY240" fmla="*/ 500190 h 2073600"/>
              <a:gd name="connsiteX241" fmla="*/ 6460085 w 12191186"/>
              <a:gd name="connsiteY241" fmla="*/ 171338 h 2073600"/>
              <a:gd name="connsiteX242" fmla="*/ 6458995 w 12191186"/>
              <a:gd name="connsiteY242" fmla="*/ 160656 h 2073600"/>
              <a:gd name="connsiteX243" fmla="*/ 6484828 w 12191186"/>
              <a:gd name="connsiteY243" fmla="*/ 114440 h 2073600"/>
              <a:gd name="connsiteX244" fmla="*/ 6415755 w 12191186"/>
              <a:gd name="connsiteY244" fmla="*/ 0 h 2073600"/>
              <a:gd name="connsiteX245" fmla="*/ 6434766 w 12191186"/>
              <a:gd name="connsiteY245" fmla="*/ 0 h 2073600"/>
              <a:gd name="connsiteX246" fmla="*/ 6499870 w 12191186"/>
              <a:gd name="connsiteY246" fmla="*/ 107900 h 2073600"/>
              <a:gd name="connsiteX247" fmla="*/ 6513386 w 12191186"/>
              <a:gd name="connsiteY247" fmla="*/ 106047 h 2073600"/>
              <a:gd name="connsiteX248" fmla="*/ 6548375 w 12191186"/>
              <a:gd name="connsiteY248" fmla="*/ 119126 h 2073600"/>
              <a:gd name="connsiteX249" fmla="*/ 6746945 w 12191186"/>
              <a:gd name="connsiteY249" fmla="*/ 0 h 2073600"/>
              <a:gd name="connsiteX250" fmla="*/ 6778549 w 12191186"/>
              <a:gd name="connsiteY250" fmla="*/ 0 h 2073600"/>
              <a:gd name="connsiteX251" fmla="*/ 6559275 w 12191186"/>
              <a:gd name="connsiteY251" fmla="*/ 131553 h 2073600"/>
              <a:gd name="connsiteX252" fmla="*/ 6559275 w 12191186"/>
              <a:gd name="connsiteY252" fmla="*/ 131663 h 2073600"/>
              <a:gd name="connsiteX253" fmla="*/ 6567232 w 12191186"/>
              <a:gd name="connsiteY253" fmla="*/ 155315 h 2073600"/>
              <a:gd name="connsiteX254" fmla="*/ 7433015 w 12191186"/>
              <a:gd name="connsiteY254" fmla="*/ 96237 h 2073600"/>
              <a:gd name="connsiteX255" fmla="*/ 7469422 w 12191186"/>
              <a:gd name="connsiteY255" fmla="*/ 64519 h 2073600"/>
              <a:gd name="connsiteX256" fmla="*/ 7468028 w 12191186"/>
              <a:gd name="connsiteY256" fmla="*/ 0 h 2073600"/>
              <a:gd name="connsiteX257" fmla="*/ 7484404 w 12191186"/>
              <a:gd name="connsiteY257" fmla="*/ 0 h 2073600"/>
              <a:gd name="connsiteX258" fmla="*/ 7485772 w 12191186"/>
              <a:gd name="connsiteY258" fmla="*/ 62883 h 2073600"/>
              <a:gd name="connsiteX259" fmla="*/ 7485772 w 12191186"/>
              <a:gd name="connsiteY259" fmla="*/ 62992 h 2073600"/>
              <a:gd name="connsiteX260" fmla="*/ 7528172 w 12191186"/>
              <a:gd name="connsiteY260" fmla="*/ 86208 h 2073600"/>
              <a:gd name="connsiteX261" fmla="*/ 7679504 w 12191186"/>
              <a:gd name="connsiteY261" fmla="*/ 0 h 2073600"/>
              <a:gd name="connsiteX262" fmla="*/ 7712331 w 12191186"/>
              <a:gd name="connsiteY262" fmla="*/ 0 h 2073600"/>
              <a:gd name="connsiteX263" fmla="*/ 7535149 w 12191186"/>
              <a:gd name="connsiteY263" fmla="*/ 100924 h 2073600"/>
              <a:gd name="connsiteX264" fmla="*/ 7537546 w 12191186"/>
              <a:gd name="connsiteY264" fmla="*/ 113350 h 2073600"/>
              <a:gd name="connsiteX265" fmla="*/ 7537546 w 12191186"/>
              <a:gd name="connsiteY265" fmla="*/ 113459 h 2073600"/>
              <a:gd name="connsiteX266" fmla="*/ 8470692 w 12191186"/>
              <a:gd name="connsiteY266" fmla="*/ 364267 h 2073600"/>
              <a:gd name="connsiteX267" fmla="*/ 8508406 w 12191186"/>
              <a:gd name="connsiteY267" fmla="*/ 336473 h 2073600"/>
              <a:gd name="connsiteX268" fmla="*/ 8439106 w 12191186"/>
              <a:gd name="connsiteY268" fmla="*/ 0 h 2073600"/>
              <a:gd name="connsiteX269" fmla="*/ 8455766 w 12191186"/>
              <a:gd name="connsiteY269" fmla="*/ 0 h 2073600"/>
              <a:gd name="connsiteX270" fmla="*/ 8524865 w 12191186"/>
              <a:gd name="connsiteY270" fmla="*/ 335600 h 2073600"/>
              <a:gd name="connsiteX271" fmla="*/ 8544049 w 12191186"/>
              <a:gd name="connsiteY271" fmla="*/ 341269 h 2073600"/>
              <a:gd name="connsiteX272" fmla="*/ 8544049 w 12191186"/>
              <a:gd name="connsiteY272" fmla="*/ 341159 h 2073600"/>
              <a:gd name="connsiteX273" fmla="*/ 8563668 w 12191186"/>
              <a:gd name="connsiteY273" fmla="*/ 358926 h 2073600"/>
              <a:gd name="connsiteX274" fmla="*/ 9633283 w 12191186"/>
              <a:gd name="connsiteY274" fmla="*/ 195972 h 2073600"/>
              <a:gd name="connsiteX275" fmla="*/ 9636116 w 12191186"/>
              <a:gd name="connsiteY275" fmla="*/ 177006 h 2073600"/>
              <a:gd name="connsiteX276" fmla="*/ 9464257 w 12191186"/>
              <a:gd name="connsiteY276" fmla="*/ 0 h 2073600"/>
              <a:gd name="connsiteX277" fmla="*/ 9487127 w 12191186"/>
              <a:gd name="connsiteY277" fmla="*/ 0 h 2073600"/>
              <a:gd name="connsiteX278" fmla="*/ 9644183 w 12191186"/>
              <a:gd name="connsiteY278" fmla="*/ 161746 h 2073600"/>
              <a:gd name="connsiteX279" fmla="*/ 9712743 w 12191186"/>
              <a:gd name="connsiteY279" fmla="*/ 146159 h 2073600"/>
              <a:gd name="connsiteX280" fmla="*/ 9726260 w 12191186"/>
              <a:gd name="connsiteY280" fmla="*/ 156515 h 2073600"/>
              <a:gd name="connsiteX281" fmla="*/ 10124435 w 12191186"/>
              <a:gd name="connsiteY281" fmla="*/ 23862 h 2073600"/>
              <a:gd name="connsiteX282" fmla="*/ 10124653 w 12191186"/>
              <a:gd name="connsiteY282" fmla="*/ 22771 h 2073600"/>
              <a:gd name="connsiteX283" fmla="*/ 10078284 w 12191186"/>
              <a:gd name="connsiteY283" fmla="*/ 0 h 2073600"/>
              <a:gd name="connsiteX284" fmla="*/ 10115593 w 12191186"/>
              <a:gd name="connsiteY284" fmla="*/ 0 h 2073600"/>
              <a:gd name="connsiteX285" fmla="*/ 10129558 w 12191186"/>
              <a:gd name="connsiteY285" fmla="*/ 6858 h 2073600"/>
              <a:gd name="connsiteX286" fmla="*/ 10129994 w 12191186"/>
              <a:gd name="connsiteY286" fmla="*/ 5658 h 2073600"/>
              <a:gd name="connsiteX287" fmla="*/ 10134552 w 12191186"/>
              <a:gd name="connsiteY287" fmla="*/ 0 h 2073600"/>
              <a:gd name="connsiteX288" fmla="*/ 10221311 w 12191186"/>
              <a:gd name="connsiteY288" fmla="*/ 0 h 2073600"/>
              <a:gd name="connsiteX289" fmla="*/ 10232345 w 12191186"/>
              <a:gd name="connsiteY289" fmla="*/ 27022 h 2073600"/>
              <a:gd name="connsiteX290" fmla="*/ 10820508 w 12191186"/>
              <a:gd name="connsiteY290" fmla="*/ 283171 h 2073600"/>
              <a:gd name="connsiteX291" fmla="*/ 10839909 w 12191186"/>
              <a:gd name="connsiteY291" fmla="*/ 266167 h 2073600"/>
              <a:gd name="connsiteX292" fmla="*/ 10746192 w 12191186"/>
              <a:gd name="connsiteY292" fmla="*/ 0 h 2073600"/>
              <a:gd name="connsiteX293" fmla="*/ 10763641 w 12191186"/>
              <a:gd name="connsiteY293" fmla="*/ 0 h 2073600"/>
              <a:gd name="connsiteX294" fmla="*/ 10855496 w 12191186"/>
              <a:gd name="connsiteY294" fmla="*/ 260935 h 2073600"/>
              <a:gd name="connsiteX295" fmla="*/ 10890158 w 12191186"/>
              <a:gd name="connsiteY295" fmla="*/ 266059 h 2073600"/>
              <a:gd name="connsiteX296" fmla="*/ 10910431 w 12191186"/>
              <a:gd name="connsiteY296" fmla="*/ 284698 h 2073600"/>
              <a:gd name="connsiteX297" fmla="*/ 11355912 w 12191186"/>
              <a:gd name="connsiteY297" fmla="*/ 228454 h 2073600"/>
              <a:gd name="connsiteX298" fmla="*/ 11361799 w 12191186"/>
              <a:gd name="connsiteY298" fmla="*/ 202075 h 2073600"/>
              <a:gd name="connsiteX299" fmla="*/ 11397880 w 12191186"/>
              <a:gd name="connsiteY299" fmla="*/ 174391 h 2073600"/>
              <a:gd name="connsiteX300" fmla="*/ 11398495 w 12191186"/>
              <a:gd name="connsiteY300" fmla="*/ 0 h 2073600"/>
              <a:gd name="connsiteX301" fmla="*/ 11414734 w 12191186"/>
              <a:gd name="connsiteY301" fmla="*/ 0 h 2073600"/>
              <a:gd name="connsiteX302" fmla="*/ 11414120 w 12191186"/>
              <a:gd name="connsiteY302" fmla="*/ 172755 h 2073600"/>
              <a:gd name="connsiteX303" fmla="*/ 11435156 w 12191186"/>
              <a:gd name="connsiteY303" fmla="*/ 178750 h 2073600"/>
              <a:gd name="connsiteX304" fmla="*/ 11464150 w 12191186"/>
              <a:gd name="connsiteY304" fmla="*/ 223439 h 2073600"/>
              <a:gd name="connsiteX305" fmla="*/ 12109102 w 12191186"/>
              <a:gd name="connsiteY305" fmla="*/ 214830 h 2073600"/>
              <a:gd name="connsiteX306" fmla="*/ 12113788 w 12191186"/>
              <a:gd name="connsiteY306" fmla="*/ 201639 h 2073600"/>
              <a:gd name="connsiteX307" fmla="*/ 12129701 w 12191186"/>
              <a:gd name="connsiteY307" fmla="*/ 183219 h 2073600"/>
              <a:gd name="connsiteX308" fmla="*/ 11919288 w 12191186"/>
              <a:gd name="connsiteY308" fmla="*/ 25951 h 2073600"/>
              <a:gd name="connsiteX309" fmla="*/ 11884135 w 12191186"/>
              <a:gd name="connsiteY309" fmla="*/ 0 h 2073600"/>
              <a:gd name="connsiteX310" fmla="*/ 11911844 w 12191186"/>
              <a:gd name="connsiteY310" fmla="*/ 0 h 2073600"/>
              <a:gd name="connsiteX311" fmla="*/ 12001391 w 12191186"/>
              <a:gd name="connsiteY311" fmla="*/ 66484 h 2073600"/>
              <a:gd name="connsiteX312" fmla="*/ 12145289 w 12191186"/>
              <a:gd name="connsiteY312" fmla="*/ 175153 h 2073600"/>
              <a:gd name="connsiteX313" fmla="*/ 12187472 w 12191186"/>
              <a:gd name="connsiteY313" fmla="*/ 178532 h 2073600"/>
              <a:gd name="connsiteX314" fmla="*/ 12187253 w 12191186"/>
              <a:gd name="connsiteY314" fmla="*/ 179186 h 2073600"/>
              <a:gd name="connsiteX315" fmla="*/ 12191186 w 12191186"/>
              <a:gd name="connsiteY315" fmla="*/ 183876 h 2073600"/>
              <a:gd name="connsiteX316" fmla="*/ 12191186 w 12191186"/>
              <a:gd name="connsiteY316" fmla="*/ 272538 h 2073600"/>
              <a:gd name="connsiteX317" fmla="*/ 12178452 w 12191186"/>
              <a:gd name="connsiteY317" fmla="*/ 279452 h 2073600"/>
              <a:gd name="connsiteX318" fmla="*/ 12136896 w 12191186"/>
              <a:gd name="connsiteY318" fmla="*/ 275759 h 2073600"/>
              <a:gd name="connsiteX319" fmla="*/ 12136243 w 12191186"/>
              <a:gd name="connsiteY319" fmla="*/ 275323 h 2073600"/>
              <a:gd name="connsiteX320" fmla="*/ 11310896 w 12191186"/>
              <a:gd name="connsiteY320" fmla="*/ 1055979 h 2073600"/>
              <a:gd name="connsiteX321" fmla="*/ 11331496 w 12191186"/>
              <a:gd name="connsiteY321" fmla="*/ 1086390 h 2073600"/>
              <a:gd name="connsiteX322" fmla="*/ 12187908 w 12191186"/>
              <a:gd name="connsiteY322" fmla="*/ 858254 h 2073600"/>
              <a:gd name="connsiteX323" fmla="*/ 12191186 w 12191186"/>
              <a:gd name="connsiteY323" fmla="*/ 870442 h 2073600"/>
              <a:gd name="connsiteX324" fmla="*/ 12191186 w 12191186"/>
              <a:gd name="connsiteY324" fmla="*/ 874319 h 2073600"/>
              <a:gd name="connsiteX325" fmla="*/ 11333242 w 12191186"/>
              <a:gd name="connsiteY325" fmla="*/ 1102959 h 2073600"/>
              <a:gd name="connsiteX326" fmla="*/ 11329971 w 12191186"/>
              <a:gd name="connsiteY326" fmla="*/ 1118109 h 2073600"/>
              <a:gd name="connsiteX327" fmla="*/ 12191186 w 12191186"/>
              <a:gd name="connsiteY327" fmla="*/ 1655163 h 2073600"/>
              <a:gd name="connsiteX328" fmla="*/ 12191186 w 12191186"/>
              <a:gd name="connsiteY328" fmla="*/ 1666818 h 2073600"/>
              <a:gd name="connsiteX329" fmla="*/ 12187799 w 12191186"/>
              <a:gd name="connsiteY329" fmla="*/ 1672263 h 2073600"/>
              <a:gd name="connsiteX330" fmla="*/ 11322232 w 12191186"/>
              <a:gd name="connsiteY330" fmla="*/ 1132606 h 2073600"/>
              <a:gd name="connsiteX331" fmla="*/ 11253671 w 12191186"/>
              <a:gd name="connsiteY331" fmla="*/ 1148193 h 2073600"/>
              <a:gd name="connsiteX332" fmla="*/ 11250621 w 12191186"/>
              <a:gd name="connsiteY332" fmla="*/ 1146122 h 2073600"/>
              <a:gd name="connsiteX333" fmla="*/ 10972780 w 12191186"/>
              <a:gd name="connsiteY333" fmla="*/ 1828460 h 2073600"/>
              <a:gd name="connsiteX334" fmla="*/ 10984225 w 12191186"/>
              <a:gd name="connsiteY334" fmla="*/ 1869989 h 2073600"/>
              <a:gd name="connsiteX335" fmla="*/ 12191186 w 12191186"/>
              <a:gd name="connsiteY335" fmla="*/ 2057453 h 2073600"/>
              <a:gd name="connsiteX336" fmla="*/ 12191186 w 12191186"/>
              <a:gd name="connsiteY336" fmla="*/ 2058113 h 2073600"/>
              <a:gd name="connsiteX337" fmla="*/ 12188780 w 12191186"/>
              <a:gd name="connsiteY337" fmla="*/ 2073600 h 2073600"/>
              <a:gd name="connsiteX338" fmla="*/ 10979537 w 12191186"/>
              <a:gd name="connsiteY338" fmla="*/ 1885794 h 2073600"/>
              <a:gd name="connsiteX339" fmla="*/ 10978775 w 12191186"/>
              <a:gd name="connsiteY339" fmla="*/ 1887757 h 2073600"/>
              <a:gd name="connsiteX340" fmla="*/ 10905309 w 12191186"/>
              <a:gd name="connsiteY340" fmla="*/ 1910863 h 2073600"/>
              <a:gd name="connsiteX341" fmla="*/ 10882201 w 12191186"/>
              <a:gd name="connsiteY341" fmla="*/ 1837397 h 2073600"/>
              <a:gd name="connsiteX342" fmla="*/ 10883728 w 12191186"/>
              <a:gd name="connsiteY342" fmla="*/ 1835001 h 2073600"/>
              <a:gd name="connsiteX343" fmla="*/ 9905236 w 12191186"/>
              <a:gd name="connsiteY343" fmla="*/ 735084 h 2073600"/>
              <a:gd name="connsiteX344" fmla="*/ 9858475 w 12191186"/>
              <a:gd name="connsiteY344" fmla="*/ 733667 h 2073600"/>
              <a:gd name="connsiteX345" fmla="*/ 9832643 w 12191186"/>
              <a:gd name="connsiteY345" fmla="*/ 704020 h 2073600"/>
              <a:gd name="connsiteX346" fmla="*/ 8942552 w 12191186"/>
              <a:gd name="connsiteY346" fmla="*/ 813020 h 2073600"/>
              <a:gd name="connsiteX347" fmla="*/ 8939936 w 12191186"/>
              <a:gd name="connsiteY347" fmla="*/ 819450 h 2073600"/>
              <a:gd name="connsiteX348" fmla="*/ 8866470 w 12191186"/>
              <a:gd name="connsiteY348" fmla="*/ 842557 h 2073600"/>
              <a:gd name="connsiteX349" fmla="*/ 8839329 w 12191186"/>
              <a:gd name="connsiteY349" fmla="*/ 809096 h 2073600"/>
              <a:gd name="connsiteX350" fmla="*/ 7554769 w 12191186"/>
              <a:gd name="connsiteY350" fmla="*/ 558941 h 2073600"/>
              <a:gd name="connsiteX351" fmla="*/ 7516073 w 12191186"/>
              <a:gd name="connsiteY351" fmla="*/ 575073 h 2073600"/>
              <a:gd name="connsiteX352" fmla="*/ 7461574 w 12191186"/>
              <a:gd name="connsiteY352" fmla="*/ 520573 h 2073600"/>
              <a:gd name="connsiteX353" fmla="*/ 7462555 w 12191186"/>
              <a:gd name="connsiteY353" fmla="*/ 510327 h 2073600"/>
              <a:gd name="connsiteX354" fmla="*/ 6561128 w 12191186"/>
              <a:gd name="connsiteY354" fmla="*/ 186380 h 2073600"/>
              <a:gd name="connsiteX355" fmla="*/ 6513276 w 12191186"/>
              <a:gd name="connsiteY355" fmla="*/ 215374 h 2073600"/>
              <a:gd name="connsiteX356" fmla="*/ 6465644 w 12191186"/>
              <a:gd name="connsiteY356" fmla="*/ 186815 h 2073600"/>
              <a:gd name="connsiteX357" fmla="*/ 5693055 w 12191186"/>
              <a:gd name="connsiteY357" fmla="*/ 515122 h 2073600"/>
              <a:gd name="connsiteX358" fmla="*/ 5695780 w 12191186"/>
              <a:gd name="connsiteY358" fmla="*/ 531365 h 2073600"/>
              <a:gd name="connsiteX359" fmla="*/ 5641280 w 12191186"/>
              <a:gd name="connsiteY359" fmla="*/ 585864 h 2073600"/>
              <a:gd name="connsiteX360" fmla="*/ 5586779 w 12191186"/>
              <a:gd name="connsiteY360" fmla="*/ 531365 h 2073600"/>
              <a:gd name="connsiteX361" fmla="*/ 5598224 w 12191186"/>
              <a:gd name="connsiteY361" fmla="*/ 498228 h 2073600"/>
              <a:gd name="connsiteX362" fmla="*/ 5073173 w 12191186"/>
              <a:gd name="connsiteY362" fmla="*/ 85664 h 2073600"/>
              <a:gd name="connsiteX363" fmla="*/ 5030882 w 12191186"/>
              <a:gd name="connsiteY363" fmla="*/ 106266 h 2073600"/>
              <a:gd name="connsiteX364" fmla="*/ 4977253 w 12191186"/>
              <a:gd name="connsiteY364" fmla="*/ 60595 h 2073600"/>
              <a:gd name="connsiteX365" fmla="*/ 4191256 w 12191186"/>
              <a:gd name="connsiteY365" fmla="*/ 158803 h 2073600"/>
              <a:gd name="connsiteX366" fmla="*/ 4191475 w 12191186"/>
              <a:gd name="connsiteY366" fmla="*/ 162074 h 2073600"/>
              <a:gd name="connsiteX367" fmla="*/ 4135667 w 12191186"/>
              <a:gd name="connsiteY367" fmla="*/ 215155 h 2073600"/>
              <a:gd name="connsiteX368" fmla="*/ 4101659 w 12191186"/>
              <a:gd name="connsiteY368" fmla="*/ 201858 h 2073600"/>
              <a:gd name="connsiteX369" fmla="*/ 3589142 w 12191186"/>
              <a:gd name="connsiteY369" fmla="*/ 942183 h 2073600"/>
              <a:gd name="connsiteX370" fmla="*/ 3602876 w 12191186"/>
              <a:gd name="connsiteY370" fmla="*/ 979571 h 2073600"/>
              <a:gd name="connsiteX371" fmla="*/ 3547068 w 12191186"/>
              <a:gd name="connsiteY371" fmla="*/ 1032653 h 2073600"/>
              <a:gd name="connsiteX372" fmla="*/ 3494094 w 12191186"/>
              <a:gd name="connsiteY372" fmla="*/ 978808 h 2073600"/>
              <a:gd name="connsiteX373" fmla="*/ 2989863 w 12191186"/>
              <a:gd name="connsiteY373" fmla="*/ 721896 h 2073600"/>
              <a:gd name="connsiteX374" fmla="*/ 2936779 w 12191186"/>
              <a:gd name="connsiteY374" fmla="*/ 760154 h 2073600"/>
              <a:gd name="connsiteX375" fmla="*/ 2884460 w 12191186"/>
              <a:gd name="connsiteY375" fmla="*/ 714810 h 2073600"/>
              <a:gd name="connsiteX376" fmla="*/ 1901827 w 12191186"/>
              <a:gd name="connsiteY376" fmla="*/ 822829 h 2073600"/>
              <a:gd name="connsiteX377" fmla="*/ 1860625 w 12191186"/>
              <a:gd name="connsiteY377" fmla="*/ 867519 h 2073600"/>
              <a:gd name="connsiteX378" fmla="*/ 1848200 w 12191186"/>
              <a:gd name="connsiteY378" fmla="*/ 1622451 h 2073600"/>
              <a:gd name="connsiteX379" fmla="*/ 1891799 w 12191186"/>
              <a:gd name="connsiteY379" fmla="*/ 1677059 h 2073600"/>
              <a:gd name="connsiteX380" fmla="*/ 1835991 w 12191186"/>
              <a:gd name="connsiteY380" fmla="*/ 1730142 h 2073600"/>
              <a:gd name="connsiteX381" fmla="*/ 1782908 w 12191186"/>
              <a:gd name="connsiteY381" fmla="*/ 1674335 h 2073600"/>
              <a:gd name="connsiteX382" fmla="*/ 1783780 w 12191186"/>
              <a:gd name="connsiteY382" fmla="*/ 1667577 h 2073600"/>
              <a:gd name="connsiteX383" fmla="*/ 1133270 w 12191186"/>
              <a:gd name="connsiteY383" fmla="*/ 1464838 h 2073600"/>
              <a:gd name="connsiteX384" fmla="*/ 1094793 w 12191186"/>
              <a:gd name="connsiteY384" fmla="*/ 1479443 h 2073600"/>
              <a:gd name="connsiteX385" fmla="*/ 1050649 w 12191186"/>
              <a:gd name="connsiteY385" fmla="*/ 1454810 h 2073600"/>
              <a:gd name="connsiteX386" fmla="*/ 6431 w 12191186"/>
              <a:gd name="connsiteY386" fmla="*/ 1898111 h 2073600"/>
              <a:gd name="connsiteX387" fmla="*/ 0 w 12191186"/>
              <a:gd name="connsiteY387" fmla="*/ 1883069 h 2073600"/>
              <a:gd name="connsiteX388" fmla="*/ 1043890 w 12191186"/>
              <a:gd name="connsiteY388" fmla="*/ 1439658 h 2073600"/>
              <a:gd name="connsiteX389" fmla="*/ 1041601 w 12191186"/>
              <a:gd name="connsiteY389" fmla="*/ 1423416 h 2073600"/>
              <a:gd name="connsiteX390" fmla="*/ 1052066 w 12191186"/>
              <a:gd name="connsiteY390" fmla="*/ 1392788 h 2073600"/>
              <a:gd name="connsiteX391" fmla="*/ 510446 w 12191186"/>
              <a:gd name="connsiteY391" fmla="*/ 585210 h 2073600"/>
              <a:gd name="connsiteX392" fmla="*/ 506195 w 12191186"/>
              <a:gd name="connsiteY392" fmla="*/ 585537 h 2073600"/>
              <a:gd name="connsiteX393" fmla="*/ 477638 w 12191186"/>
              <a:gd name="connsiteY393" fmla="*/ 576490 h 2073600"/>
              <a:gd name="connsiteX394" fmla="*/ 10138 w 12191186"/>
              <a:gd name="connsiteY394" fmla="*/ 803317 h 2073600"/>
              <a:gd name="connsiteX395" fmla="*/ 3052 w 12191186"/>
              <a:gd name="connsiteY395" fmla="*/ 788604 h 2073600"/>
              <a:gd name="connsiteX396" fmla="*/ 464775 w 12191186"/>
              <a:gd name="connsiteY396" fmla="*/ 564609 h 2073600"/>
              <a:gd name="connsiteX397" fmla="*/ 454094 w 12191186"/>
              <a:gd name="connsiteY397" fmla="*/ 541719 h 2073600"/>
              <a:gd name="connsiteX398" fmla="*/ 3707 w 12191186"/>
              <a:gd name="connsiteY398" fmla="*/ 373205 h 2073600"/>
              <a:gd name="connsiteX399" fmla="*/ 9483 w 12191186"/>
              <a:gd name="connsiteY399" fmla="*/ 357945 h 2073600"/>
              <a:gd name="connsiteX400" fmla="*/ 453658 w 12191186"/>
              <a:gd name="connsiteY400" fmla="*/ 524061 h 2073600"/>
              <a:gd name="connsiteX401" fmla="*/ 508811 w 12191186"/>
              <a:gd name="connsiteY401" fmla="*/ 476646 h 2073600"/>
              <a:gd name="connsiteX402" fmla="*/ 511645 w 12191186"/>
              <a:gd name="connsiteY402" fmla="*/ 476974 h 2073600"/>
              <a:gd name="connsiteX403" fmla="*/ 6520 w 12191186"/>
              <a:gd name="connsiteY403" fmla="*/ 0 h 2073600"/>
              <a:gd name="connsiteX404" fmla="*/ 26464 w 12191186"/>
              <a:gd name="connsiteY404" fmla="*/ 0 h 2073600"/>
              <a:gd name="connsiteX405" fmla="*/ 9920 w 12191186"/>
              <a:gd name="connsiteY405" fmla="*/ 7511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12191186" h="2073600">
                <a:moveTo>
                  <a:pt x="1804055" y="846155"/>
                </a:moveTo>
                <a:lnTo>
                  <a:pt x="1133380" y="1385485"/>
                </a:lnTo>
                <a:cubicBezTo>
                  <a:pt x="1144280" y="1395731"/>
                  <a:pt x="1151037" y="1410228"/>
                  <a:pt x="1150602" y="1426360"/>
                </a:cubicBezTo>
                <a:lnTo>
                  <a:pt x="1143762" y="1450895"/>
                </a:lnTo>
                <a:lnTo>
                  <a:pt x="1143734" y="1450886"/>
                </a:lnTo>
                <a:lnTo>
                  <a:pt x="1143734" y="1450994"/>
                </a:lnTo>
                <a:lnTo>
                  <a:pt x="1143762" y="1450895"/>
                </a:lnTo>
                <a:lnTo>
                  <a:pt x="1788358" y="1651772"/>
                </a:lnTo>
                <a:cubicBezTo>
                  <a:pt x="1795987" y="1636185"/>
                  <a:pt x="1810703" y="1624849"/>
                  <a:pt x="1828362" y="1621905"/>
                </a:cubicBezTo>
                <a:lnTo>
                  <a:pt x="1844275" y="868718"/>
                </a:lnTo>
                <a:cubicBezTo>
                  <a:pt x="1827599" y="867519"/>
                  <a:pt x="1813210" y="858908"/>
                  <a:pt x="1804055" y="846155"/>
                </a:cubicBezTo>
                <a:close/>
                <a:moveTo>
                  <a:pt x="10639896" y="626848"/>
                </a:moveTo>
                <a:cubicBezTo>
                  <a:pt x="10633137" y="633061"/>
                  <a:pt x="10624962" y="637312"/>
                  <a:pt x="10616241" y="639492"/>
                </a:cubicBezTo>
                <a:lnTo>
                  <a:pt x="10924165" y="1808186"/>
                </a:lnTo>
                <a:cubicBezTo>
                  <a:pt x="10934739" y="1806986"/>
                  <a:pt x="10945639" y="1808731"/>
                  <a:pt x="10955775" y="1813962"/>
                </a:cubicBezTo>
                <a:lnTo>
                  <a:pt x="10959832" y="1816632"/>
                </a:lnTo>
                <a:lnTo>
                  <a:pt x="10959808" y="1816689"/>
                </a:lnTo>
                <a:lnTo>
                  <a:pt x="10959918" y="1816689"/>
                </a:lnTo>
                <a:lnTo>
                  <a:pt x="10959832" y="1816632"/>
                </a:lnTo>
                <a:lnTo>
                  <a:pt x="11237540" y="1134676"/>
                </a:lnTo>
                <a:cubicBezTo>
                  <a:pt x="11223588" y="1118327"/>
                  <a:pt x="11220100" y="1094457"/>
                  <a:pt x="11230672" y="1074183"/>
                </a:cubicBezTo>
                <a:cubicBezTo>
                  <a:pt x="11231110" y="1073419"/>
                  <a:pt x="11231654" y="1072875"/>
                  <a:pt x="11232089" y="1072112"/>
                </a:cubicBezTo>
                <a:close/>
                <a:moveTo>
                  <a:pt x="10556947" y="615185"/>
                </a:moveTo>
                <a:lnTo>
                  <a:pt x="9937828" y="690940"/>
                </a:lnTo>
                <a:cubicBezTo>
                  <a:pt x="9937064" y="697480"/>
                  <a:pt x="9935321" y="704020"/>
                  <a:pt x="9932051" y="710232"/>
                </a:cubicBezTo>
                <a:cubicBezTo>
                  <a:pt x="9928782" y="716445"/>
                  <a:pt x="9924420" y="721677"/>
                  <a:pt x="9919407" y="726037"/>
                </a:cubicBezTo>
                <a:lnTo>
                  <a:pt x="9919407" y="726256"/>
                </a:lnTo>
                <a:lnTo>
                  <a:pt x="10894300" y="1822030"/>
                </a:lnTo>
                <a:cubicBezTo>
                  <a:pt x="10898551" y="1818214"/>
                  <a:pt x="10903347" y="1815162"/>
                  <a:pt x="10908470" y="1812873"/>
                </a:cubicBezTo>
                <a:lnTo>
                  <a:pt x="10599783" y="641236"/>
                </a:lnTo>
                <a:cubicBezTo>
                  <a:pt x="10592480" y="640800"/>
                  <a:pt x="10585068" y="638838"/>
                  <a:pt x="10578090" y="635241"/>
                </a:cubicBezTo>
                <a:cubicBezTo>
                  <a:pt x="10569045" y="630445"/>
                  <a:pt x="10561960" y="623360"/>
                  <a:pt x="10556947" y="615185"/>
                </a:cubicBezTo>
                <a:close/>
                <a:moveTo>
                  <a:pt x="557752" y="551856"/>
                </a:moveTo>
                <a:cubicBezTo>
                  <a:pt x="552084" y="565481"/>
                  <a:pt x="541293" y="576381"/>
                  <a:pt x="527668" y="581830"/>
                </a:cubicBezTo>
                <a:lnTo>
                  <a:pt x="1063837" y="1381343"/>
                </a:lnTo>
                <a:cubicBezTo>
                  <a:pt x="1073321" y="1374367"/>
                  <a:pt x="1084874" y="1370226"/>
                  <a:pt x="1097410" y="1370552"/>
                </a:cubicBezTo>
                <a:cubicBezTo>
                  <a:pt x="1106129" y="1370771"/>
                  <a:pt x="1114086" y="1373168"/>
                  <a:pt x="1121281" y="1376983"/>
                </a:cubicBezTo>
                <a:lnTo>
                  <a:pt x="1796533" y="831440"/>
                </a:lnTo>
                <a:cubicBezTo>
                  <a:pt x="1794680" y="825663"/>
                  <a:pt x="1793591" y="819559"/>
                  <a:pt x="1793699" y="813237"/>
                </a:cubicBezTo>
                <a:cubicBezTo>
                  <a:pt x="1793918" y="807024"/>
                  <a:pt x="1795334" y="801247"/>
                  <a:pt x="1797296" y="795797"/>
                </a:cubicBezTo>
                <a:lnTo>
                  <a:pt x="1585946" y="618564"/>
                </a:lnTo>
                <a:cubicBezTo>
                  <a:pt x="1576572" y="625430"/>
                  <a:pt x="1565018" y="629573"/>
                  <a:pt x="1552483" y="629246"/>
                </a:cubicBezTo>
                <a:cubicBezTo>
                  <a:pt x="1525124" y="628592"/>
                  <a:pt x="1503107" y="607772"/>
                  <a:pt x="1499944" y="581285"/>
                </a:cubicBezTo>
                <a:close/>
                <a:moveTo>
                  <a:pt x="1555208" y="520246"/>
                </a:moveTo>
                <a:lnTo>
                  <a:pt x="1555317" y="520246"/>
                </a:lnTo>
                <a:lnTo>
                  <a:pt x="1555224" y="520251"/>
                </a:lnTo>
                <a:close/>
                <a:moveTo>
                  <a:pt x="8569227" y="410374"/>
                </a:moveTo>
                <a:cubicBezTo>
                  <a:pt x="8568574" y="411901"/>
                  <a:pt x="8568246" y="413318"/>
                  <a:pt x="8567485" y="414734"/>
                </a:cubicBezTo>
                <a:cubicBezTo>
                  <a:pt x="8566830" y="415933"/>
                  <a:pt x="8566067" y="416806"/>
                  <a:pt x="8565413" y="417895"/>
                </a:cubicBezTo>
                <a:lnTo>
                  <a:pt x="8851429" y="757648"/>
                </a:lnTo>
                <a:cubicBezTo>
                  <a:pt x="8867669" y="739662"/>
                  <a:pt x="8894374" y="733885"/>
                  <a:pt x="8916937" y="745658"/>
                </a:cubicBezTo>
                <a:cubicBezTo>
                  <a:pt x="8936121" y="755577"/>
                  <a:pt x="8946694" y="775524"/>
                  <a:pt x="8946040" y="795797"/>
                </a:cubicBezTo>
                <a:lnTo>
                  <a:pt x="8946257" y="795688"/>
                </a:lnTo>
                <a:lnTo>
                  <a:pt x="9829699" y="687561"/>
                </a:lnTo>
                <a:cubicBezTo>
                  <a:pt x="9829482" y="683309"/>
                  <a:pt x="9829810" y="679058"/>
                  <a:pt x="9830571" y="674807"/>
                </a:cubicBezTo>
                <a:close/>
                <a:moveTo>
                  <a:pt x="8465678" y="399366"/>
                </a:moveTo>
                <a:lnTo>
                  <a:pt x="7569701" y="530710"/>
                </a:lnTo>
                <a:lnTo>
                  <a:pt x="7565158" y="543905"/>
                </a:lnTo>
                <a:lnTo>
                  <a:pt x="7565123" y="543898"/>
                </a:lnTo>
                <a:lnTo>
                  <a:pt x="7565123" y="544007"/>
                </a:lnTo>
                <a:lnTo>
                  <a:pt x="7565158" y="543905"/>
                </a:lnTo>
                <a:lnTo>
                  <a:pt x="8837477" y="791656"/>
                </a:lnTo>
                <a:cubicBezTo>
                  <a:pt x="8837694" y="784897"/>
                  <a:pt x="8839329" y="778248"/>
                  <a:pt x="8842164" y="771817"/>
                </a:cubicBezTo>
                <a:lnTo>
                  <a:pt x="8554732" y="430538"/>
                </a:lnTo>
                <a:cubicBezTo>
                  <a:pt x="8538381" y="444818"/>
                  <a:pt x="8514293" y="448524"/>
                  <a:pt x="8493909" y="437842"/>
                </a:cubicBezTo>
                <a:cubicBezTo>
                  <a:pt x="8478432" y="429777"/>
                  <a:pt x="8468621" y="415279"/>
                  <a:pt x="8465678" y="399366"/>
                </a:cubicBezTo>
                <a:close/>
                <a:moveTo>
                  <a:pt x="10358349" y="260064"/>
                </a:moveTo>
                <a:lnTo>
                  <a:pt x="10576238" y="539430"/>
                </a:lnTo>
                <a:cubicBezTo>
                  <a:pt x="10591825" y="530710"/>
                  <a:pt x="10611336" y="529620"/>
                  <a:pt x="10628340" y="538449"/>
                </a:cubicBezTo>
                <a:cubicBezTo>
                  <a:pt x="10632483" y="540630"/>
                  <a:pt x="10636080" y="543354"/>
                  <a:pt x="10639458" y="546406"/>
                </a:cubicBezTo>
                <a:lnTo>
                  <a:pt x="10829880" y="355983"/>
                </a:lnTo>
                <a:lnTo>
                  <a:pt x="10829880" y="355874"/>
                </a:lnTo>
                <a:cubicBezTo>
                  <a:pt x="10816474" y="344647"/>
                  <a:pt x="10809498" y="327753"/>
                  <a:pt x="10810588" y="310749"/>
                </a:cubicBezTo>
                <a:close/>
                <a:moveTo>
                  <a:pt x="12112916" y="249490"/>
                </a:moveTo>
                <a:lnTo>
                  <a:pt x="10652975" y="608427"/>
                </a:lnTo>
                <a:cubicBezTo>
                  <a:pt x="10652429" y="609517"/>
                  <a:pt x="10652103" y="610825"/>
                  <a:pt x="10651557" y="611915"/>
                </a:cubicBezTo>
                <a:cubicBezTo>
                  <a:pt x="10651121" y="612677"/>
                  <a:pt x="10650576" y="613222"/>
                  <a:pt x="10650140" y="613986"/>
                </a:cubicBezTo>
                <a:lnTo>
                  <a:pt x="11242336" y="1059249"/>
                </a:lnTo>
                <a:cubicBezTo>
                  <a:pt x="11249476" y="1052764"/>
                  <a:pt x="11258113" y="1048322"/>
                  <a:pt x="11267323" y="1046265"/>
                </a:cubicBezTo>
                <a:lnTo>
                  <a:pt x="11295642" y="1047582"/>
                </a:lnTo>
                <a:lnTo>
                  <a:pt x="11295637" y="1047587"/>
                </a:lnTo>
                <a:lnTo>
                  <a:pt x="11295746" y="1047587"/>
                </a:lnTo>
                <a:lnTo>
                  <a:pt x="11295642" y="1047582"/>
                </a:lnTo>
                <a:lnTo>
                  <a:pt x="12123272" y="264750"/>
                </a:lnTo>
                <a:cubicBezTo>
                  <a:pt x="12118911" y="260173"/>
                  <a:pt x="12115424" y="255050"/>
                  <a:pt x="12112916" y="249490"/>
                </a:cubicBezTo>
                <a:close/>
                <a:moveTo>
                  <a:pt x="9722008" y="236738"/>
                </a:moveTo>
                <a:cubicBezTo>
                  <a:pt x="9716886" y="240879"/>
                  <a:pt x="9710999" y="244041"/>
                  <a:pt x="9704786" y="246112"/>
                </a:cubicBezTo>
                <a:lnTo>
                  <a:pt x="9875044" y="631317"/>
                </a:lnTo>
                <a:cubicBezTo>
                  <a:pt x="9886271" y="629573"/>
                  <a:pt x="9898043" y="630989"/>
                  <a:pt x="9908834" y="636657"/>
                </a:cubicBezTo>
                <a:cubicBezTo>
                  <a:pt x="9924093" y="644615"/>
                  <a:pt x="9933685" y="658785"/>
                  <a:pt x="9936847" y="674480"/>
                </a:cubicBezTo>
                <a:lnTo>
                  <a:pt x="10550406" y="599381"/>
                </a:lnTo>
                <a:cubicBezTo>
                  <a:pt x="10549752" y="596654"/>
                  <a:pt x="10549207" y="593930"/>
                  <a:pt x="10548989" y="591096"/>
                </a:cubicBezTo>
                <a:close/>
                <a:moveTo>
                  <a:pt x="12108010" y="231288"/>
                </a:moveTo>
                <a:lnTo>
                  <a:pt x="11462951" y="239898"/>
                </a:lnTo>
                <a:cubicBezTo>
                  <a:pt x="11461972" y="244150"/>
                  <a:pt x="11460554" y="248291"/>
                  <a:pt x="11458483" y="252325"/>
                </a:cubicBezTo>
                <a:cubicBezTo>
                  <a:pt x="11444639" y="279030"/>
                  <a:pt x="11411721" y="289385"/>
                  <a:pt x="11385016" y="275432"/>
                </a:cubicBezTo>
                <a:cubicBezTo>
                  <a:pt x="11372046" y="268675"/>
                  <a:pt x="11362999" y="257338"/>
                  <a:pt x="11358638" y="244477"/>
                </a:cubicBezTo>
                <a:lnTo>
                  <a:pt x="10917517" y="300175"/>
                </a:lnTo>
                <a:cubicBezTo>
                  <a:pt x="10920895" y="312819"/>
                  <a:pt x="10919915" y="326771"/>
                  <a:pt x="10913375" y="339415"/>
                </a:cubicBezTo>
                <a:cubicBezTo>
                  <a:pt x="10900295" y="364595"/>
                  <a:pt x="10870320" y="374950"/>
                  <a:pt x="10844596" y="364486"/>
                </a:cubicBezTo>
                <a:lnTo>
                  <a:pt x="10650032" y="559050"/>
                </a:lnTo>
                <a:cubicBezTo>
                  <a:pt x="10655591" y="568533"/>
                  <a:pt x="10658316" y="579432"/>
                  <a:pt x="10657552" y="590442"/>
                </a:cubicBezTo>
                <a:lnTo>
                  <a:pt x="10657552" y="590333"/>
                </a:lnTo>
                <a:lnTo>
                  <a:pt x="12108229" y="233686"/>
                </a:lnTo>
                <a:cubicBezTo>
                  <a:pt x="12108010" y="232923"/>
                  <a:pt x="12108010" y="232160"/>
                  <a:pt x="12108010" y="231288"/>
                </a:cubicBezTo>
                <a:close/>
                <a:moveTo>
                  <a:pt x="9636225" y="211995"/>
                </a:moveTo>
                <a:lnTo>
                  <a:pt x="8571190" y="374295"/>
                </a:lnTo>
                <a:cubicBezTo>
                  <a:pt x="8573152" y="380835"/>
                  <a:pt x="8573806" y="387702"/>
                  <a:pt x="8573152" y="394569"/>
                </a:cubicBezTo>
                <a:lnTo>
                  <a:pt x="9835586" y="659329"/>
                </a:lnTo>
                <a:lnTo>
                  <a:pt x="9835586" y="659221"/>
                </a:lnTo>
                <a:cubicBezTo>
                  <a:pt x="9841144" y="648865"/>
                  <a:pt x="9849538" y="641127"/>
                  <a:pt x="9859349" y="636222"/>
                </a:cubicBezTo>
                <a:lnTo>
                  <a:pt x="9688110" y="248619"/>
                </a:lnTo>
                <a:cubicBezTo>
                  <a:pt x="9679499" y="248727"/>
                  <a:pt x="9670669" y="246983"/>
                  <a:pt x="9662493" y="242732"/>
                </a:cubicBezTo>
                <a:cubicBezTo>
                  <a:pt x="9649633" y="235974"/>
                  <a:pt x="9640586" y="224748"/>
                  <a:pt x="9636225" y="211995"/>
                </a:cubicBezTo>
                <a:close/>
                <a:moveTo>
                  <a:pt x="9741847" y="191067"/>
                </a:moveTo>
                <a:cubicBezTo>
                  <a:pt x="9742500" y="200658"/>
                  <a:pt x="9740756" y="210578"/>
                  <a:pt x="9735960" y="219734"/>
                </a:cubicBezTo>
                <a:cubicBezTo>
                  <a:pt x="9735198" y="221150"/>
                  <a:pt x="9734107" y="222350"/>
                  <a:pt x="9733236" y="223767"/>
                </a:cubicBezTo>
                <a:lnTo>
                  <a:pt x="9733344" y="223767"/>
                </a:lnTo>
                <a:lnTo>
                  <a:pt x="10550406" y="573983"/>
                </a:lnTo>
                <a:cubicBezTo>
                  <a:pt x="10551388" y="569841"/>
                  <a:pt x="10552805" y="565699"/>
                  <a:pt x="10554876" y="561666"/>
                </a:cubicBezTo>
                <a:cubicBezTo>
                  <a:pt x="10557273" y="557197"/>
                  <a:pt x="10560325" y="553273"/>
                  <a:pt x="10563595" y="549785"/>
                </a:cubicBezTo>
                <a:lnTo>
                  <a:pt x="10335676" y="257666"/>
                </a:lnTo>
                <a:close/>
                <a:moveTo>
                  <a:pt x="7536130" y="129808"/>
                </a:moveTo>
                <a:cubicBezTo>
                  <a:pt x="7531988" y="147031"/>
                  <a:pt x="7519671" y="161092"/>
                  <a:pt x="7503538" y="167523"/>
                </a:cubicBezTo>
                <a:lnTo>
                  <a:pt x="7533077" y="468798"/>
                </a:lnTo>
                <a:cubicBezTo>
                  <a:pt x="7552806" y="475338"/>
                  <a:pt x="7567412" y="492778"/>
                  <a:pt x="7569919" y="514142"/>
                </a:cubicBezTo>
                <a:lnTo>
                  <a:pt x="8464915" y="382907"/>
                </a:lnTo>
                <a:cubicBezTo>
                  <a:pt x="8465024" y="381816"/>
                  <a:pt x="8465242" y="380726"/>
                  <a:pt x="8465461" y="379637"/>
                </a:cubicBezTo>
                <a:close/>
                <a:moveTo>
                  <a:pt x="7429527" y="112914"/>
                </a:moveTo>
                <a:lnTo>
                  <a:pt x="6569303" y="171556"/>
                </a:lnTo>
                <a:lnTo>
                  <a:pt x="7468441" y="494740"/>
                </a:lnTo>
                <a:cubicBezTo>
                  <a:pt x="7477597" y="477627"/>
                  <a:pt x="7495472" y="465854"/>
                  <a:pt x="7516292" y="465854"/>
                </a:cubicBezTo>
                <a:cubicBezTo>
                  <a:pt x="7516401" y="465854"/>
                  <a:pt x="7516618" y="465854"/>
                  <a:pt x="7516618" y="465854"/>
                </a:cubicBezTo>
                <a:lnTo>
                  <a:pt x="7487733" y="171120"/>
                </a:lnTo>
                <a:cubicBezTo>
                  <a:pt x="7486317" y="171229"/>
                  <a:pt x="7485009" y="171556"/>
                  <a:pt x="7483592" y="171556"/>
                </a:cubicBezTo>
                <a:cubicBezTo>
                  <a:pt x="7453508" y="171556"/>
                  <a:pt x="7429093" y="147140"/>
                  <a:pt x="7429093" y="117055"/>
                </a:cubicBezTo>
                <a:cubicBezTo>
                  <a:pt x="7429093" y="115639"/>
                  <a:pt x="7429527" y="114331"/>
                  <a:pt x="7429527" y="112914"/>
                </a:cubicBezTo>
                <a:close/>
                <a:moveTo>
                  <a:pt x="2438433" y="71603"/>
                </a:moveTo>
                <a:cubicBezTo>
                  <a:pt x="2429059" y="79343"/>
                  <a:pt x="2417069" y="84247"/>
                  <a:pt x="2403880" y="84247"/>
                </a:cubicBezTo>
                <a:cubicBezTo>
                  <a:pt x="2392653" y="84247"/>
                  <a:pt x="2382189" y="80868"/>
                  <a:pt x="2373577" y="75091"/>
                </a:cubicBezTo>
                <a:lnTo>
                  <a:pt x="1607637" y="569514"/>
                </a:lnTo>
                <a:cubicBezTo>
                  <a:pt x="1607855" y="571802"/>
                  <a:pt x="1608181" y="573873"/>
                  <a:pt x="1608181" y="576163"/>
                </a:cubicBezTo>
                <a:cubicBezTo>
                  <a:pt x="1607855" y="590442"/>
                  <a:pt x="1601969" y="603194"/>
                  <a:pt x="1592704" y="612677"/>
                </a:cubicBezTo>
                <a:lnTo>
                  <a:pt x="1807107" y="779012"/>
                </a:lnTo>
                <a:cubicBezTo>
                  <a:pt x="1817462" y="767240"/>
                  <a:pt x="1832503" y="759718"/>
                  <a:pt x="1849399" y="760154"/>
                </a:cubicBezTo>
                <a:lnTo>
                  <a:pt x="1849180" y="760045"/>
                </a:lnTo>
                <a:cubicBezTo>
                  <a:pt x="1875449" y="760700"/>
                  <a:pt x="1896814" y="779774"/>
                  <a:pt x="1901391" y="804517"/>
                </a:cubicBezTo>
                <a:lnTo>
                  <a:pt x="2883914" y="700096"/>
                </a:lnTo>
                <a:cubicBezTo>
                  <a:pt x="2885440" y="685162"/>
                  <a:pt x="2892961" y="672192"/>
                  <a:pt x="2903971" y="663254"/>
                </a:cubicBezTo>
                <a:close/>
                <a:moveTo>
                  <a:pt x="10230927" y="44135"/>
                </a:moveTo>
                <a:cubicBezTo>
                  <a:pt x="10229948" y="48278"/>
                  <a:pt x="10228638" y="52202"/>
                  <a:pt x="10226567" y="56126"/>
                </a:cubicBezTo>
                <a:cubicBezTo>
                  <a:pt x="10222971" y="62992"/>
                  <a:pt x="10218174" y="68660"/>
                  <a:pt x="10212507" y="73238"/>
                </a:cubicBezTo>
                <a:lnTo>
                  <a:pt x="10344178" y="242079"/>
                </a:lnTo>
                <a:lnTo>
                  <a:pt x="10803829" y="293635"/>
                </a:lnTo>
                <a:close/>
                <a:moveTo>
                  <a:pt x="10124871" y="40756"/>
                </a:moveTo>
                <a:lnTo>
                  <a:pt x="9736287" y="170357"/>
                </a:lnTo>
                <a:cubicBezTo>
                  <a:pt x="9736832" y="171556"/>
                  <a:pt x="9737268" y="172863"/>
                  <a:pt x="9737814" y="174063"/>
                </a:cubicBezTo>
                <a:lnTo>
                  <a:pt x="10321506" y="239572"/>
                </a:lnTo>
                <a:lnTo>
                  <a:pt x="10198119" y="81414"/>
                </a:lnTo>
                <a:cubicBezTo>
                  <a:pt x="10183949" y="86972"/>
                  <a:pt x="10167598" y="86863"/>
                  <a:pt x="10152992" y="79232"/>
                </a:cubicBezTo>
                <a:cubicBezTo>
                  <a:pt x="10137623" y="71167"/>
                  <a:pt x="10127815" y="56779"/>
                  <a:pt x="10124871" y="40866"/>
                </a:cubicBezTo>
                <a:close/>
                <a:moveTo>
                  <a:pt x="635420" y="0"/>
                </a:moveTo>
                <a:lnTo>
                  <a:pt x="652460" y="0"/>
                </a:lnTo>
                <a:lnTo>
                  <a:pt x="527776" y="480570"/>
                </a:lnTo>
                <a:cubicBezTo>
                  <a:pt x="536279" y="484058"/>
                  <a:pt x="543691" y="489508"/>
                  <a:pt x="549467" y="496484"/>
                </a:cubicBezTo>
                <a:lnTo>
                  <a:pt x="1145203" y="0"/>
                </a:lnTo>
                <a:lnTo>
                  <a:pt x="1170630" y="0"/>
                </a:lnTo>
                <a:lnTo>
                  <a:pt x="557861" y="510654"/>
                </a:lnTo>
                <a:cubicBezTo>
                  <a:pt x="560586" y="517413"/>
                  <a:pt x="562112" y="524825"/>
                  <a:pt x="561894" y="532562"/>
                </a:cubicBezTo>
                <a:lnTo>
                  <a:pt x="561473" y="535506"/>
                </a:lnTo>
                <a:lnTo>
                  <a:pt x="561458" y="535506"/>
                </a:lnTo>
                <a:lnTo>
                  <a:pt x="561458" y="535614"/>
                </a:lnTo>
                <a:lnTo>
                  <a:pt x="561473" y="535506"/>
                </a:lnTo>
                <a:lnTo>
                  <a:pt x="1500381" y="564826"/>
                </a:lnTo>
                <a:cubicBezTo>
                  <a:pt x="1503979" y="544989"/>
                  <a:pt x="1518256" y="529185"/>
                  <a:pt x="1537005" y="523080"/>
                </a:cubicBezTo>
                <a:lnTo>
                  <a:pt x="1450978" y="0"/>
                </a:lnTo>
                <a:lnTo>
                  <a:pt x="1467804" y="0"/>
                </a:lnTo>
                <a:lnTo>
                  <a:pt x="1553355" y="520355"/>
                </a:lnTo>
                <a:lnTo>
                  <a:pt x="1555224" y="520251"/>
                </a:lnTo>
                <a:lnTo>
                  <a:pt x="1584475" y="529702"/>
                </a:lnTo>
                <a:cubicBezTo>
                  <a:pt x="1592813" y="535424"/>
                  <a:pt x="1599462" y="543409"/>
                  <a:pt x="1603604" y="552729"/>
                </a:cubicBezTo>
                <a:lnTo>
                  <a:pt x="2361588" y="63428"/>
                </a:lnTo>
                <a:cubicBezTo>
                  <a:pt x="2354176" y="54163"/>
                  <a:pt x="2349598" y="42499"/>
                  <a:pt x="2349598" y="29747"/>
                </a:cubicBezTo>
                <a:cubicBezTo>
                  <a:pt x="2349598" y="26586"/>
                  <a:pt x="2350034" y="23534"/>
                  <a:pt x="2350578" y="20482"/>
                </a:cubicBezTo>
                <a:lnTo>
                  <a:pt x="2269788" y="0"/>
                </a:lnTo>
                <a:lnTo>
                  <a:pt x="2336071" y="0"/>
                </a:lnTo>
                <a:lnTo>
                  <a:pt x="2355810" y="5004"/>
                </a:lnTo>
                <a:lnTo>
                  <a:pt x="2359283" y="0"/>
                </a:lnTo>
                <a:lnTo>
                  <a:pt x="2448773" y="0"/>
                </a:lnTo>
                <a:lnTo>
                  <a:pt x="2454347" y="8602"/>
                </a:lnTo>
                <a:lnTo>
                  <a:pt x="2496127" y="0"/>
                </a:lnTo>
                <a:lnTo>
                  <a:pt x="2577729" y="0"/>
                </a:lnTo>
                <a:lnTo>
                  <a:pt x="2458161" y="24624"/>
                </a:lnTo>
                <a:cubicBezTo>
                  <a:pt x="2458380" y="26368"/>
                  <a:pt x="2458706" y="28003"/>
                  <a:pt x="2458706" y="29747"/>
                </a:cubicBezTo>
                <a:cubicBezTo>
                  <a:pt x="2458706" y="40648"/>
                  <a:pt x="2455437" y="50784"/>
                  <a:pt x="2449878" y="59286"/>
                </a:cubicBezTo>
                <a:lnTo>
                  <a:pt x="2918467" y="654752"/>
                </a:lnTo>
                <a:cubicBezTo>
                  <a:pt x="2925007" y="652245"/>
                  <a:pt x="2932092" y="650828"/>
                  <a:pt x="2939613" y="651045"/>
                </a:cubicBezTo>
                <a:cubicBezTo>
                  <a:pt x="2946589" y="651155"/>
                  <a:pt x="2953129" y="652790"/>
                  <a:pt x="2959124" y="655297"/>
                </a:cubicBezTo>
                <a:lnTo>
                  <a:pt x="3362109" y="0"/>
                </a:lnTo>
                <a:lnTo>
                  <a:pt x="3381136" y="0"/>
                </a:lnTo>
                <a:lnTo>
                  <a:pt x="2972859" y="664016"/>
                </a:lnTo>
                <a:cubicBezTo>
                  <a:pt x="2984630" y="673826"/>
                  <a:pt x="2992151" y="688433"/>
                  <a:pt x="2992369" y="704782"/>
                </a:cubicBezTo>
                <a:lnTo>
                  <a:pt x="3496710" y="961695"/>
                </a:lnTo>
                <a:cubicBezTo>
                  <a:pt x="3503905" y="939241"/>
                  <a:pt x="3524942" y="923000"/>
                  <a:pt x="3549794" y="923653"/>
                </a:cubicBezTo>
                <a:lnTo>
                  <a:pt x="3549685" y="923545"/>
                </a:lnTo>
                <a:cubicBezTo>
                  <a:pt x="3559494" y="923763"/>
                  <a:pt x="3568542" y="926816"/>
                  <a:pt x="3576389" y="931611"/>
                </a:cubicBezTo>
                <a:lnTo>
                  <a:pt x="4090541" y="188996"/>
                </a:lnTo>
                <a:cubicBezTo>
                  <a:pt x="4085200" y="180386"/>
                  <a:pt x="4082257" y="170139"/>
                  <a:pt x="4082475" y="159239"/>
                </a:cubicBezTo>
                <a:cubicBezTo>
                  <a:pt x="4082693" y="149756"/>
                  <a:pt x="4085636" y="141035"/>
                  <a:pt x="4090105" y="133298"/>
                </a:cubicBezTo>
                <a:lnTo>
                  <a:pt x="3814840" y="0"/>
                </a:lnTo>
                <a:lnTo>
                  <a:pt x="3852846" y="0"/>
                </a:lnTo>
                <a:lnTo>
                  <a:pt x="4100896" y="120107"/>
                </a:lnTo>
                <a:cubicBezTo>
                  <a:pt x="4110815" y="111170"/>
                  <a:pt x="4124112" y="105720"/>
                  <a:pt x="4138609" y="106047"/>
                </a:cubicBezTo>
                <a:lnTo>
                  <a:pt x="4138609" y="105938"/>
                </a:lnTo>
                <a:cubicBezTo>
                  <a:pt x="4141116" y="106047"/>
                  <a:pt x="4143515" y="106483"/>
                  <a:pt x="4146021" y="106919"/>
                </a:cubicBezTo>
                <a:lnTo>
                  <a:pt x="4180389" y="0"/>
                </a:lnTo>
                <a:lnTo>
                  <a:pt x="4197615" y="0"/>
                </a:lnTo>
                <a:lnTo>
                  <a:pt x="4161608" y="112042"/>
                </a:lnTo>
                <a:lnTo>
                  <a:pt x="4161500" y="111932"/>
                </a:lnTo>
                <a:cubicBezTo>
                  <a:pt x="4174035" y="118255"/>
                  <a:pt x="4183736" y="129155"/>
                  <a:pt x="4188423" y="142453"/>
                </a:cubicBezTo>
                <a:lnTo>
                  <a:pt x="4977253" y="43808"/>
                </a:lnTo>
                <a:cubicBezTo>
                  <a:pt x="4978889" y="32146"/>
                  <a:pt x="4984011" y="21682"/>
                  <a:pt x="4991860" y="13615"/>
                </a:cubicBezTo>
                <a:lnTo>
                  <a:pt x="4981974" y="0"/>
                </a:lnTo>
                <a:lnTo>
                  <a:pt x="5002019" y="0"/>
                </a:lnTo>
                <a:lnTo>
                  <a:pt x="5004941" y="4023"/>
                </a:lnTo>
                <a:lnTo>
                  <a:pt x="5020138" y="0"/>
                </a:lnTo>
                <a:lnTo>
                  <a:pt x="5063718" y="0"/>
                </a:lnTo>
                <a:lnTo>
                  <a:pt x="5061212" y="6238"/>
                </a:lnTo>
                <a:lnTo>
                  <a:pt x="5061182" y="6204"/>
                </a:lnTo>
                <a:lnTo>
                  <a:pt x="5061182" y="6312"/>
                </a:lnTo>
                <a:lnTo>
                  <a:pt x="5061212" y="6238"/>
                </a:lnTo>
                <a:lnTo>
                  <a:pt x="5079276" y="27022"/>
                </a:lnTo>
                <a:lnTo>
                  <a:pt x="5136267" y="0"/>
                </a:lnTo>
                <a:lnTo>
                  <a:pt x="5174806" y="0"/>
                </a:lnTo>
                <a:lnTo>
                  <a:pt x="5084726" y="42719"/>
                </a:lnTo>
                <a:cubicBezTo>
                  <a:pt x="5085162" y="45662"/>
                  <a:pt x="5085600" y="48604"/>
                  <a:pt x="5085600" y="51656"/>
                </a:cubicBezTo>
                <a:cubicBezTo>
                  <a:pt x="5085600" y="58632"/>
                  <a:pt x="5084181" y="65281"/>
                  <a:pt x="5081784" y="71386"/>
                </a:cubicBezTo>
                <a:lnTo>
                  <a:pt x="5610324" y="486674"/>
                </a:lnTo>
                <a:cubicBezTo>
                  <a:pt x="5619152" y="480461"/>
                  <a:pt x="5629835" y="476755"/>
                  <a:pt x="5641497" y="476755"/>
                </a:cubicBezTo>
                <a:cubicBezTo>
                  <a:pt x="5660027" y="476755"/>
                  <a:pt x="5676379" y="486021"/>
                  <a:pt x="5686187" y="500190"/>
                </a:cubicBezTo>
                <a:lnTo>
                  <a:pt x="5686295" y="500190"/>
                </a:lnTo>
                <a:lnTo>
                  <a:pt x="6460085" y="171338"/>
                </a:lnTo>
                <a:cubicBezTo>
                  <a:pt x="6459430" y="167850"/>
                  <a:pt x="6458995" y="164362"/>
                  <a:pt x="6458995" y="160656"/>
                </a:cubicBezTo>
                <a:cubicBezTo>
                  <a:pt x="6458995" y="141035"/>
                  <a:pt x="6469350" y="124031"/>
                  <a:pt x="6484828" y="114440"/>
                </a:cubicBezTo>
                <a:lnTo>
                  <a:pt x="6415755" y="0"/>
                </a:lnTo>
                <a:lnTo>
                  <a:pt x="6434766" y="0"/>
                </a:lnTo>
                <a:lnTo>
                  <a:pt x="6499870" y="107900"/>
                </a:lnTo>
                <a:cubicBezTo>
                  <a:pt x="6504229" y="106811"/>
                  <a:pt x="6508699" y="106047"/>
                  <a:pt x="6513386" y="106047"/>
                </a:cubicBezTo>
                <a:cubicBezTo>
                  <a:pt x="6526792" y="106047"/>
                  <a:pt x="6538892" y="111061"/>
                  <a:pt x="6548375" y="119126"/>
                </a:cubicBezTo>
                <a:lnTo>
                  <a:pt x="6746945" y="0"/>
                </a:lnTo>
                <a:lnTo>
                  <a:pt x="6778549" y="0"/>
                </a:lnTo>
                <a:lnTo>
                  <a:pt x="6559275" y="131553"/>
                </a:lnTo>
                <a:lnTo>
                  <a:pt x="6559275" y="131663"/>
                </a:lnTo>
                <a:cubicBezTo>
                  <a:pt x="6563633" y="138639"/>
                  <a:pt x="6566360" y="146704"/>
                  <a:pt x="6567232" y="155315"/>
                </a:cubicBezTo>
                <a:lnTo>
                  <a:pt x="7433015" y="96237"/>
                </a:lnTo>
                <a:cubicBezTo>
                  <a:pt x="7439446" y="80650"/>
                  <a:pt x="7452853" y="68879"/>
                  <a:pt x="7469422" y="64519"/>
                </a:cubicBezTo>
                <a:lnTo>
                  <a:pt x="7468028" y="0"/>
                </a:lnTo>
                <a:lnTo>
                  <a:pt x="7484404" y="0"/>
                </a:lnTo>
                <a:lnTo>
                  <a:pt x="7485772" y="62883"/>
                </a:lnTo>
                <a:lnTo>
                  <a:pt x="7485772" y="62992"/>
                </a:lnTo>
                <a:cubicBezTo>
                  <a:pt x="7503321" y="63755"/>
                  <a:pt x="7518798" y="72694"/>
                  <a:pt x="7528172" y="86208"/>
                </a:cubicBezTo>
                <a:lnTo>
                  <a:pt x="7679504" y="0"/>
                </a:lnTo>
                <a:lnTo>
                  <a:pt x="7712331" y="0"/>
                </a:lnTo>
                <a:lnTo>
                  <a:pt x="7535149" y="100924"/>
                </a:lnTo>
                <a:cubicBezTo>
                  <a:pt x="7536457" y="104848"/>
                  <a:pt x="7537219" y="108990"/>
                  <a:pt x="7537546" y="113350"/>
                </a:cubicBezTo>
                <a:lnTo>
                  <a:pt x="7537546" y="113459"/>
                </a:lnTo>
                <a:lnTo>
                  <a:pt x="8470692" y="364267"/>
                </a:lnTo>
                <a:cubicBezTo>
                  <a:pt x="8478649" y="349226"/>
                  <a:pt x="8492819" y="339524"/>
                  <a:pt x="8508406" y="336473"/>
                </a:cubicBezTo>
                <a:lnTo>
                  <a:pt x="8439106" y="0"/>
                </a:lnTo>
                <a:lnTo>
                  <a:pt x="8455766" y="0"/>
                </a:lnTo>
                <a:lnTo>
                  <a:pt x="8524865" y="335600"/>
                </a:lnTo>
                <a:cubicBezTo>
                  <a:pt x="8531405" y="336255"/>
                  <a:pt x="8537946" y="338107"/>
                  <a:pt x="8544049" y="341269"/>
                </a:cubicBezTo>
                <a:lnTo>
                  <a:pt x="8544049" y="341159"/>
                </a:lnTo>
                <a:cubicBezTo>
                  <a:pt x="8552334" y="345519"/>
                  <a:pt x="8558764" y="351732"/>
                  <a:pt x="8563668" y="358926"/>
                </a:cubicBezTo>
                <a:lnTo>
                  <a:pt x="9633283" y="195972"/>
                </a:lnTo>
                <a:cubicBezTo>
                  <a:pt x="9633064" y="189650"/>
                  <a:pt x="9633936" y="183219"/>
                  <a:pt x="9636116" y="177006"/>
                </a:cubicBezTo>
                <a:lnTo>
                  <a:pt x="9464257" y="0"/>
                </a:lnTo>
                <a:lnTo>
                  <a:pt x="9487127" y="0"/>
                </a:lnTo>
                <a:lnTo>
                  <a:pt x="9644183" y="161746"/>
                </a:lnTo>
                <a:cubicBezTo>
                  <a:pt x="9659987" y="140818"/>
                  <a:pt x="9688763" y="133733"/>
                  <a:pt x="9712743" y="146159"/>
                </a:cubicBezTo>
                <a:cubicBezTo>
                  <a:pt x="9717975" y="148883"/>
                  <a:pt x="9722336" y="152482"/>
                  <a:pt x="9726260" y="156515"/>
                </a:cubicBezTo>
                <a:lnTo>
                  <a:pt x="10124435" y="23862"/>
                </a:lnTo>
                <a:cubicBezTo>
                  <a:pt x="10124544" y="23426"/>
                  <a:pt x="10124653" y="22771"/>
                  <a:pt x="10124653" y="22771"/>
                </a:cubicBezTo>
                <a:lnTo>
                  <a:pt x="10078284" y="0"/>
                </a:lnTo>
                <a:lnTo>
                  <a:pt x="10115593" y="0"/>
                </a:lnTo>
                <a:lnTo>
                  <a:pt x="10129558" y="6858"/>
                </a:lnTo>
                <a:cubicBezTo>
                  <a:pt x="10129667" y="6422"/>
                  <a:pt x="10129776" y="5986"/>
                  <a:pt x="10129994" y="5658"/>
                </a:cubicBezTo>
                <a:lnTo>
                  <a:pt x="10134552" y="0"/>
                </a:lnTo>
                <a:lnTo>
                  <a:pt x="10221311" y="0"/>
                </a:lnTo>
                <a:lnTo>
                  <a:pt x="10232345" y="27022"/>
                </a:lnTo>
                <a:lnTo>
                  <a:pt x="10820508" y="283171"/>
                </a:lnTo>
                <a:cubicBezTo>
                  <a:pt x="10825739" y="275869"/>
                  <a:pt x="10832279" y="270091"/>
                  <a:pt x="10839909" y="266167"/>
                </a:cubicBezTo>
                <a:lnTo>
                  <a:pt x="10746192" y="0"/>
                </a:lnTo>
                <a:lnTo>
                  <a:pt x="10763641" y="0"/>
                </a:lnTo>
                <a:lnTo>
                  <a:pt x="10855496" y="260935"/>
                </a:lnTo>
                <a:cubicBezTo>
                  <a:pt x="10866941" y="258865"/>
                  <a:pt x="10879040" y="260282"/>
                  <a:pt x="10890158" y="266059"/>
                </a:cubicBezTo>
                <a:cubicBezTo>
                  <a:pt x="10898769" y="270528"/>
                  <a:pt x="10905527" y="277067"/>
                  <a:pt x="10910431" y="284698"/>
                </a:cubicBezTo>
                <a:lnTo>
                  <a:pt x="11355912" y="228454"/>
                </a:lnTo>
                <a:cubicBezTo>
                  <a:pt x="11355696" y="219515"/>
                  <a:pt x="11357440" y="210469"/>
                  <a:pt x="11361799" y="202075"/>
                </a:cubicBezTo>
                <a:cubicBezTo>
                  <a:pt x="11369429" y="187362"/>
                  <a:pt x="11382946" y="177878"/>
                  <a:pt x="11397880" y="174391"/>
                </a:cubicBezTo>
                <a:lnTo>
                  <a:pt x="11398495" y="0"/>
                </a:lnTo>
                <a:lnTo>
                  <a:pt x="11414734" y="0"/>
                </a:lnTo>
                <a:lnTo>
                  <a:pt x="11414120" y="172755"/>
                </a:lnTo>
                <a:cubicBezTo>
                  <a:pt x="11421312" y="173299"/>
                  <a:pt x="11428398" y="175262"/>
                  <a:pt x="11435156" y="178750"/>
                </a:cubicBezTo>
                <a:cubicBezTo>
                  <a:pt x="11452596" y="187797"/>
                  <a:pt x="11462951" y="205127"/>
                  <a:pt x="11464150" y="223439"/>
                </a:cubicBezTo>
                <a:lnTo>
                  <a:pt x="12109102" y="214830"/>
                </a:lnTo>
                <a:cubicBezTo>
                  <a:pt x="12110191" y="210360"/>
                  <a:pt x="12111608" y="205891"/>
                  <a:pt x="12113788" y="201639"/>
                </a:cubicBezTo>
                <a:cubicBezTo>
                  <a:pt x="12117712" y="194010"/>
                  <a:pt x="12123272" y="188015"/>
                  <a:pt x="12129701" y="183219"/>
                </a:cubicBezTo>
                <a:cubicBezTo>
                  <a:pt x="12082451" y="147126"/>
                  <a:pt x="12007379" y="91122"/>
                  <a:pt x="11919288" y="25951"/>
                </a:cubicBezTo>
                <a:lnTo>
                  <a:pt x="11884135" y="0"/>
                </a:lnTo>
                <a:lnTo>
                  <a:pt x="11911844" y="0"/>
                </a:lnTo>
                <a:lnTo>
                  <a:pt x="12001391" y="66484"/>
                </a:lnTo>
                <a:cubicBezTo>
                  <a:pt x="12059847" y="110060"/>
                  <a:pt x="12110218" y="148013"/>
                  <a:pt x="12145289" y="175153"/>
                </a:cubicBezTo>
                <a:cubicBezTo>
                  <a:pt x="12158805" y="170684"/>
                  <a:pt x="12173956" y="171447"/>
                  <a:pt x="12187472" y="178532"/>
                </a:cubicBezTo>
                <a:lnTo>
                  <a:pt x="12187253" y="179186"/>
                </a:lnTo>
                <a:lnTo>
                  <a:pt x="12191186" y="183876"/>
                </a:lnTo>
                <a:lnTo>
                  <a:pt x="12191186" y="272538"/>
                </a:lnTo>
                <a:lnTo>
                  <a:pt x="12178452" y="279452"/>
                </a:lnTo>
                <a:cubicBezTo>
                  <a:pt x="12165155" y="283635"/>
                  <a:pt x="12150249" y="282735"/>
                  <a:pt x="12136896" y="275759"/>
                </a:cubicBezTo>
                <a:cubicBezTo>
                  <a:pt x="12136677" y="275651"/>
                  <a:pt x="12136243" y="275323"/>
                  <a:pt x="12136243" y="275323"/>
                </a:cubicBezTo>
                <a:lnTo>
                  <a:pt x="11310896" y="1055979"/>
                </a:lnTo>
                <a:cubicBezTo>
                  <a:pt x="11321361" y="1063608"/>
                  <a:pt x="11328446" y="1074400"/>
                  <a:pt x="11331496" y="1086390"/>
                </a:cubicBezTo>
                <a:lnTo>
                  <a:pt x="12187908" y="858254"/>
                </a:lnTo>
                <a:lnTo>
                  <a:pt x="12191186" y="870442"/>
                </a:lnTo>
                <a:lnTo>
                  <a:pt x="12191186" y="874319"/>
                </a:lnTo>
                <a:lnTo>
                  <a:pt x="11333242" y="1102959"/>
                </a:lnTo>
                <a:cubicBezTo>
                  <a:pt x="11332914" y="1108081"/>
                  <a:pt x="11331715" y="1113095"/>
                  <a:pt x="11329971" y="1118109"/>
                </a:cubicBezTo>
                <a:lnTo>
                  <a:pt x="12191186" y="1655163"/>
                </a:lnTo>
                <a:lnTo>
                  <a:pt x="12191186" y="1666818"/>
                </a:lnTo>
                <a:lnTo>
                  <a:pt x="12187799" y="1672263"/>
                </a:lnTo>
                <a:lnTo>
                  <a:pt x="11322232" y="1132606"/>
                </a:lnTo>
                <a:cubicBezTo>
                  <a:pt x="11306428" y="1153534"/>
                  <a:pt x="11277651" y="1160620"/>
                  <a:pt x="11253671" y="1148193"/>
                </a:cubicBezTo>
                <a:cubicBezTo>
                  <a:pt x="11252582" y="1147539"/>
                  <a:pt x="11251710" y="1146776"/>
                  <a:pt x="11250621" y="1146122"/>
                </a:cubicBezTo>
                <a:lnTo>
                  <a:pt x="10972780" y="1828460"/>
                </a:lnTo>
                <a:cubicBezTo>
                  <a:pt x="10982153" y="1840014"/>
                  <a:pt x="10986296" y="1855056"/>
                  <a:pt x="10984225" y="1869989"/>
                </a:cubicBezTo>
                <a:lnTo>
                  <a:pt x="12191186" y="2057453"/>
                </a:lnTo>
                <a:lnTo>
                  <a:pt x="12191186" y="2058113"/>
                </a:lnTo>
                <a:lnTo>
                  <a:pt x="12188780" y="2073600"/>
                </a:lnTo>
                <a:lnTo>
                  <a:pt x="10979537" y="1885794"/>
                </a:lnTo>
                <a:cubicBezTo>
                  <a:pt x="10979320" y="1886448"/>
                  <a:pt x="10979102" y="1887101"/>
                  <a:pt x="10978775" y="1887757"/>
                </a:cubicBezTo>
                <a:cubicBezTo>
                  <a:pt x="10964932" y="1914461"/>
                  <a:pt x="10932015" y="1924706"/>
                  <a:pt x="10905309" y="1910863"/>
                </a:cubicBezTo>
                <a:cubicBezTo>
                  <a:pt x="10878604" y="1897021"/>
                  <a:pt x="10868249" y="1864102"/>
                  <a:pt x="10882201" y="1837397"/>
                </a:cubicBezTo>
                <a:cubicBezTo>
                  <a:pt x="10882636" y="1836526"/>
                  <a:pt x="10883290" y="1835872"/>
                  <a:pt x="10883728" y="1835001"/>
                </a:cubicBezTo>
                <a:lnTo>
                  <a:pt x="9905236" y="735084"/>
                </a:lnTo>
                <a:cubicBezTo>
                  <a:pt x="9890739" y="741406"/>
                  <a:pt x="9873627" y="741516"/>
                  <a:pt x="9858475" y="733667"/>
                </a:cubicBezTo>
                <a:cubicBezTo>
                  <a:pt x="9845940" y="727128"/>
                  <a:pt x="9837111" y="716337"/>
                  <a:pt x="9832643" y="704020"/>
                </a:cubicBezTo>
                <a:lnTo>
                  <a:pt x="8942552" y="813020"/>
                </a:lnTo>
                <a:cubicBezTo>
                  <a:pt x="8941680" y="815199"/>
                  <a:pt x="8941027" y="817380"/>
                  <a:pt x="8939936" y="819450"/>
                </a:cubicBezTo>
                <a:cubicBezTo>
                  <a:pt x="8926093" y="846155"/>
                  <a:pt x="8893175" y="856509"/>
                  <a:pt x="8866470" y="842557"/>
                </a:cubicBezTo>
                <a:cubicBezTo>
                  <a:pt x="8852627" y="835364"/>
                  <a:pt x="8843253" y="822938"/>
                  <a:pt x="8839329" y="809096"/>
                </a:cubicBezTo>
                <a:lnTo>
                  <a:pt x="7554769" y="558941"/>
                </a:lnTo>
                <a:cubicBezTo>
                  <a:pt x="7544849" y="568860"/>
                  <a:pt x="7531225" y="575073"/>
                  <a:pt x="7516073" y="575073"/>
                </a:cubicBezTo>
                <a:cubicBezTo>
                  <a:pt x="7485990" y="575073"/>
                  <a:pt x="7461574" y="550657"/>
                  <a:pt x="7461574" y="520573"/>
                </a:cubicBezTo>
                <a:cubicBezTo>
                  <a:pt x="7461574" y="517085"/>
                  <a:pt x="7461901" y="513597"/>
                  <a:pt x="7462555" y="510327"/>
                </a:cubicBezTo>
                <a:lnTo>
                  <a:pt x="6561128" y="186380"/>
                </a:lnTo>
                <a:cubicBezTo>
                  <a:pt x="6551972" y="203493"/>
                  <a:pt x="6533878" y="215374"/>
                  <a:pt x="6513276" y="215374"/>
                </a:cubicBezTo>
                <a:cubicBezTo>
                  <a:pt x="6492675" y="215374"/>
                  <a:pt x="6474910" y="203710"/>
                  <a:pt x="6465644" y="186815"/>
                </a:cubicBezTo>
                <a:lnTo>
                  <a:pt x="5693055" y="515122"/>
                </a:lnTo>
                <a:cubicBezTo>
                  <a:pt x="5694690" y="520246"/>
                  <a:pt x="5695780" y="525697"/>
                  <a:pt x="5695780" y="531365"/>
                </a:cubicBezTo>
                <a:cubicBezTo>
                  <a:pt x="5695780" y="561448"/>
                  <a:pt x="5671364" y="585864"/>
                  <a:pt x="5641280" y="585864"/>
                </a:cubicBezTo>
                <a:cubicBezTo>
                  <a:pt x="5611195" y="585864"/>
                  <a:pt x="5586779" y="561448"/>
                  <a:pt x="5586779" y="531365"/>
                </a:cubicBezTo>
                <a:cubicBezTo>
                  <a:pt x="5586779" y="518829"/>
                  <a:pt x="5591140" y="507385"/>
                  <a:pt x="5598224" y="498228"/>
                </a:cubicBezTo>
                <a:lnTo>
                  <a:pt x="5073173" y="85664"/>
                </a:lnTo>
                <a:cubicBezTo>
                  <a:pt x="5063253" y="98090"/>
                  <a:pt x="5048104" y="106266"/>
                  <a:pt x="5030882" y="106266"/>
                </a:cubicBezTo>
                <a:cubicBezTo>
                  <a:pt x="5003741" y="106266"/>
                  <a:pt x="4981504" y="86427"/>
                  <a:pt x="4977253" y="60595"/>
                </a:cubicBezTo>
                <a:lnTo>
                  <a:pt x="4191256" y="158803"/>
                </a:lnTo>
                <a:cubicBezTo>
                  <a:pt x="4191256" y="159893"/>
                  <a:pt x="4191475" y="160983"/>
                  <a:pt x="4191475" y="162074"/>
                </a:cubicBezTo>
                <a:cubicBezTo>
                  <a:pt x="4190712" y="192157"/>
                  <a:pt x="4165751" y="215919"/>
                  <a:pt x="4135667" y="215155"/>
                </a:cubicBezTo>
                <a:cubicBezTo>
                  <a:pt x="4122587" y="214830"/>
                  <a:pt x="4110815" y="209706"/>
                  <a:pt x="4101659" y="201858"/>
                </a:cubicBezTo>
                <a:lnTo>
                  <a:pt x="3589142" y="942183"/>
                </a:lnTo>
                <a:cubicBezTo>
                  <a:pt x="3597863" y="952212"/>
                  <a:pt x="3603202" y="965292"/>
                  <a:pt x="3602876" y="979571"/>
                </a:cubicBezTo>
                <a:cubicBezTo>
                  <a:pt x="3602113" y="1009655"/>
                  <a:pt x="3577153" y="1033416"/>
                  <a:pt x="3547068" y="1032653"/>
                </a:cubicBezTo>
                <a:cubicBezTo>
                  <a:pt x="3517638" y="1031891"/>
                  <a:pt x="3494422" y="1008020"/>
                  <a:pt x="3494094" y="978808"/>
                </a:cubicBezTo>
                <a:lnTo>
                  <a:pt x="2989863" y="721896"/>
                </a:lnTo>
                <a:cubicBezTo>
                  <a:pt x="2982776" y="744567"/>
                  <a:pt x="2961631" y="760808"/>
                  <a:pt x="2936779" y="760154"/>
                </a:cubicBezTo>
                <a:cubicBezTo>
                  <a:pt x="2910292" y="759500"/>
                  <a:pt x="2888710" y="739989"/>
                  <a:pt x="2884460" y="714810"/>
                </a:cubicBezTo>
                <a:lnTo>
                  <a:pt x="1901827" y="822829"/>
                </a:lnTo>
                <a:cubicBezTo>
                  <a:pt x="1898557" y="844956"/>
                  <a:pt x="1881989" y="862504"/>
                  <a:pt x="1860625" y="867519"/>
                </a:cubicBezTo>
                <a:lnTo>
                  <a:pt x="1848200" y="1622451"/>
                </a:lnTo>
                <a:cubicBezTo>
                  <a:pt x="1873595" y="1627574"/>
                  <a:pt x="1892453" y="1650245"/>
                  <a:pt x="1891799" y="1677059"/>
                </a:cubicBezTo>
                <a:cubicBezTo>
                  <a:pt x="1891035" y="1707144"/>
                  <a:pt x="1866075" y="1730906"/>
                  <a:pt x="1835991" y="1730142"/>
                </a:cubicBezTo>
                <a:cubicBezTo>
                  <a:pt x="1805907" y="1729378"/>
                  <a:pt x="1782146" y="1704418"/>
                  <a:pt x="1782908" y="1674335"/>
                </a:cubicBezTo>
                <a:cubicBezTo>
                  <a:pt x="1783018" y="1672045"/>
                  <a:pt x="1783454" y="1669866"/>
                  <a:pt x="1783780" y="1667577"/>
                </a:cubicBezTo>
                <a:lnTo>
                  <a:pt x="1133270" y="1464838"/>
                </a:lnTo>
                <a:cubicBezTo>
                  <a:pt x="1123133" y="1474211"/>
                  <a:pt x="1109617" y="1479770"/>
                  <a:pt x="1094793" y="1479443"/>
                </a:cubicBezTo>
                <a:cubicBezTo>
                  <a:pt x="1076264" y="1479007"/>
                  <a:pt x="1060132" y="1469197"/>
                  <a:pt x="1050649" y="1454810"/>
                </a:cubicBezTo>
                <a:lnTo>
                  <a:pt x="6431" y="1898111"/>
                </a:lnTo>
                <a:lnTo>
                  <a:pt x="0" y="1883069"/>
                </a:lnTo>
                <a:lnTo>
                  <a:pt x="1043890" y="1439658"/>
                </a:lnTo>
                <a:cubicBezTo>
                  <a:pt x="1042473" y="1434535"/>
                  <a:pt x="1041492" y="1429086"/>
                  <a:pt x="1041601" y="1423416"/>
                </a:cubicBezTo>
                <a:cubicBezTo>
                  <a:pt x="1041929" y="1411972"/>
                  <a:pt x="1045744" y="1401399"/>
                  <a:pt x="1052066" y="1392788"/>
                </a:cubicBezTo>
                <a:lnTo>
                  <a:pt x="510446" y="585210"/>
                </a:lnTo>
                <a:cubicBezTo>
                  <a:pt x="509029" y="585318"/>
                  <a:pt x="507611" y="585537"/>
                  <a:pt x="506195" y="585537"/>
                </a:cubicBezTo>
                <a:cubicBezTo>
                  <a:pt x="495622" y="585318"/>
                  <a:pt x="485922" y="581941"/>
                  <a:pt x="477638" y="576490"/>
                </a:cubicBezTo>
                <a:lnTo>
                  <a:pt x="10138" y="803317"/>
                </a:lnTo>
                <a:lnTo>
                  <a:pt x="3052" y="788604"/>
                </a:lnTo>
                <a:lnTo>
                  <a:pt x="464775" y="564609"/>
                </a:lnTo>
                <a:cubicBezTo>
                  <a:pt x="459543" y="557960"/>
                  <a:pt x="455728" y="550221"/>
                  <a:pt x="454094" y="541719"/>
                </a:cubicBezTo>
                <a:lnTo>
                  <a:pt x="3707" y="373205"/>
                </a:lnTo>
                <a:lnTo>
                  <a:pt x="9483" y="357945"/>
                </a:lnTo>
                <a:lnTo>
                  <a:pt x="453658" y="524061"/>
                </a:lnTo>
                <a:cubicBezTo>
                  <a:pt x="457254" y="496810"/>
                  <a:pt x="480689" y="475993"/>
                  <a:pt x="508811" y="476646"/>
                </a:cubicBezTo>
                <a:cubicBezTo>
                  <a:pt x="509792" y="476646"/>
                  <a:pt x="510664" y="476974"/>
                  <a:pt x="511645" y="476974"/>
                </a:cubicBezTo>
                <a:close/>
                <a:moveTo>
                  <a:pt x="6520" y="0"/>
                </a:moveTo>
                <a:lnTo>
                  <a:pt x="26464" y="0"/>
                </a:lnTo>
                <a:lnTo>
                  <a:pt x="9920" y="7511"/>
                </a:lnTo>
                <a:close/>
              </a:path>
            </a:pathLst>
          </a:custGeom>
          <a:solidFill>
            <a:schemeClr val="accent4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70" y="1830168"/>
            <a:ext cx="11111046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540070" y="6458853"/>
            <a:ext cx="656014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9CC6E9D-C97E-4E4D-8853-FEBE2BC994B2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362999" y="6458853"/>
            <a:ext cx="4544082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Präsentationstitel | Vorname Nachname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1471116" y="6458853"/>
            <a:ext cx="18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rgbClr val="9D0018"/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926D99-3D1D-BF4E-00F9-07E10C57639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11189" y="607607"/>
            <a:ext cx="1488773" cy="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3" r:id="rId2"/>
    <p:sldLayoutId id="2147483674" r:id="rId3"/>
    <p:sldLayoutId id="2147483686" r:id="rId4"/>
    <p:sldLayoutId id="2147483682" r:id="rId5"/>
    <p:sldLayoutId id="2147483675" r:id="rId6"/>
    <p:sldLayoutId id="2147483676" r:id="rId7"/>
    <p:sldLayoutId id="2147483677" r:id="rId8"/>
    <p:sldLayoutId id="2147483690" r:id="rId9"/>
    <p:sldLayoutId id="2147483691" r:id="rId10"/>
    <p:sldLayoutId id="2147483696" r:id="rId11"/>
    <p:sldLayoutId id="2147483678" r:id="rId12"/>
    <p:sldLayoutId id="2147483697" r:id="rId13"/>
    <p:sldLayoutId id="2147483680" r:id="rId14"/>
    <p:sldLayoutId id="2147483698" r:id="rId15"/>
    <p:sldLayoutId id="2147483679" r:id="rId16"/>
    <p:sldLayoutId id="2147483692" r:id="rId17"/>
    <p:sldLayoutId id="2147483689" r:id="rId18"/>
    <p:sldLayoutId id="2147483681" r:id="rId19"/>
    <p:sldLayoutId id="2147483699" r:id="rId20"/>
    <p:sldLayoutId id="2147483685" r:id="rId21"/>
    <p:sldLayoutId id="2147483688" r:id="rId22"/>
    <p:sldLayoutId id="2147483683" r:id="rId23"/>
    <p:sldLayoutId id="2147483684" r:id="rId24"/>
    <p:sldLayoutId id="2147483695" r:id="rId25"/>
    <p:sldLayoutId id="2147483693" r:id="rId26"/>
    <p:sldLayoutId id="214748369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7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72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0108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440144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800180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EAC08894-B3C7-8720-8986-0B6D3588CC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" b="43"/>
          <a:stretch/>
        </p:blipFill>
        <p:spPr bwMode="gray"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448A98D-E4F0-7A41-4741-FDADD3AF34D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Geben Sie hier den Titel </a:t>
            </a:r>
            <a:br>
              <a:rPr lang="de-DE" dirty="0"/>
            </a:br>
            <a:r>
              <a:rPr lang="de-DE" dirty="0"/>
              <a:t>Ihrer Präsentation ein.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7CE4E0-2CB5-248B-607C-4A4AEC2C1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noProof="0" dirty="0"/>
              <a:t>Untertitel | Vorname Nachname | Ort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D48F03F-3C3D-0349-9833-B526F6CA012A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7FEC655D-1EA9-40A2-8ECC-B133B3DC6D4F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491FF1A-F2A2-80A7-CFEC-5DA2782038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61D39C7-916E-39A4-7715-782EBF31C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9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9" name="Inhalt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Dies ist ein Platzhaltertext. Dieser Text demonstriert, wie Ihr Text dargestellt wird. Dies ist ein Platzhaltertext. Dieser Text demonstriert, wie Ihr </a:t>
            </a:r>
            <a:br>
              <a:rPr lang="de-DE" dirty="0"/>
            </a:br>
            <a:r>
              <a:rPr lang="de-DE" dirty="0"/>
              <a:t>Text dargestellt wird. Dies ist ein Platzhaltertext. </a:t>
            </a:r>
          </a:p>
        </p:txBody>
      </p:sp>
      <p:sp>
        <p:nvSpPr>
          <p:cNvPr id="10" name="Text 2"/>
          <p:cNvSpPr>
            <a:spLocks noGrp="1"/>
          </p:cNvSpPr>
          <p:nvPr>
            <p:ph type="body" sz="quarter" idx="3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11" name="Inhalt 2"/>
          <p:cNvSpPr>
            <a:spLocks noGrp="1"/>
          </p:cNvSpPr>
          <p:nvPr>
            <p:ph sz="quarter" idx="4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Um diesen Text zu ersetzen, klicken Sie auf den Platzhaltertext und geben Sie Ihren Text ein.</a:t>
            </a:r>
          </a:p>
          <a:p>
            <a:pPr marL="0" indent="0">
              <a:buNone/>
            </a:pPr>
            <a:r>
              <a:rPr lang="de-DE" dirty="0"/>
              <a:t>Dieser Text demonstriert, wie Ihr Text </a:t>
            </a:r>
            <a:br>
              <a:rPr lang="de-DE" dirty="0"/>
            </a:br>
            <a:r>
              <a:rPr lang="de-DE" dirty="0"/>
              <a:t>dargestellt wird.</a:t>
            </a:r>
          </a:p>
          <a:p>
            <a:endParaRPr lang="de-DE" dirty="0"/>
          </a:p>
        </p:txBody>
      </p:sp>
      <p:sp>
        <p:nvSpPr>
          <p:cNvPr id="2" name="Text 3"/>
          <p:cNvSpPr>
            <a:spLocks noGrp="1"/>
          </p:cNvSpPr>
          <p:nvPr>
            <p:ph type="body" idx="14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3" name="Inhalt 3"/>
          <p:cNvSpPr>
            <a:spLocks noGrp="1"/>
          </p:cNvSpPr>
          <p:nvPr>
            <p:ph sz="half" idx="15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Dieser Text demonstriert, wie Ihr Text dargestellt wird.</a:t>
            </a:r>
          </a:p>
          <a:p>
            <a:pPr marL="0" indent="0">
              <a:buNone/>
            </a:pPr>
            <a:r>
              <a:rPr lang="de-DE" dirty="0"/>
              <a:t>Dieser Text demonstriert, wie Ihr Text dargestellt wird. Dies ist ein Platzhaltertext. Dieser Text demonstriert, wie Ihr Text dargestellt wird. </a:t>
            </a:r>
          </a:p>
        </p:txBody>
      </p:sp>
      <p:sp>
        <p:nvSpPr>
          <p:cNvPr id="4" name="Text 4"/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5" name="Inhalt 4"/>
          <p:cNvSpPr>
            <a:spLocks noGrp="1"/>
          </p:cNvSpPr>
          <p:nvPr>
            <p:ph sz="quarter" idx="17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Dieser Text demonstriert, wie Ihr Text dargestellt </a:t>
            </a:r>
            <a:br>
              <a:rPr lang="de-DE" dirty="0"/>
            </a:br>
            <a:r>
              <a:rPr lang="de-DE" dirty="0"/>
              <a:t>wird. Dies ist ein Platzhaltertext. Dieser Text demonstriert, wie Ihr Text dargestellt wird. </a:t>
            </a:r>
            <a:br>
              <a:rPr lang="de-DE" dirty="0"/>
            </a:br>
            <a:r>
              <a:rPr lang="de-DE" dirty="0"/>
              <a:t>Dies ist ein Platzhaltertext. Dieser Text </a:t>
            </a:r>
            <a:br>
              <a:rPr lang="de-DE" dirty="0"/>
            </a:br>
            <a:r>
              <a:rPr lang="de-DE" dirty="0"/>
              <a:t>demonstriert, wie Ihr Text dargestellt wird.</a:t>
            </a:r>
          </a:p>
          <a:p>
            <a:endParaRPr lang="de-DE" dirty="0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TextBoxen – 2/2</a:t>
            </a:r>
          </a:p>
        </p:txBody>
      </p:sp>
      <p:sp>
        <p:nvSpPr>
          <p:cNvPr id="12" name="Untertitel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Untertitel ein</a:t>
            </a:r>
          </a:p>
        </p:txBody>
      </p:sp>
      <p:sp>
        <p:nvSpPr>
          <p:cNvPr id="6" name="Datum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510CD867-8712-4BC2-96C0-761A23F06D45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13" name="Fußzeile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14" name="Foliennummer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143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5"/>
          <p:cNvSpPr>
            <a:spLocks noGrp="1"/>
          </p:cNvSpPr>
          <p:nvPr>
            <p:ph type="body" idx="27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19" name="Text 6"/>
          <p:cNvSpPr>
            <a:spLocks noGrp="1"/>
          </p:cNvSpPr>
          <p:nvPr>
            <p:ph type="body" idx="28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8" name="Text 1"/>
          <p:cNvSpPr>
            <a:spLocks noGrp="1"/>
          </p:cNvSpPr>
          <p:nvPr>
            <p:ph type="body" idx="15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7" name="Inhalt 1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pPr marL="0" indent="0">
              <a:buNone/>
            </a:pPr>
            <a:r>
              <a:rPr lang="de-DE" sz="1400" dirty="0"/>
              <a:t>Dies ist ein Platzhaltertext. </a:t>
            </a:r>
          </a:p>
          <a:p>
            <a:endParaRPr lang="de-DE" sz="1400" dirty="0"/>
          </a:p>
        </p:txBody>
      </p:sp>
      <p:sp>
        <p:nvSpPr>
          <p:cNvPr id="17" name="Text 2"/>
          <p:cNvSpPr>
            <a:spLocks noGrp="1"/>
          </p:cNvSpPr>
          <p:nvPr>
            <p:ph type="body" idx="22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16" name="Inhalt 2"/>
          <p:cNvSpPr>
            <a:spLocks noGrp="1"/>
          </p:cNvSpPr>
          <p:nvPr>
            <p:ph sz="half" idx="2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 ist ein Platzhaltertext. </a:t>
            </a:r>
          </a:p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endParaRPr lang="de-DE" sz="1400" dirty="0"/>
          </a:p>
        </p:txBody>
      </p:sp>
      <p:sp>
        <p:nvSpPr>
          <p:cNvPr id="21" name="Text 3"/>
          <p:cNvSpPr>
            <a:spLocks noGrp="1"/>
          </p:cNvSpPr>
          <p:nvPr>
            <p:ph type="body" idx="26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20" name="Inhalt 3"/>
          <p:cNvSpPr>
            <a:spLocks noGrp="1"/>
          </p:cNvSpPr>
          <p:nvPr>
            <p:ph sz="half" idx="25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endParaRPr lang="de-DE" sz="1400" dirty="0"/>
          </a:p>
        </p:txBody>
      </p:sp>
      <p:sp>
        <p:nvSpPr>
          <p:cNvPr id="10" name="Text 4"/>
          <p:cNvSpPr>
            <a:spLocks noGrp="1"/>
          </p:cNvSpPr>
          <p:nvPr>
            <p:ph type="body" idx="18"/>
          </p:nvPr>
        </p:nvSpPr>
        <p:spPr bwMode="gray"/>
        <p:txBody>
          <a:bodyPr/>
          <a:lstStyle/>
          <a:p>
            <a:r>
              <a:rPr lang="de-DE" dirty="0"/>
              <a:t>Platzhalter</a:t>
            </a:r>
          </a:p>
        </p:txBody>
      </p:sp>
      <p:sp>
        <p:nvSpPr>
          <p:cNvPr id="9" name="Inhalt 4"/>
          <p:cNvSpPr>
            <a:spLocks noGrp="1"/>
          </p:cNvSpPr>
          <p:nvPr>
            <p:ph sz="half" idx="17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endParaRPr lang="de-DE" sz="1400" dirty="0"/>
          </a:p>
        </p:txBody>
      </p:sp>
      <p:sp>
        <p:nvSpPr>
          <p:cNvPr id="11" name="Inhalt 5"/>
          <p:cNvSpPr>
            <a:spLocks noGrp="1"/>
          </p:cNvSpPr>
          <p:nvPr>
            <p:ph sz="half" idx="19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pPr marL="0" indent="0">
              <a:buNone/>
            </a:pPr>
            <a:r>
              <a:rPr lang="de-DE" sz="1400" dirty="0"/>
              <a:t>Dies ist ein Platzhaltertext. </a:t>
            </a:r>
          </a:p>
          <a:p>
            <a:endParaRPr lang="de-DE" sz="1400" dirty="0"/>
          </a:p>
        </p:txBody>
      </p:sp>
      <p:sp>
        <p:nvSpPr>
          <p:cNvPr id="18" name="Inhalt 6"/>
          <p:cNvSpPr>
            <a:spLocks noGrp="1"/>
          </p:cNvSpPr>
          <p:nvPr>
            <p:ph sz="half" idx="23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400" dirty="0"/>
              <a:t>Dies ist ein Platzhaltertext. </a:t>
            </a:r>
          </a:p>
          <a:p>
            <a:pPr marL="0" indent="0">
              <a:buNone/>
            </a:pPr>
            <a:r>
              <a:rPr lang="de-DE" sz="1400" dirty="0"/>
              <a:t>Dieser Text demonstriert, </a:t>
            </a:r>
            <a:br>
              <a:rPr lang="de-DE" sz="1400" dirty="0"/>
            </a:br>
            <a:r>
              <a:rPr lang="de-DE" sz="1400" dirty="0"/>
              <a:t>wie Ihr Text dargestellt wird.</a:t>
            </a:r>
          </a:p>
          <a:p>
            <a:endParaRPr lang="de-DE" sz="1400" dirty="0"/>
          </a:p>
        </p:txBody>
      </p:sp>
      <p:sp>
        <p:nvSpPr>
          <p:cNvPr id="3" name="Datum"/>
          <p:cNvSpPr>
            <a:spLocks noGrp="1"/>
          </p:cNvSpPr>
          <p:nvPr>
            <p:ph type="dt" sz="half" idx="29"/>
          </p:nvPr>
        </p:nvSpPr>
        <p:spPr bwMode="gray">
          <a:xfrm>
            <a:off x="540070" y="6458853"/>
            <a:ext cx="656014" cy="216000"/>
          </a:xfrm>
        </p:spPr>
        <p:txBody>
          <a:bodyPr/>
          <a:lstStyle/>
          <a:p>
            <a:fld id="{53AD1267-AE85-403F-A5F1-70CC78AF6E8D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30"/>
          </p:nvPr>
        </p:nvSpPr>
        <p:spPr bwMode="gray">
          <a:xfrm>
            <a:off x="1362999" y="6458853"/>
            <a:ext cx="4544082" cy="216000"/>
          </a:xfrm>
        </p:spPr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1"/>
          </p:nvPr>
        </p:nvSpPr>
        <p:spPr bwMode="gray">
          <a:xfrm>
            <a:off x="11471116" y="6458853"/>
            <a:ext cx="180000" cy="216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11</a:t>
            </a:fld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TextBoxen – 3/2</a:t>
            </a:r>
          </a:p>
        </p:txBody>
      </p:sp>
      <p:sp>
        <p:nvSpPr>
          <p:cNvPr id="6" name="Untertitel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7734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84E4F316-9EDC-4A24-AC75-BE9EA85423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7" r="4117"/>
          <a:stretch/>
        </p:blipFill>
        <p:spPr bwMode="gray"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62B5AD-E514-B12F-CFB6-6C45B58A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F0372E8-1EE6-4609-988F-F81DE94C409C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62E7F-B3B5-3E78-B652-CFF6C49A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925DA-5DC0-276F-9638-7F99A371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12</a:t>
            </a:fld>
            <a:endParaRPr lang="de-DE" noProof="0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75D2FD44-B055-431C-9A25-7BDF89F97B6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2"/>
                </a:solidFill>
                <a:latin typeface="+mj-lt"/>
              </a:rPr>
              <a:t>Dies ist ein Platzhaltertext. </a:t>
            </a:r>
          </a:p>
          <a:p>
            <a:pPr marL="0" indent="0">
              <a:buNone/>
            </a:pPr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791F19-6FA1-A51A-FFB2-E8D429328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0AA306-A359-2140-C8FE-32BD654A47C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</p:spTree>
    <p:extLst>
      <p:ext uri="{BB962C8B-B14F-4D97-AF65-F5344CB8AC3E}">
        <p14:creationId xmlns:p14="http://schemas.microsoft.com/office/powerpoint/2010/main" val="41798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84E4F316-9EDC-4A24-AC75-BE9EA85423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8" r="21238"/>
          <a:stretch/>
        </p:blipFill>
        <p:spPr bwMode="gray"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69C7F43-1182-A887-5898-DAB02D7BD486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0AA306-A359-2140-C8FE-32BD654A47C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791F19-6FA1-A51A-FFB2-E8D429328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62B5AD-E514-B12F-CFB6-6C45B58A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F0372E8-1EE6-4609-988F-F81DE94C409C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62E7F-B3B5-3E78-B652-CFF6C49A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925DA-5DC0-276F-9638-7F99A371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13</a:t>
            </a:fld>
            <a:endParaRPr lang="de-DE" noProof="0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75D2FD44-B055-431C-9A25-7BDF89F97B6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2"/>
                </a:solidFill>
                <a:latin typeface="+mj-lt"/>
              </a:rPr>
              <a:t>Dies ist ein Platzhaltertext. </a:t>
            </a:r>
          </a:p>
          <a:p>
            <a:pPr marL="0" indent="0">
              <a:buNone/>
            </a:pPr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867D26-D6CA-531B-874F-85E295CF5A7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0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platzhalter 17">
            <a:extLst>
              <a:ext uri="{FF2B5EF4-FFF2-40B4-BE49-F238E27FC236}">
                <a16:creationId xmlns:a16="http://schemas.microsoft.com/office/drawing/2014/main" id="{83799EA2-1805-B79D-9917-62606B79684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43" r="19243"/>
          <a:stretch/>
        </p:blipFill>
        <p:spPr bwMode="gray"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9CB322-75F7-91E7-F21E-760C8E74263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 anchor="ctr" anchorCtr="0"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Dies ist ein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Platzhaltertext. 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Der Text, den Sie eingeben,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behält den Stil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die Formatierung des Platzhaltertexts. </a:t>
            </a:r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E23CCB8D-2650-A94F-0C39-E245B9F02245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r>
              <a:rPr lang="de-DE" dirty="0"/>
              <a:t>Dies ist ein Platzhaltertext.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r>
              <a:rPr lang="de-DE" dirty="0"/>
              <a:t>Dieser Text soll demonstrieren, wie Ihr eigener Text dargestellt wird, wenn Sie den Platzhaltertext ersetzen.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A54578-751D-485A-488F-5F9B1E9CAD9E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9A51FB9E-8933-44DC-9078-99386A8779F7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199B8C2-B6BC-7D53-07E1-C2B3C548DA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E4217F8-DCBA-1BCA-DFC5-A31E8D8C48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1519FB0-BEB5-18FD-D53D-03A41CD4DCE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73EBF4-2C70-F989-C341-D9F89F9EA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1C3727-4DBC-1E08-CB99-AE9A733A9B82}"/>
              </a:ext>
            </a:extLst>
          </p:cNvPr>
          <p:cNvCxnSpPr>
            <a:cxnSpLocks/>
          </p:cNvCxnSpPr>
          <p:nvPr/>
        </p:nvCxnSpPr>
        <p:spPr bwMode="gray">
          <a:xfrm>
            <a:off x="540070" y="2893605"/>
            <a:ext cx="422495" cy="0"/>
          </a:xfrm>
          <a:prstGeom prst="line">
            <a:avLst/>
          </a:prstGeom>
          <a:ln w="31750" cap="rnd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Inhaltsplatzhalter 26" descr="Cloudcomputing Silhouette">
            <a:extLst>
              <a:ext uri="{FF2B5EF4-FFF2-40B4-BE49-F238E27FC236}">
                <a16:creationId xmlns:a16="http://schemas.microsoft.com/office/drawing/2014/main" id="{F087CF88-80C7-FD96-2DAA-7764E9092B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46755" y="2213984"/>
            <a:ext cx="479262" cy="466725"/>
            <a:chOff x="487077" y="1856028"/>
            <a:chExt cx="771525" cy="751342"/>
          </a:xfrm>
          <a:solidFill>
            <a:schemeClr val="tx2"/>
          </a:solidFill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FEEC506F-23F1-546C-F627-E73D3E08FF2D}"/>
                </a:ext>
              </a:extLst>
            </p:cNvPr>
            <p:cNvSpPr/>
            <p:nvPr/>
          </p:nvSpPr>
          <p:spPr bwMode="gray">
            <a:xfrm>
              <a:off x="763263" y="1856028"/>
              <a:ext cx="495338" cy="284617"/>
            </a:xfrm>
            <a:custGeom>
              <a:avLst/>
              <a:gdLst>
                <a:gd name="connsiteX0" fmla="*/ 422948 w 495338"/>
                <a:gd name="connsiteY0" fmla="*/ 140866 h 284617"/>
                <a:gd name="connsiteX1" fmla="*/ 419272 w 495338"/>
                <a:gd name="connsiteY1" fmla="*/ 140866 h 284617"/>
                <a:gd name="connsiteX2" fmla="*/ 382124 w 495338"/>
                <a:gd name="connsiteY2" fmla="*/ 68562 h 284617"/>
                <a:gd name="connsiteX3" fmla="*/ 381543 w 495338"/>
                <a:gd name="connsiteY3" fmla="*/ 68123 h 284617"/>
                <a:gd name="connsiteX4" fmla="*/ 380924 w 495338"/>
                <a:gd name="connsiteY4" fmla="*/ 67733 h 284617"/>
                <a:gd name="connsiteX5" fmla="*/ 329803 w 495338"/>
                <a:gd name="connsiteY5" fmla="*/ 52255 h 284617"/>
                <a:gd name="connsiteX6" fmla="*/ 301619 w 495338"/>
                <a:gd name="connsiteY6" fmla="*/ 56455 h 284617"/>
                <a:gd name="connsiteX7" fmla="*/ 208274 w 495338"/>
                <a:gd name="connsiteY7" fmla="*/ 1 h 284617"/>
                <a:gd name="connsiteX8" fmla="*/ 184738 w 495338"/>
                <a:gd name="connsiteY8" fmla="*/ 2525 h 284617"/>
                <a:gd name="connsiteX9" fmla="*/ 184176 w 495338"/>
                <a:gd name="connsiteY9" fmla="*/ 2620 h 284617"/>
                <a:gd name="connsiteX10" fmla="*/ 183576 w 495338"/>
                <a:gd name="connsiteY10" fmla="*/ 2753 h 284617"/>
                <a:gd name="connsiteX11" fmla="*/ 101670 w 495338"/>
                <a:gd name="connsiteY11" fmla="*/ 104976 h 284617"/>
                <a:gd name="connsiteX12" fmla="*/ 101670 w 495338"/>
                <a:gd name="connsiteY12" fmla="*/ 106566 h 284617"/>
                <a:gd name="connsiteX13" fmla="*/ 88916 w 495338"/>
                <a:gd name="connsiteY13" fmla="*/ 105614 h 284617"/>
                <a:gd name="connsiteX14" fmla="*/ 18012 w 495338"/>
                <a:gd name="connsiteY14" fmla="*/ 141628 h 284617"/>
                <a:gd name="connsiteX15" fmla="*/ 7792 w 495338"/>
                <a:gd name="connsiteY15" fmla="*/ 233277 h 284617"/>
                <a:gd name="connsiteX16" fmla="*/ 8011 w 495338"/>
                <a:gd name="connsiteY16" fmla="*/ 233782 h 284617"/>
                <a:gd name="connsiteX17" fmla="*/ 8259 w 495338"/>
                <a:gd name="connsiteY17" fmla="*/ 234287 h 284617"/>
                <a:gd name="connsiteX18" fmla="*/ 83858 w 495338"/>
                <a:gd name="connsiteY18" fmla="*/ 284541 h 284617"/>
                <a:gd name="connsiteX19" fmla="*/ 84678 w 495338"/>
                <a:gd name="connsiteY19" fmla="*/ 284617 h 284617"/>
                <a:gd name="connsiteX20" fmla="*/ 421910 w 495338"/>
                <a:gd name="connsiteY20" fmla="*/ 284617 h 284617"/>
                <a:gd name="connsiteX21" fmla="*/ 495338 w 495338"/>
                <a:gd name="connsiteY21" fmla="*/ 214075 h 284617"/>
                <a:gd name="connsiteX22" fmla="*/ 495338 w 495338"/>
                <a:gd name="connsiteY22" fmla="*/ 213694 h 284617"/>
                <a:gd name="connsiteX23" fmla="*/ 495338 w 495338"/>
                <a:gd name="connsiteY23" fmla="*/ 213313 h 284617"/>
                <a:gd name="connsiteX24" fmla="*/ 422948 w 495338"/>
                <a:gd name="connsiteY24" fmla="*/ 140866 h 284617"/>
                <a:gd name="connsiteX25" fmla="*/ 421758 w 495338"/>
                <a:gd name="connsiteY25" fmla="*/ 265567 h 284617"/>
                <a:gd name="connsiteX26" fmla="*/ 85525 w 495338"/>
                <a:gd name="connsiteY26" fmla="*/ 265567 h 284617"/>
                <a:gd name="connsiteX27" fmla="*/ 25318 w 495338"/>
                <a:gd name="connsiteY27" fmla="*/ 225810 h 284617"/>
                <a:gd name="connsiteX28" fmla="*/ 33271 w 495338"/>
                <a:gd name="connsiteY28" fmla="*/ 153096 h 284617"/>
                <a:gd name="connsiteX29" fmla="*/ 88935 w 495338"/>
                <a:gd name="connsiteY29" fmla="*/ 124702 h 284617"/>
                <a:gd name="connsiteX30" fmla="*/ 100584 w 495338"/>
                <a:gd name="connsiteY30" fmla="*/ 125512 h 284617"/>
                <a:gd name="connsiteX31" fmla="*/ 120587 w 495338"/>
                <a:gd name="connsiteY31" fmla="*/ 129226 h 284617"/>
                <a:gd name="connsiteX32" fmla="*/ 120699 w 495338"/>
                <a:gd name="connsiteY32" fmla="*/ 129152 h 284617"/>
                <a:gd name="connsiteX33" fmla="*/ 120701 w 495338"/>
                <a:gd name="connsiteY33" fmla="*/ 129131 h 284617"/>
                <a:gd name="connsiteX34" fmla="*/ 120701 w 495338"/>
                <a:gd name="connsiteY34" fmla="*/ 106500 h 284617"/>
                <a:gd name="connsiteX35" fmla="*/ 187729 w 495338"/>
                <a:gd name="connsiteY35" fmla="*/ 21299 h 284617"/>
                <a:gd name="connsiteX36" fmla="*/ 208179 w 495338"/>
                <a:gd name="connsiteY36" fmla="*/ 19032 h 284617"/>
                <a:gd name="connsiteX37" fmla="*/ 285426 w 495338"/>
                <a:gd name="connsiteY37" fmla="*/ 66742 h 284617"/>
                <a:gd name="connsiteX38" fmla="*/ 292208 w 495338"/>
                <a:gd name="connsiteY38" fmla="*/ 80296 h 284617"/>
                <a:gd name="connsiteX39" fmla="*/ 292323 w 495338"/>
                <a:gd name="connsiteY39" fmla="*/ 80296 h 284617"/>
                <a:gd name="connsiteX40" fmla="*/ 307010 w 495338"/>
                <a:gd name="connsiteY40" fmla="*/ 74648 h 284617"/>
                <a:gd name="connsiteX41" fmla="*/ 329737 w 495338"/>
                <a:gd name="connsiteY41" fmla="*/ 71238 h 284617"/>
                <a:gd name="connsiteX42" fmla="*/ 370628 w 495338"/>
                <a:gd name="connsiteY42" fmla="*/ 83735 h 284617"/>
                <a:gd name="connsiteX43" fmla="*/ 400174 w 495338"/>
                <a:gd name="connsiteY43" fmla="*/ 141742 h 284617"/>
                <a:gd name="connsiteX44" fmla="*/ 400174 w 495338"/>
                <a:gd name="connsiteY44" fmla="*/ 159840 h 284617"/>
                <a:gd name="connsiteX45" fmla="*/ 400269 w 495338"/>
                <a:gd name="connsiteY45" fmla="*/ 159935 h 284617"/>
                <a:gd name="connsiteX46" fmla="*/ 422891 w 495338"/>
                <a:gd name="connsiteY46" fmla="*/ 159935 h 284617"/>
                <a:gd name="connsiteX47" fmla="*/ 476288 w 495338"/>
                <a:gd name="connsiteY47" fmla="*/ 213218 h 284617"/>
                <a:gd name="connsiteX48" fmla="*/ 476288 w 495338"/>
                <a:gd name="connsiteY48" fmla="*/ 213313 h 284617"/>
                <a:gd name="connsiteX49" fmla="*/ 421758 w 495338"/>
                <a:gd name="connsiteY49" fmla="*/ 265567 h 2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95338" h="284617">
                  <a:moveTo>
                    <a:pt x="422948" y="140866"/>
                  </a:moveTo>
                  <a:lnTo>
                    <a:pt x="419272" y="140866"/>
                  </a:lnTo>
                  <a:cubicBezTo>
                    <a:pt x="418747" y="112315"/>
                    <a:pt x="405029" y="85615"/>
                    <a:pt x="382124" y="68562"/>
                  </a:cubicBezTo>
                  <a:lnTo>
                    <a:pt x="381543" y="68123"/>
                  </a:lnTo>
                  <a:lnTo>
                    <a:pt x="380924" y="67733"/>
                  </a:lnTo>
                  <a:cubicBezTo>
                    <a:pt x="365735" y="57749"/>
                    <a:pt x="347980" y="52373"/>
                    <a:pt x="329803" y="52255"/>
                  </a:cubicBezTo>
                  <a:cubicBezTo>
                    <a:pt x="320248" y="52194"/>
                    <a:pt x="310741" y="53611"/>
                    <a:pt x="301619" y="56455"/>
                  </a:cubicBezTo>
                  <a:cubicBezTo>
                    <a:pt x="283527" y="21646"/>
                    <a:pt x="247505" y="-141"/>
                    <a:pt x="208274" y="1"/>
                  </a:cubicBezTo>
                  <a:cubicBezTo>
                    <a:pt x="200371" y="179"/>
                    <a:pt x="192498" y="1023"/>
                    <a:pt x="184738" y="2525"/>
                  </a:cubicBezTo>
                  <a:lnTo>
                    <a:pt x="184176" y="2620"/>
                  </a:lnTo>
                  <a:lnTo>
                    <a:pt x="183576" y="2753"/>
                  </a:lnTo>
                  <a:cubicBezTo>
                    <a:pt x="135854" y="13681"/>
                    <a:pt x="101930" y="56019"/>
                    <a:pt x="101670" y="104976"/>
                  </a:cubicBezTo>
                  <a:cubicBezTo>
                    <a:pt x="101670" y="105490"/>
                    <a:pt x="101670" y="106566"/>
                    <a:pt x="101670" y="106566"/>
                  </a:cubicBezTo>
                  <a:cubicBezTo>
                    <a:pt x="97459" y="105843"/>
                    <a:pt x="93188" y="105524"/>
                    <a:pt x="88916" y="105614"/>
                  </a:cubicBezTo>
                  <a:cubicBezTo>
                    <a:pt x="60902" y="105672"/>
                    <a:pt x="34583" y="119040"/>
                    <a:pt x="18012" y="141628"/>
                  </a:cubicBezTo>
                  <a:cubicBezTo>
                    <a:pt x="-1595" y="168130"/>
                    <a:pt x="-5496" y="203107"/>
                    <a:pt x="7792" y="233277"/>
                  </a:cubicBezTo>
                  <a:lnTo>
                    <a:pt x="8011" y="233782"/>
                  </a:lnTo>
                  <a:lnTo>
                    <a:pt x="8259" y="234287"/>
                  </a:lnTo>
                  <a:cubicBezTo>
                    <a:pt x="22912" y="263129"/>
                    <a:pt x="51593" y="282195"/>
                    <a:pt x="83858" y="284541"/>
                  </a:cubicBezTo>
                  <a:lnTo>
                    <a:pt x="84678" y="284617"/>
                  </a:lnTo>
                  <a:lnTo>
                    <a:pt x="421910" y="284617"/>
                  </a:lnTo>
                  <a:cubicBezTo>
                    <a:pt x="461185" y="284209"/>
                    <a:pt x="493356" y="253302"/>
                    <a:pt x="495338" y="214075"/>
                  </a:cubicBezTo>
                  <a:lnTo>
                    <a:pt x="495338" y="213694"/>
                  </a:lnTo>
                  <a:lnTo>
                    <a:pt x="495338" y="213313"/>
                  </a:lnTo>
                  <a:cubicBezTo>
                    <a:pt x="495343" y="173321"/>
                    <a:pt x="462940" y="140893"/>
                    <a:pt x="422948" y="140866"/>
                  </a:cubicBezTo>
                  <a:close/>
                  <a:moveTo>
                    <a:pt x="421758" y="265567"/>
                  </a:moveTo>
                  <a:lnTo>
                    <a:pt x="85525" y="265567"/>
                  </a:lnTo>
                  <a:cubicBezTo>
                    <a:pt x="59890" y="263738"/>
                    <a:pt x="37067" y="248668"/>
                    <a:pt x="25318" y="225810"/>
                  </a:cubicBezTo>
                  <a:cubicBezTo>
                    <a:pt x="14740" y="201899"/>
                    <a:pt x="17775" y="174155"/>
                    <a:pt x="33271" y="153096"/>
                  </a:cubicBezTo>
                  <a:cubicBezTo>
                    <a:pt x="46278" y="135344"/>
                    <a:pt x="66929" y="124810"/>
                    <a:pt x="88935" y="124702"/>
                  </a:cubicBezTo>
                  <a:cubicBezTo>
                    <a:pt x="92832" y="124709"/>
                    <a:pt x="96724" y="124979"/>
                    <a:pt x="100584" y="125512"/>
                  </a:cubicBezTo>
                  <a:lnTo>
                    <a:pt x="120587" y="129226"/>
                  </a:lnTo>
                  <a:cubicBezTo>
                    <a:pt x="120638" y="129237"/>
                    <a:pt x="120689" y="129203"/>
                    <a:pt x="120699" y="129152"/>
                  </a:cubicBezTo>
                  <a:cubicBezTo>
                    <a:pt x="120700" y="129145"/>
                    <a:pt x="120701" y="129138"/>
                    <a:pt x="120701" y="129131"/>
                  </a:cubicBezTo>
                  <a:lnTo>
                    <a:pt x="120701" y="106500"/>
                  </a:lnTo>
                  <a:cubicBezTo>
                    <a:pt x="120268" y="65884"/>
                    <a:pt x="148153" y="30439"/>
                    <a:pt x="187729" y="21299"/>
                  </a:cubicBezTo>
                  <a:cubicBezTo>
                    <a:pt x="194471" y="19984"/>
                    <a:pt x="201311" y="19226"/>
                    <a:pt x="208179" y="19032"/>
                  </a:cubicBezTo>
                  <a:cubicBezTo>
                    <a:pt x="240928" y="18874"/>
                    <a:pt x="270905" y="37389"/>
                    <a:pt x="285426" y="66742"/>
                  </a:cubicBezTo>
                  <a:lnTo>
                    <a:pt x="292208" y="80296"/>
                  </a:lnTo>
                  <a:cubicBezTo>
                    <a:pt x="292241" y="80326"/>
                    <a:pt x="292290" y="80326"/>
                    <a:pt x="292323" y="80296"/>
                  </a:cubicBezTo>
                  <a:lnTo>
                    <a:pt x="307010" y="74648"/>
                  </a:lnTo>
                  <a:cubicBezTo>
                    <a:pt x="314360" y="72326"/>
                    <a:pt x="322029" y="71175"/>
                    <a:pt x="329737" y="71238"/>
                  </a:cubicBezTo>
                  <a:cubicBezTo>
                    <a:pt x="344289" y="71362"/>
                    <a:pt x="358493" y="75703"/>
                    <a:pt x="370628" y="83735"/>
                  </a:cubicBezTo>
                  <a:cubicBezTo>
                    <a:pt x="389005" y="97386"/>
                    <a:pt x="399938" y="118850"/>
                    <a:pt x="400174" y="141742"/>
                  </a:cubicBezTo>
                  <a:lnTo>
                    <a:pt x="400174" y="159840"/>
                  </a:lnTo>
                  <a:cubicBezTo>
                    <a:pt x="400174" y="159892"/>
                    <a:pt x="400217" y="159935"/>
                    <a:pt x="400269" y="159935"/>
                  </a:cubicBezTo>
                  <a:lnTo>
                    <a:pt x="422891" y="159935"/>
                  </a:lnTo>
                  <a:cubicBezTo>
                    <a:pt x="452350" y="159904"/>
                    <a:pt x="476257" y="183759"/>
                    <a:pt x="476288" y="213218"/>
                  </a:cubicBezTo>
                  <a:cubicBezTo>
                    <a:pt x="476288" y="213249"/>
                    <a:pt x="476288" y="213282"/>
                    <a:pt x="476288" y="213313"/>
                  </a:cubicBezTo>
                  <a:cubicBezTo>
                    <a:pt x="474891" y="242457"/>
                    <a:pt x="450935" y="265413"/>
                    <a:pt x="421758" y="265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AEBEE18-9906-4822-2FAA-8C86EEC817CE}"/>
                </a:ext>
              </a:extLst>
            </p:cNvPr>
            <p:cNvSpPr/>
            <p:nvPr/>
          </p:nvSpPr>
          <p:spPr bwMode="gray">
            <a:xfrm>
              <a:off x="487077" y="2216846"/>
              <a:ext cx="438150" cy="390525"/>
            </a:xfrm>
            <a:custGeom>
              <a:avLst/>
              <a:gdLst>
                <a:gd name="connsiteX0" fmla="*/ 400050 w 438150"/>
                <a:gd name="connsiteY0" fmla="*/ 0 h 390525"/>
                <a:gd name="connsiteX1" fmla="*/ 38100 w 438150"/>
                <a:gd name="connsiteY1" fmla="*/ 0 h 390525"/>
                <a:gd name="connsiteX2" fmla="*/ 0 w 438150"/>
                <a:gd name="connsiteY2" fmla="*/ 38100 h 390525"/>
                <a:gd name="connsiteX3" fmla="*/ 0 w 438150"/>
                <a:gd name="connsiteY3" fmla="*/ 276225 h 390525"/>
                <a:gd name="connsiteX4" fmla="*/ 38100 w 438150"/>
                <a:gd name="connsiteY4" fmla="*/ 314325 h 390525"/>
                <a:gd name="connsiteX5" fmla="*/ 180975 w 438150"/>
                <a:gd name="connsiteY5" fmla="*/ 314325 h 390525"/>
                <a:gd name="connsiteX6" fmla="*/ 180975 w 438150"/>
                <a:gd name="connsiteY6" fmla="*/ 371475 h 390525"/>
                <a:gd name="connsiteX7" fmla="*/ 123825 w 438150"/>
                <a:gd name="connsiteY7" fmla="*/ 371475 h 390525"/>
                <a:gd name="connsiteX8" fmla="*/ 123825 w 438150"/>
                <a:gd name="connsiteY8" fmla="*/ 390525 h 390525"/>
                <a:gd name="connsiteX9" fmla="*/ 314325 w 438150"/>
                <a:gd name="connsiteY9" fmla="*/ 390525 h 390525"/>
                <a:gd name="connsiteX10" fmla="*/ 314325 w 438150"/>
                <a:gd name="connsiteY10" fmla="*/ 371475 h 390525"/>
                <a:gd name="connsiteX11" fmla="*/ 257175 w 438150"/>
                <a:gd name="connsiteY11" fmla="*/ 371475 h 390525"/>
                <a:gd name="connsiteX12" fmla="*/ 257175 w 438150"/>
                <a:gd name="connsiteY12" fmla="*/ 314325 h 390525"/>
                <a:gd name="connsiteX13" fmla="*/ 400050 w 438150"/>
                <a:gd name="connsiteY13" fmla="*/ 314325 h 390525"/>
                <a:gd name="connsiteX14" fmla="*/ 438150 w 438150"/>
                <a:gd name="connsiteY14" fmla="*/ 276225 h 390525"/>
                <a:gd name="connsiteX15" fmla="*/ 438150 w 438150"/>
                <a:gd name="connsiteY15" fmla="*/ 38100 h 390525"/>
                <a:gd name="connsiteX16" fmla="*/ 400050 w 438150"/>
                <a:gd name="connsiteY16" fmla="*/ 0 h 390525"/>
                <a:gd name="connsiteX17" fmla="*/ 238125 w 438150"/>
                <a:gd name="connsiteY17" fmla="*/ 371475 h 390525"/>
                <a:gd name="connsiteX18" fmla="*/ 200025 w 438150"/>
                <a:gd name="connsiteY18" fmla="*/ 371475 h 390525"/>
                <a:gd name="connsiteX19" fmla="*/ 200025 w 438150"/>
                <a:gd name="connsiteY19" fmla="*/ 314325 h 390525"/>
                <a:gd name="connsiteX20" fmla="*/ 238125 w 438150"/>
                <a:gd name="connsiteY20" fmla="*/ 314325 h 390525"/>
                <a:gd name="connsiteX21" fmla="*/ 419100 w 438150"/>
                <a:gd name="connsiteY21" fmla="*/ 276225 h 390525"/>
                <a:gd name="connsiteX22" fmla="*/ 400050 w 438150"/>
                <a:gd name="connsiteY22" fmla="*/ 295275 h 390525"/>
                <a:gd name="connsiteX23" fmla="*/ 38100 w 438150"/>
                <a:gd name="connsiteY23" fmla="*/ 295275 h 390525"/>
                <a:gd name="connsiteX24" fmla="*/ 19050 w 438150"/>
                <a:gd name="connsiteY24" fmla="*/ 276225 h 390525"/>
                <a:gd name="connsiteX25" fmla="*/ 19050 w 438150"/>
                <a:gd name="connsiteY25" fmla="*/ 38100 h 390525"/>
                <a:gd name="connsiteX26" fmla="*/ 38100 w 438150"/>
                <a:gd name="connsiteY26" fmla="*/ 19050 h 390525"/>
                <a:gd name="connsiteX27" fmla="*/ 400050 w 438150"/>
                <a:gd name="connsiteY27" fmla="*/ 19050 h 390525"/>
                <a:gd name="connsiteX28" fmla="*/ 419100 w 438150"/>
                <a:gd name="connsiteY28" fmla="*/ 381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8150" h="390525">
                  <a:moveTo>
                    <a:pt x="4000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276225"/>
                  </a:lnTo>
                  <a:cubicBezTo>
                    <a:pt x="0" y="297267"/>
                    <a:pt x="17058" y="314325"/>
                    <a:pt x="38100" y="314325"/>
                  </a:cubicBezTo>
                  <a:lnTo>
                    <a:pt x="180975" y="314325"/>
                  </a:lnTo>
                  <a:lnTo>
                    <a:pt x="180975" y="371475"/>
                  </a:lnTo>
                  <a:lnTo>
                    <a:pt x="123825" y="371475"/>
                  </a:lnTo>
                  <a:lnTo>
                    <a:pt x="123825" y="390525"/>
                  </a:lnTo>
                  <a:lnTo>
                    <a:pt x="314325" y="390525"/>
                  </a:lnTo>
                  <a:lnTo>
                    <a:pt x="314325" y="371475"/>
                  </a:lnTo>
                  <a:lnTo>
                    <a:pt x="257175" y="371475"/>
                  </a:lnTo>
                  <a:lnTo>
                    <a:pt x="257175" y="314325"/>
                  </a:lnTo>
                  <a:lnTo>
                    <a:pt x="400050" y="314325"/>
                  </a:lnTo>
                  <a:cubicBezTo>
                    <a:pt x="421092" y="314325"/>
                    <a:pt x="438150" y="297267"/>
                    <a:pt x="438150" y="276225"/>
                  </a:cubicBezTo>
                  <a:lnTo>
                    <a:pt x="438150" y="38100"/>
                  </a:lnTo>
                  <a:cubicBezTo>
                    <a:pt x="438150" y="17058"/>
                    <a:pt x="421092" y="0"/>
                    <a:pt x="400050" y="0"/>
                  </a:cubicBezTo>
                  <a:close/>
                  <a:moveTo>
                    <a:pt x="238125" y="371475"/>
                  </a:moveTo>
                  <a:lnTo>
                    <a:pt x="200025" y="371475"/>
                  </a:lnTo>
                  <a:lnTo>
                    <a:pt x="200025" y="314325"/>
                  </a:lnTo>
                  <a:lnTo>
                    <a:pt x="238125" y="314325"/>
                  </a:lnTo>
                  <a:close/>
                  <a:moveTo>
                    <a:pt x="419100" y="276225"/>
                  </a:moveTo>
                  <a:cubicBezTo>
                    <a:pt x="419100" y="286746"/>
                    <a:pt x="410571" y="295275"/>
                    <a:pt x="400050" y="295275"/>
                  </a:cubicBezTo>
                  <a:lnTo>
                    <a:pt x="38100" y="295275"/>
                  </a:lnTo>
                  <a:cubicBezTo>
                    <a:pt x="27579" y="295275"/>
                    <a:pt x="19050" y="286746"/>
                    <a:pt x="19050" y="276225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400050" y="19050"/>
                  </a:lnTo>
                  <a:cubicBezTo>
                    <a:pt x="410571" y="19050"/>
                    <a:pt x="419100" y="27579"/>
                    <a:pt x="4191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550B885-BDB6-E1B8-B7D9-EF7C31B24135}"/>
                </a:ext>
              </a:extLst>
            </p:cNvPr>
            <p:cNvSpPr/>
            <p:nvPr/>
          </p:nvSpPr>
          <p:spPr bwMode="gray">
            <a:xfrm>
              <a:off x="525177" y="2254946"/>
              <a:ext cx="361950" cy="238125"/>
            </a:xfrm>
            <a:custGeom>
              <a:avLst/>
              <a:gdLst>
                <a:gd name="connsiteX0" fmla="*/ 0 w 361950"/>
                <a:gd name="connsiteY0" fmla="*/ 238125 h 238125"/>
                <a:gd name="connsiteX1" fmla="*/ 361950 w 361950"/>
                <a:gd name="connsiteY1" fmla="*/ 238125 h 238125"/>
                <a:gd name="connsiteX2" fmla="*/ 361950 w 361950"/>
                <a:gd name="connsiteY2" fmla="*/ 0 h 238125"/>
                <a:gd name="connsiteX3" fmla="*/ 0 w 361950"/>
                <a:gd name="connsiteY3" fmla="*/ 0 h 238125"/>
                <a:gd name="connsiteX4" fmla="*/ 19050 w 361950"/>
                <a:gd name="connsiteY4" fmla="*/ 19050 h 238125"/>
                <a:gd name="connsiteX5" fmla="*/ 342900 w 361950"/>
                <a:gd name="connsiteY5" fmla="*/ 19050 h 238125"/>
                <a:gd name="connsiteX6" fmla="*/ 342900 w 361950"/>
                <a:gd name="connsiteY6" fmla="*/ 219075 h 238125"/>
                <a:gd name="connsiteX7" fmla="*/ 19050 w 361950"/>
                <a:gd name="connsiteY7" fmla="*/ 2190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238125">
                  <a:moveTo>
                    <a:pt x="0" y="238125"/>
                  </a:moveTo>
                  <a:lnTo>
                    <a:pt x="361950" y="238125"/>
                  </a:lnTo>
                  <a:lnTo>
                    <a:pt x="36195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342900" y="19050"/>
                  </a:lnTo>
                  <a:lnTo>
                    <a:pt x="342900" y="219075"/>
                  </a:lnTo>
                  <a:lnTo>
                    <a:pt x="19050" y="219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4A60D43-F165-7981-60FB-0567B7B2AD1C}"/>
                </a:ext>
              </a:extLst>
            </p:cNvPr>
            <p:cNvSpPr/>
            <p:nvPr/>
          </p:nvSpPr>
          <p:spPr bwMode="gray">
            <a:xfrm>
              <a:off x="563266" y="1962461"/>
              <a:ext cx="156354" cy="220170"/>
            </a:xfrm>
            <a:custGeom>
              <a:avLst/>
              <a:gdLst>
                <a:gd name="connsiteX0" fmla="*/ 28186 w 156354"/>
                <a:gd name="connsiteY0" fmla="*/ 212398 h 220170"/>
                <a:gd name="connsiteX1" fmla="*/ 19127 w 156354"/>
                <a:gd name="connsiteY1" fmla="*/ 173098 h 220170"/>
                <a:gd name="connsiteX2" fmla="*/ 126408 w 156354"/>
                <a:gd name="connsiteY2" fmla="*/ 63884 h 220170"/>
                <a:gd name="connsiteX3" fmla="*/ 128331 w 156354"/>
                <a:gd name="connsiteY3" fmla="*/ 63884 h 220170"/>
                <a:gd name="connsiteX4" fmla="*/ 129189 w 156354"/>
                <a:gd name="connsiteY4" fmla="*/ 63884 h 220170"/>
                <a:gd name="connsiteX5" fmla="*/ 129255 w 156354"/>
                <a:gd name="connsiteY5" fmla="*/ 64046 h 220170"/>
                <a:gd name="connsiteX6" fmla="*/ 79001 w 156354"/>
                <a:gd name="connsiteY6" fmla="*/ 114300 h 220170"/>
                <a:gd name="connsiteX7" fmla="*/ 92470 w 156354"/>
                <a:gd name="connsiteY7" fmla="*/ 127768 h 220170"/>
                <a:gd name="connsiteX8" fmla="*/ 156354 w 156354"/>
                <a:gd name="connsiteY8" fmla="*/ 63884 h 220170"/>
                <a:gd name="connsiteX9" fmla="*/ 92470 w 156354"/>
                <a:gd name="connsiteY9" fmla="*/ 0 h 220170"/>
                <a:gd name="connsiteX10" fmla="*/ 79001 w 156354"/>
                <a:gd name="connsiteY10" fmla="*/ 13468 h 220170"/>
                <a:gd name="connsiteX11" fmla="*/ 110986 w 156354"/>
                <a:gd name="connsiteY11" fmla="*/ 45453 h 220170"/>
                <a:gd name="connsiteX12" fmla="*/ 110929 w 156354"/>
                <a:gd name="connsiteY12" fmla="*/ 45615 h 220170"/>
                <a:gd name="connsiteX13" fmla="*/ 765 w 156354"/>
                <a:gd name="connsiteY13" fmla="*/ 183154 h 220170"/>
                <a:gd name="connsiteX14" fmla="*/ 10793 w 156354"/>
                <a:gd name="connsiteY14" fmla="*/ 220170 h 22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354" h="220170">
                  <a:moveTo>
                    <a:pt x="28186" y="212398"/>
                  </a:moveTo>
                  <a:cubicBezTo>
                    <a:pt x="22635" y="200013"/>
                    <a:pt x="19559" y="186662"/>
                    <a:pt x="19127" y="173098"/>
                  </a:cubicBezTo>
                  <a:cubicBezTo>
                    <a:pt x="18594" y="113314"/>
                    <a:pt x="66625" y="64418"/>
                    <a:pt x="126408" y="63884"/>
                  </a:cubicBezTo>
                  <a:cubicBezTo>
                    <a:pt x="127049" y="63878"/>
                    <a:pt x="127690" y="63878"/>
                    <a:pt x="128331" y="63884"/>
                  </a:cubicBezTo>
                  <a:lnTo>
                    <a:pt x="129189" y="63884"/>
                  </a:lnTo>
                  <a:cubicBezTo>
                    <a:pt x="129313" y="63884"/>
                    <a:pt x="129341" y="63960"/>
                    <a:pt x="129255" y="64046"/>
                  </a:cubicBezTo>
                  <a:lnTo>
                    <a:pt x="79001" y="114300"/>
                  </a:lnTo>
                  <a:lnTo>
                    <a:pt x="92470" y="127768"/>
                  </a:lnTo>
                  <a:lnTo>
                    <a:pt x="156354" y="63884"/>
                  </a:lnTo>
                  <a:lnTo>
                    <a:pt x="92470" y="0"/>
                  </a:lnTo>
                  <a:lnTo>
                    <a:pt x="79001" y="13468"/>
                  </a:lnTo>
                  <a:lnTo>
                    <a:pt x="110986" y="45453"/>
                  </a:lnTo>
                  <a:cubicBezTo>
                    <a:pt x="111063" y="45530"/>
                    <a:pt x="110986" y="45606"/>
                    <a:pt x="110929" y="45615"/>
                  </a:cubicBezTo>
                  <a:cubicBezTo>
                    <a:pt x="42527" y="53174"/>
                    <a:pt x="-6795" y="114753"/>
                    <a:pt x="765" y="183154"/>
                  </a:cubicBezTo>
                  <a:cubicBezTo>
                    <a:pt x="2178" y="195937"/>
                    <a:pt x="5560" y="208423"/>
                    <a:pt x="10793" y="220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6823743-2E38-7A3C-C60E-5895BC8651D5}"/>
                </a:ext>
              </a:extLst>
            </p:cNvPr>
            <p:cNvSpPr/>
            <p:nvPr/>
          </p:nvSpPr>
          <p:spPr bwMode="gray">
            <a:xfrm>
              <a:off x="968908" y="2184384"/>
              <a:ext cx="156354" cy="220170"/>
            </a:xfrm>
            <a:custGeom>
              <a:avLst/>
              <a:gdLst>
                <a:gd name="connsiteX0" fmla="*/ 128168 w 156354"/>
                <a:gd name="connsiteY0" fmla="*/ 7772 h 220170"/>
                <a:gd name="connsiteX1" fmla="*/ 137227 w 156354"/>
                <a:gd name="connsiteY1" fmla="*/ 47073 h 220170"/>
                <a:gd name="connsiteX2" fmla="*/ 29946 w 156354"/>
                <a:gd name="connsiteY2" fmla="*/ 156286 h 220170"/>
                <a:gd name="connsiteX3" fmla="*/ 28023 w 156354"/>
                <a:gd name="connsiteY3" fmla="*/ 156286 h 220170"/>
                <a:gd name="connsiteX4" fmla="*/ 27165 w 156354"/>
                <a:gd name="connsiteY4" fmla="*/ 156286 h 220170"/>
                <a:gd name="connsiteX5" fmla="*/ 27099 w 156354"/>
                <a:gd name="connsiteY5" fmla="*/ 156124 h 220170"/>
                <a:gd name="connsiteX6" fmla="*/ 77353 w 156354"/>
                <a:gd name="connsiteY6" fmla="*/ 105870 h 220170"/>
                <a:gd name="connsiteX7" fmla="*/ 63884 w 156354"/>
                <a:gd name="connsiteY7" fmla="*/ 92402 h 220170"/>
                <a:gd name="connsiteX8" fmla="*/ 0 w 156354"/>
                <a:gd name="connsiteY8" fmla="*/ 156286 h 220170"/>
                <a:gd name="connsiteX9" fmla="*/ 63884 w 156354"/>
                <a:gd name="connsiteY9" fmla="*/ 220170 h 220170"/>
                <a:gd name="connsiteX10" fmla="*/ 77353 w 156354"/>
                <a:gd name="connsiteY10" fmla="*/ 206702 h 220170"/>
                <a:gd name="connsiteX11" fmla="*/ 45368 w 156354"/>
                <a:gd name="connsiteY11" fmla="*/ 174717 h 220170"/>
                <a:gd name="connsiteX12" fmla="*/ 45425 w 156354"/>
                <a:gd name="connsiteY12" fmla="*/ 174555 h 220170"/>
                <a:gd name="connsiteX13" fmla="*/ 155589 w 156354"/>
                <a:gd name="connsiteY13" fmla="*/ 37016 h 220170"/>
                <a:gd name="connsiteX14" fmla="*/ 145561 w 156354"/>
                <a:gd name="connsiteY14" fmla="*/ 0 h 22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354" h="220170">
                  <a:moveTo>
                    <a:pt x="128168" y="7772"/>
                  </a:moveTo>
                  <a:cubicBezTo>
                    <a:pt x="133719" y="20158"/>
                    <a:pt x="136795" y="33508"/>
                    <a:pt x="137227" y="47073"/>
                  </a:cubicBezTo>
                  <a:cubicBezTo>
                    <a:pt x="137760" y="106856"/>
                    <a:pt x="89729" y="155753"/>
                    <a:pt x="29946" y="156286"/>
                  </a:cubicBezTo>
                  <a:cubicBezTo>
                    <a:pt x="29305" y="156292"/>
                    <a:pt x="28664" y="156292"/>
                    <a:pt x="28023" y="156286"/>
                  </a:cubicBezTo>
                  <a:lnTo>
                    <a:pt x="27165" y="156286"/>
                  </a:lnTo>
                  <a:cubicBezTo>
                    <a:pt x="27041" y="156286"/>
                    <a:pt x="27013" y="156210"/>
                    <a:pt x="27099" y="156124"/>
                  </a:cubicBezTo>
                  <a:lnTo>
                    <a:pt x="77353" y="105870"/>
                  </a:lnTo>
                  <a:lnTo>
                    <a:pt x="63884" y="92402"/>
                  </a:lnTo>
                  <a:lnTo>
                    <a:pt x="0" y="156286"/>
                  </a:lnTo>
                  <a:lnTo>
                    <a:pt x="63884" y="220170"/>
                  </a:lnTo>
                  <a:lnTo>
                    <a:pt x="77353" y="206702"/>
                  </a:lnTo>
                  <a:lnTo>
                    <a:pt x="45368" y="174717"/>
                  </a:lnTo>
                  <a:cubicBezTo>
                    <a:pt x="45291" y="174641"/>
                    <a:pt x="45368" y="174565"/>
                    <a:pt x="45425" y="174555"/>
                  </a:cubicBezTo>
                  <a:cubicBezTo>
                    <a:pt x="113827" y="166996"/>
                    <a:pt x="163149" y="105417"/>
                    <a:pt x="155589" y="37016"/>
                  </a:cubicBezTo>
                  <a:cubicBezTo>
                    <a:pt x="154176" y="24234"/>
                    <a:pt x="150794" y="11747"/>
                    <a:pt x="1455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12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platzhalter 17">
            <a:extLst>
              <a:ext uri="{FF2B5EF4-FFF2-40B4-BE49-F238E27FC236}">
                <a16:creationId xmlns:a16="http://schemas.microsoft.com/office/drawing/2014/main" id="{83799EA2-1805-B79D-9917-62606B79684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20" r="30720"/>
          <a:stretch/>
        </p:blipFill>
        <p:spPr bwMode="gray"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3E6774-1F2E-9755-8E6C-A38113540614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73EBF4-2C70-F989-C341-D9F89F9EA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9CB322-75F7-91E7-F21E-760C8E74263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 anchor="ctr" anchorCtr="0"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Dies ist ein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Platzhaltertext. 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Der Text, den Sie eingeben,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behält den Stil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die Formatierung des Platzhaltertexts. </a:t>
            </a:r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E23CCB8D-2650-A94F-0C39-E245B9F02245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r>
              <a:rPr lang="de-DE" dirty="0"/>
              <a:t>Dies ist ein Platzhaltertext.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r>
              <a:rPr lang="de-DE" dirty="0"/>
              <a:t>Dieser Text soll demonstrieren, wie Ihr eigener Text dargestellt wird, wenn Sie den Platzhaltertext ersetzen.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A54578-751D-485A-488F-5F9B1E9CAD9E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9A51FB9E-8933-44DC-9078-99386A8779F7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199B8C2-B6BC-7D53-07E1-C2B3C548DA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E4217F8-DCBA-1BCA-DFC5-A31E8D8C48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1519FB0-BEB5-18FD-D53D-03A41CD4DCE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75D6103-BAC6-A666-91A4-C21473E6FE6E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31C3727-4DBC-1E08-CB99-AE9A733A9B82}"/>
              </a:ext>
            </a:extLst>
          </p:cNvPr>
          <p:cNvCxnSpPr>
            <a:cxnSpLocks/>
          </p:cNvCxnSpPr>
          <p:nvPr/>
        </p:nvCxnSpPr>
        <p:spPr bwMode="gray">
          <a:xfrm>
            <a:off x="540070" y="2893605"/>
            <a:ext cx="422495" cy="0"/>
          </a:xfrm>
          <a:prstGeom prst="line">
            <a:avLst/>
          </a:prstGeom>
          <a:ln w="31750" cap="rnd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Inhaltsplatzhalter 26" descr="Cloudcomputing Silhouette">
            <a:extLst>
              <a:ext uri="{FF2B5EF4-FFF2-40B4-BE49-F238E27FC236}">
                <a16:creationId xmlns:a16="http://schemas.microsoft.com/office/drawing/2014/main" id="{F087CF88-80C7-FD96-2DAA-7764E9092B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46755" y="2213984"/>
            <a:ext cx="479262" cy="466725"/>
            <a:chOff x="487077" y="1856028"/>
            <a:chExt cx="771525" cy="751342"/>
          </a:xfrm>
          <a:solidFill>
            <a:schemeClr val="tx2"/>
          </a:solidFill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FEEC506F-23F1-546C-F627-E73D3E08FF2D}"/>
                </a:ext>
              </a:extLst>
            </p:cNvPr>
            <p:cNvSpPr/>
            <p:nvPr/>
          </p:nvSpPr>
          <p:spPr bwMode="gray">
            <a:xfrm>
              <a:off x="763263" y="1856028"/>
              <a:ext cx="495338" cy="284617"/>
            </a:xfrm>
            <a:custGeom>
              <a:avLst/>
              <a:gdLst>
                <a:gd name="connsiteX0" fmla="*/ 422948 w 495338"/>
                <a:gd name="connsiteY0" fmla="*/ 140866 h 284617"/>
                <a:gd name="connsiteX1" fmla="*/ 419272 w 495338"/>
                <a:gd name="connsiteY1" fmla="*/ 140866 h 284617"/>
                <a:gd name="connsiteX2" fmla="*/ 382124 w 495338"/>
                <a:gd name="connsiteY2" fmla="*/ 68562 h 284617"/>
                <a:gd name="connsiteX3" fmla="*/ 381543 w 495338"/>
                <a:gd name="connsiteY3" fmla="*/ 68123 h 284617"/>
                <a:gd name="connsiteX4" fmla="*/ 380924 w 495338"/>
                <a:gd name="connsiteY4" fmla="*/ 67733 h 284617"/>
                <a:gd name="connsiteX5" fmla="*/ 329803 w 495338"/>
                <a:gd name="connsiteY5" fmla="*/ 52255 h 284617"/>
                <a:gd name="connsiteX6" fmla="*/ 301619 w 495338"/>
                <a:gd name="connsiteY6" fmla="*/ 56455 h 284617"/>
                <a:gd name="connsiteX7" fmla="*/ 208274 w 495338"/>
                <a:gd name="connsiteY7" fmla="*/ 1 h 284617"/>
                <a:gd name="connsiteX8" fmla="*/ 184738 w 495338"/>
                <a:gd name="connsiteY8" fmla="*/ 2525 h 284617"/>
                <a:gd name="connsiteX9" fmla="*/ 184176 w 495338"/>
                <a:gd name="connsiteY9" fmla="*/ 2620 h 284617"/>
                <a:gd name="connsiteX10" fmla="*/ 183576 w 495338"/>
                <a:gd name="connsiteY10" fmla="*/ 2753 h 284617"/>
                <a:gd name="connsiteX11" fmla="*/ 101670 w 495338"/>
                <a:gd name="connsiteY11" fmla="*/ 104976 h 284617"/>
                <a:gd name="connsiteX12" fmla="*/ 101670 w 495338"/>
                <a:gd name="connsiteY12" fmla="*/ 106566 h 284617"/>
                <a:gd name="connsiteX13" fmla="*/ 88916 w 495338"/>
                <a:gd name="connsiteY13" fmla="*/ 105614 h 284617"/>
                <a:gd name="connsiteX14" fmla="*/ 18012 w 495338"/>
                <a:gd name="connsiteY14" fmla="*/ 141628 h 284617"/>
                <a:gd name="connsiteX15" fmla="*/ 7792 w 495338"/>
                <a:gd name="connsiteY15" fmla="*/ 233277 h 284617"/>
                <a:gd name="connsiteX16" fmla="*/ 8011 w 495338"/>
                <a:gd name="connsiteY16" fmla="*/ 233782 h 284617"/>
                <a:gd name="connsiteX17" fmla="*/ 8259 w 495338"/>
                <a:gd name="connsiteY17" fmla="*/ 234287 h 284617"/>
                <a:gd name="connsiteX18" fmla="*/ 83858 w 495338"/>
                <a:gd name="connsiteY18" fmla="*/ 284541 h 284617"/>
                <a:gd name="connsiteX19" fmla="*/ 84678 w 495338"/>
                <a:gd name="connsiteY19" fmla="*/ 284617 h 284617"/>
                <a:gd name="connsiteX20" fmla="*/ 421910 w 495338"/>
                <a:gd name="connsiteY20" fmla="*/ 284617 h 284617"/>
                <a:gd name="connsiteX21" fmla="*/ 495338 w 495338"/>
                <a:gd name="connsiteY21" fmla="*/ 214075 h 284617"/>
                <a:gd name="connsiteX22" fmla="*/ 495338 w 495338"/>
                <a:gd name="connsiteY22" fmla="*/ 213694 h 284617"/>
                <a:gd name="connsiteX23" fmla="*/ 495338 w 495338"/>
                <a:gd name="connsiteY23" fmla="*/ 213313 h 284617"/>
                <a:gd name="connsiteX24" fmla="*/ 422948 w 495338"/>
                <a:gd name="connsiteY24" fmla="*/ 140866 h 284617"/>
                <a:gd name="connsiteX25" fmla="*/ 421758 w 495338"/>
                <a:gd name="connsiteY25" fmla="*/ 265567 h 284617"/>
                <a:gd name="connsiteX26" fmla="*/ 85525 w 495338"/>
                <a:gd name="connsiteY26" fmla="*/ 265567 h 284617"/>
                <a:gd name="connsiteX27" fmla="*/ 25318 w 495338"/>
                <a:gd name="connsiteY27" fmla="*/ 225810 h 284617"/>
                <a:gd name="connsiteX28" fmla="*/ 33271 w 495338"/>
                <a:gd name="connsiteY28" fmla="*/ 153096 h 284617"/>
                <a:gd name="connsiteX29" fmla="*/ 88935 w 495338"/>
                <a:gd name="connsiteY29" fmla="*/ 124702 h 284617"/>
                <a:gd name="connsiteX30" fmla="*/ 100584 w 495338"/>
                <a:gd name="connsiteY30" fmla="*/ 125512 h 284617"/>
                <a:gd name="connsiteX31" fmla="*/ 120587 w 495338"/>
                <a:gd name="connsiteY31" fmla="*/ 129226 h 284617"/>
                <a:gd name="connsiteX32" fmla="*/ 120699 w 495338"/>
                <a:gd name="connsiteY32" fmla="*/ 129152 h 284617"/>
                <a:gd name="connsiteX33" fmla="*/ 120701 w 495338"/>
                <a:gd name="connsiteY33" fmla="*/ 129131 h 284617"/>
                <a:gd name="connsiteX34" fmla="*/ 120701 w 495338"/>
                <a:gd name="connsiteY34" fmla="*/ 106500 h 284617"/>
                <a:gd name="connsiteX35" fmla="*/ 187729 w 495338"/>
                <a:gd name="connsiteY35" fmla="*/ 21299 h 284617"/>
                <a:gd name="connsiteX36" fmla="*/ 208179 w 495338"/>
                <a:gd name="connsiteY36" fmla="*/ 19032 h 284617"/>
                <a:gd name="connsiteX37" fmla="*/ 285426 w 495338"/>
                <a:gd name="connsiteY37" fmla="*/ 66742 h 284617"/>
                <a:gd name="connsiteX38" fmla="*/ 292208 w 495338"/>
                <a:gd name="connsiteY38" fmla="*/ 80296 h 284617"/>
                <a:gd name="connsiteX39" fmla="*/ 292323 w 495338"/>
                <a:gd name="connsiteY39" fmla="*/ 80296 h 284617"/>
                <a:gd name="connsiteX40" fmla="*/ 307010 w 495338"/>
                <a:gd name="connsiteY40" fmla="*/ 74648 h 284617"/>
                <a:gd name="connsiteX41" fmla="*/ 329737 w 495338"/>
                <a:gd name="connsiteY41" fmla="*/ 71238 h 284617"/>
                <a:gd name="connsiteX42" fmla="*/ 370628 w 495338"/>
                <a:gd name="connsiteY42" fmla="*/ 83735 h 284617"/>
                <a:gd name="connsiteX43" fmla="*/ 400174 w 495338"/>
                <a:gd name="connsiteY43" fmla="*/ 141742 h 284617"/>
                <a:gd name="connsiteX44" fmla="*/ 400174 w 495338"/>
                <a:gd name="connsiteY44" fmla="*/ 159840 h 284617"/>
                <a:gd name="connsiteX45" fmla="*/ 400269 w 495338"/>
                <a:gd name="connsiteY45" fmla="*/ 159935 h 284617"/>
                <a:gd name="connsiteX46" fmla="*/ 422891 w 495338"/>
                <a:gd name="connsiteY46" fmla="*/ 159935 h 284617"/>
                <a:gd name="connsiteX47" fmla="*/ 476288 w 495338"/>
                <a:gd name="connsiteY47" fmla="*/ 213218 h 284617"/>
                <a:gd name="connsiteX48" fmla="*/ 476288 w 495338"/>
                <a:gd name="connsiteY48" fmla="*/ 213313 h 284617"/>
                <a:gd name="connsiteX49" fmla="*/ 421758 w 495338"/>
                <a:gd name="connsiteY49" fmla="*/ 265567 h 2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95338" h="284617">
                  <a:moveTo>
                    <a:pt x="422948" y="140866"/>
                  </a:moveTo>
                  <a:lnTo>
                    <a:pt x="419272" y="140866"/>
                  </a:lnTo>
                  <a:cubicBezTo>
                    <a:pt x="418747" y="112315"/>
                    <a:pt x="405029" y="85615"/>
                    <a:pt x="382124" y="68562"/>
                  </a:cubicBezTo>
                  <a:lnTo>
                    <a:pt x="381543" y="68123"/>
                  </a:lnTo>
                  <a:lnTo>
                    <a:pt x="380924" y="67733"/>
                  </a:lnTo>
                  <a:cubicBezTo>
                    <a:pt x="365735" y="57749"/>
                    <a:pt x="347980" y="52373"/>
                    <a:pt x="329803" y="52255"/>
                  </a:cubicBezTo>
                  <a:cubicBezTo>
                    <a:pt x="320248" y="52194"/>
                    <a:pt x="310741" y="53611"/>
                    <a:pt x="301619" y="56455"/>
                  </a:cubicBezTo>
                  <a:cubicBezTo>
                    <a:pt x="283527" y="21646"/>
                    <a:pt x="247505" y="-141"/>
                    <a:pt x="208274" y="1"/>
                  </a:cubicBezTo>
                  <a:cubicBezTo>
                    <a:pt x="200371" y="179"/>
                    <a:pt x="192498" y="1023"/>
                    <a:pt x="184738" y="2525"/>
                  </a:cubicBezTo>
                  <a:lnTo>
                    <a:pt x="184176" y="2620"/>
                  </a:lnTo>
                  <a:lnTo>
                    <a:pt x="183576" y="2753"/>
                  </a:lnTo>
                  <a:cubicBezTo>
                    <a:pt x="135854" y="13681"/>
                    <a:pt x="101930" y="56019"/>
                    <a:pt x="101670" y="104976"/>
                  </a:cubicBezTo>
                  <a:cubicBezTo>
                    <a:pt x="101670" y="105490"/>
                    <a:pt x="101670" y="106566"/>
                    <a:pt x="101670" y="106566"/>
                  </a:cubicBezTo>
                  <a:cubicBezTo>
                    <a:pt x="97459" y="105843"/>
                    <a:pt x="93188" y="105524"/>
                    <a:pt x="88916" y="105614"/>
                  </a:cubicBezTo>
                  <a:cubicBezTo>
                    <a:pt x="60902" y="105672"/>
                    <a:pt x="34583" y="119040"/>
                    <a:pt x="18012" y="141628"/>
                  </a:cubicBezTo>
                  <a:cubicBezTo>
                    <a:pt x="-1595" y="168130"/>
                    <a:pt x="-5496" y="203107"/>
                    <a:pt x="7792" y="233277"/>
                  </a:cubicBezTo>
                  <a:lnTo>
                    <a:pt x="8011" y="233782"/>
                  </a:lnTo>
                  <a:lnTo>
                    <a:pt x="8259" y="234287"/>
                  </a:lnTo>
                  <a:cubicBezTo>
                    <a:pt x="22912" y="263129"/>
                    <a:pt x="51593" y="282195"/>
                    <a:pt x="83858" y="284541"/>
                  </a:cubicBezTo>
                  <a:lnTo>
                    <a:pt x="84678" y="284617"/>
                  </a:lnTo>
                  <a:lnTo>
                    <a:pt x="421910" y="284617"/>
                  </a:lnTo>
                  <a:cubicBezTo>
                    <a:pt x="461185" y="284209"/>
                    <a:pt x="493356" y="253302"/>
                    <a:pt x="495338" y="214075"/>
                  </a:cubicBezTo>
                  <a:lnTo>
                    <a:pt x="495338" y="213694"/>
                  </a:lnTo>
                  <a:lnTo>
                    <a:pt x="495338" y="213313"/>
                  </a:lnTo>
                  <a:cubicBezTo>
                    <a:pt x="495343" y="173321"/>
                    <a:pt x="462940" y="140893"/>
                    <a:pt x="422948" y="140866"/>
                  </a:cubicBezTo>
                  <a:close/>
                  <a:moveTo>
                    <a:pt x="421758" y="265567"/>
                  </a:moveTo>
                  <a:lnTo>
                    <a:pt x="85525" y="265567"/>
                  </a:lnTo>
                  <a:cubicBezTo>
                    <a:pt x="59890" y="263738"/>
                    <a:pt x="37067" y="248668"/>
                    <a:pt x="25318" y="225810"/>
                  </a:cubicBezTo>
                  <a:cubicBezTo>
                    <a:pt x="14740" y="201899"/>
                    <a:pt x="17775" y="174155"/>
                    <a:pt x="33271" y="153096"/>
                  </a:cubicBezTo>
                  <a:cubicBezTo>
                    <a:pt x="46278" y="135344"/>
                    <a:pt x="66929" y="124810"/>
                    <a:pt x="88935" y="124702"/>
                  </a:cubicBezTo>
                  <a:cubicBezTo>
                    <a:pt x="92832" y="124709"/>
                    <a:pt x="96724" y="124979"/>
                    <a:pt x="100584" y="125512"/>
                  </a:cubicBezTo>
                  <a:lnTo>
                    <a:pt x="120587" y="129226"/>
                  </a:lnTo>
                  <a:cubicBezTo>
                    <a:pt x="120638" y="129237"/>
                    <a:pt x="120689" y="129203"/>
                    <a:pt x="120699" y="129152"/>
                  </a:cubicBezTo>
                  <a:cubicBezTo>
                    <a:pt x="120700" y="129145"/>
                    <a:pt x="120701" y="129138"/>
                    <a:pt x="120701" y="129131"/>
                  </a:cubicBezTo>
                  <a:lnTo>
                    <a:pt x="120701" y="106500"/>
                  </a:lnTo>
                  <a:cubicBezTo>
                    <a:pt x="120268" y="65884"/>
                    <a:pt x="148153" y="30439"/>
                    <a:pt x="187729" y="21299"/>
                  </a:cubicBezTo>
                  <a:cubicBezTo>
                    <a:pt x="194471" y="19984"/>
                    <a:pt x="201311" y="19226"/>
                    <a:pt x="208179" y="19032"/>
                  </a:cubicBezTo>
                  <a:cubicBezTo>
                    <a:pt x="240928" y="18874"/>
                    <a:pt x="270905" y="37389"/>
                    <a:pt x="285426" y="66742"/>
                  </a:cubicBezTo>
                  <a:lnTo>
                    <a:pt x="292208" y="80296"/>
                  </a:lnTo>
                  <a:cubicBezTo>
                    <a:pt x="292241" y="80326"/>
                    <a:pt x="292290" y="80326"/>
                    <a:pt x="292323" y="80296"/>
                  </a:cubicBezTo>
                  <a:lnTo>
                    <a:pt x="307010" y="74648"/>
                  </a:lnTo>
                  <a:cubicBezTo>
                    <a:pt x="314360" y="72326"/>
                    <a:pt x="322029" y="71175"/>
                    <a:pt x="329737" y="71238"/>
                  </a:cubicBezTo>
                  <a:cubicBezTo>
                    <a:pt x="344289" y="71362"/>
                    <a:pt x="358493" y="75703"/>
                    <a:pt x="370628" y="83735"/>
                  </a:cubicBezTo>
                  <a:cubicBezTo>
                    <a:pt x="389005" y="97386"/>
                    <a:pt x="399938" y="118850"/>
                    <a:pt x="400174" y="141742"/>
                  </a:cubicBezTo>
                  <a:lnTo>
                    <a:pt x="400174" y="159840"/>
                  </a:lnTo>
                  <a:cubicBezTo>
                    <a:pt x="400174" y="159892"/>
                    <a:pt x="400217" y="159935"/>
                    <a:pt x="400269" y="159935"/>
                  </a:cubicBezTo>
                  <a:lnTo>
                    <a:pt x="422891" y="159935"/>
                  </a:lnTo>
                  <a:cubicBezTo>
                    <a:pt x="452350" y="159904"/>
                    <a:pt x="476257" y="183759"/>
                    <a:pt x="476288" y="213218"/>
                  </a:cubicBezTo>
                  <a:cubicBezTo>
                    <a:pt x="476288" y="213249"/>
                    <a:pt x="476288" y="213282"/>
                    <a:pt x="476288" y="213313"/>
                  </a:cubicBezTo>
                  <a:cubicBezTo>
                    <a:pt x="474891" y="242457"/>
                    <a:pt x="450935" y="265413"/>
                    <a:pt x="421758" y="265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AEBEE18-9906-4822-2FAA-8C86EEC817CE}"/>
                </a:ext>
              </a:extLst>
            </p:cNvPr>
            <p:cNvSpPr/>
            <p:nvPr/>
          </p:nvSpPr>
          <p:spPr bwMode="gray">
            <a:xfrm>
              <a:off x="487077" y="2216846"/>
              <a:ext cx="438150" cy="390525"/>
            </a:xfrm>
            <a:custGeom>
              <a:avLst/>
              <a:gdLst>
                <a:gd name="connsiteX0" fmla="*/ 400050 w 438150"/>
                <a:gd name="connsiteY0" fmla="*/ 0 h 390525"/>
                <a:gd name="connsiteX1" fmla="*/ 38100 w 438150"/>
                <a:gd name="connsiteY1" fmla="*/ 0 h 390525"/>
                <a:gd name="connsiteX2" fmla="*/ 0 w 438150"/>
                <a:gd name="connsiteY2" fmla="*/ 38100 h 390525"/>
                <a:gd name="connsiteX3" fmla="*/ 0 w 438150"/>
                <a:gd name="connsiteY3" fmla="*/ 276225 h 390525"/>
                <a:gd name="connsiteX4" fmla="*/ 38100 w 438150"/>
                <a:gd name="connsiteY4" fmla="*/ 314325 h 390525"/>
                <a:gd name="connsiteX5" fmla="*/ 180975 w 438150"/>
                <a:gd name="connsiteY5" fmla="*/ 314325 h 390525"/>
                <a:gd name="connsiteX6" fmla="*/ 180975 w 438150"/>
                <a:gd name="connsiteY6" fmla="*/ 371475 h 390525"/>
                <a:gd name="connsiteX7" fmla="*/ 123825 w 438150"/>
                <a:gd name="connsiteY7" fmla="*/ 371475 h 390525"/>
                <a:gd name="connsiteX8" fmla="*/ 123825 w 438150"/>
                <a:gd name="connsiteY8" fmla="*/ 390525 h 390525"/>
                <a:gd name="connsiteX9" fmla="*/ 314325 w 438150"/>
                <a:gd name="connsiteY9" fmla="*/ 390525 h 390525"/>
                <a:gd name="connsiteX10" fmla="*/ 314325 w 438150"/>
                <a:gd name="connsiteY10" fmla="*/ 371475 h 390525"/>
                <a:gd name="connsiteX11" fmla="*/ 257175 w 438150"/>
                <a:gd name="connsiteY11" fmla="*/ 371475 h 390525"/>
                <a:gd name="connsiteX12" fmla="*/ 257175 w 438150"/>
                <a:gd name="connsiteY12" fmla="*/ 314325 h 390525"/>
                <a:gd name="connsiteX13" fmla="*/ 400050 w 438150"/>
                <a:gd name="connsiteY13" fmla="*/ 314325 h 390525"/>
                <a:gd name="connsiteX14" fmla="*/ 438150 w 438150"/>
                <a:gd name="connsiteY14" fmla="*/ 276225 h 390525"/>
                <a:gd name="connsiteX15" fmla="*/ 438150 w 438150"/>
                <a:gd name="connsiteY15" fmla="*/ 38100 h 390525"/>
                <a:gd name="connsiteX16" fmla="*/ 400050 w 438150"/>
                <a:gd name="connsiteY16" fmla="*/ 0 h 390525"/>
                <a:gd name="connsiteX17" fmla="*/ 238125 w 438150"/>
                <a:gd name="connsiteY17" fmla="*/ 371475 h 390525"/>
                <a:gd name="connsiteX18" fmla="*/ 200025 w 438150"/>
                <a:gd name="connsiteY18" fmla="*/ 371475 h 390525"/>
                <a:gd name="connsiteX19" fmla="*/ 200025 w 438150"/>
                <a:gd name="connsiteY19" fmla="*/ 314325 h 390525"/>
                <a:gd name="connsiteX20" fmla="*/ 238125 w 438150"/>
                <a:gd name="connsiteY20" fmla="*/ 314325 h 390525"/>
                <a:gd name="connsiteX21" fmla="*/ 419100 w 438150"/>
                <a:gd name="connsiteY21" fmla="*/ 276225 h 390525"/>
                <a:gd name="connsiteX22" fmla="*/ 400050 w 438150"/>
                <a:gd name="connsiteY22" fmla="*/ 295275 h 390525"/>
                <a:gd name="connsiteX23" fmla="*/ 38100 w 438150"/>
                <a:gd name="connsiteY23" fmla="*/ 295275 h 390525"/>
                <a:gd name="connsiteX24" fmla="*/ 19050 w 438150"/>
                <a:gd name="connsiteY24" fmla="*/ 276225 h 390525"/>
                <a:gd name="connsiteX25" fmla="*/ 19050 w 438150"/>
                <a:gd name="connsiteY25" fmla="*/ 38100 h 390525"/>
                <a:gd name="connsiteX26" fmla="*/ 38100 w 438150"/>
                <a:gd name="connsiteY26" fmla="*/ 19050 h 390525"/>
                <a:gd name="connsiteX27" fmla="*/ 400050 w 438150"/>
                <a:gd name="connsiteY27" fmla="*/ 19050 h 390525"/>
                <a:gd name="connsiteX28" fmla="*/ 419100 w 438150"/>
                <a:gd name="connsiteY28" fmla="*/ 381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8150" h="390525">
                  <a:moveTo>
                    <a:pt x="4000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276225"/>
                  </a:lnTo>
                  <a:cubicBezTo>
                    <a:pt x="0" y="297267"/>
                    <a:pt x="17058" y="314325"/>
                    <a:pt x="38100" y="314325"/>
                  </a:cubicBezTo>
                  <a:lnTo>
                    <a:pt x="180975" y="314325"/>
                  </a:lnTo>
                  <a:lnTo>
                    <a:pt x="180975" y="371475"/>
                  </a:lnTo>
                  <a:lnTo>
                    <a:pt x="123825" y="371475"/>
                  </a:lnTo>
                  <a:lnTo>
                    <a:pt x="123825" y="390525"/>
                  </a:lnTo>
                  <a:lnTo>
                    <a:pt x="314325" y="390525"/>
                  </a:lnTo>
                  <a:lnTo>
                    <a:pt x="314325" y="371475"/>
                  </a:lnTo>
                  <a:lnTo>
                    <a:pt x="257175" y="371475"/>
                  </a:lnTo>
                  <a:lnTo>
                    <a:pt x="257175" y="314325"/>
                  </a:lnTo>
                  <a:lnTo>
                    <a:pt x="400050" y="314325"/>
                  </a:lnTo>
                  <a:cubicBezTo>
                    <a:pt x="421092" y="314325"/>
                    <a:pt x="438150" y="297267"/>
                    <a:pt x="438150" y="276225"/>
                  </a:cubicBezTo>
                  <a:lnTo>
                    <a:pt x="438150" y="38100"/>
                  </a:lnTo>
                  <a:cubicBezTo>
                    <a:pt x="438150" y="17058"/>
                    <a:pt x="421092" y="0"/>
                    <a:pt x="400050" y="0"/>
                  </a:cubicBezTo>
                  <a:close/>
                  <a:moveTo>
                    <a:pt x="238125" y="371475"/>
                  </a:moveTo>
                  <a:lnTo>
                    <a:pt x="200025" y="371475"/>
                  </a:lnTo>
                  <a:lnTo>
                    <a:pt x="200025" y="314325"/>
                  </a:lnTo>
                  <a:lnTo>
                    <a:pt x="238125" y="314325"/>
                  </a:lnTo>
                  <a:close/>
                  <a:moveTo>
                    <a:pt x="419100" y="276225"/>
                  </a:moveTo>
                  <a:cubicBezTo>
                    <a:pt x="419100" y="286746"/>
                    <a:pt x="410571" y="295275"/>
                    <a:pt x="400050" y="295275"/>
                  </a:cubicBezTo>
                  <a:lnTo>
                    <a:pt x="38100" y="295275"/>
                  </a:lnTo>
                  <a:cubicBezTo>
                    <a:pt x="27579" y="295275"/>
                    <a:pt x="19050" y="286746"/>
                    <a:pt x="19050" y="276225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400050" y="19050"/>
                  </a:lnTo>
                  <a:cubicBezTo>
                    <a:pt x="410571" y="19050"/>
                    <a:pt x="419100" y="27579"/>
                    <a:pt x="4191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550B885-BDB6-E1B8-B7D9-EF7C31B24135}"/>
                </a:ext>
              </a:extLst>
            </p:cNvPr>
            <p:cNvSpPr/>
            <p:nvPr/>
          </p:nvSpPr>
          <p:spPr bwMode="gray">
            <a:xfrm>
              <a:off x="525177" y="2254946"/>
              <a:ext cx="361950" cy="238125"/>
            </a:xfrm>
            <a:custGeom>
              <a:avLst/>
              <a:gdLst>
                <a:gd name="connsiteX0" fmla="*/ 0 w 361950"/>
                <a:gd name="connsiteY0" fmla="*/ 238125 h 238125"/>
                <a:gd name="connsiteX1" fmla="*/ 361950 w 361950"/>
                <a:gd name="connsiteY1" fmla="*/ 238125 h 238125"/>
                <a:gd name="connsiteX2" fmla="*/ 361950 w 361950"/>
                <a:gd name="connsiteY2" fmla="*/ 0 h 238125"/>
                <a:gd name="connsiteX3" fmla="*/ 0 w 361950"/>
                <a:gd name="connsiteY3" fmla="*/ 0 h 238125"/>
                <a:gd name="connsiteX4" fmla="*/ 19050 w 361950"/>
                <a:gd name="connsiteY4" fmla="*/ 19050 h 238125"/>
                <a:gd name="connsiteX5" fmla="*/ 342900 w 361950"/>
                <a:gd name="connsiteY5" fmla="*/ 19050 h 238125"/>
                <a:gd name="connsiteX6" fmla="*/ 342900 w 361950"/>
                <a:gd name="connsiteY6" fmla="*/ 219075 h 238125"/>
                <a:gd name="connsiteX7" fmla="*/ 19050 w 361950"/>
                <a:gd name="connsiteY7" fmla="*/ 2190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238125">
                  <a:moveTo>
                    <a:pt x="0" y="238125"/>
                  </a:moveTo>
                  <a:lnTo>
                    <a:pt x="361950" y="238125"/>
                  </a:lnTo>
                  <a:lnTo>
                    <a:pt x="36195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342900" y="19050"/>
                  </a:lnTo>
                  <a:lnTo>
                    <a:pt x="342900" y="219075"/>
                  </a:lnTo>
                  <a:lnTo>
                    <a:pt x="19050" y="219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4A60D43-F165-7981-60FB-0567B7B2AD1C}"/>
                </a:ext>
              </a:extLst>
            </p:cNvPr>
            <p:cNvSpPr/>
            <p:nvPr/>
          </p:nvSpPr>
          <p:spPr bwMode="gray">
            <a:xfrm>
              <a:off x="563266" y="1962461"/>
              <a:ext cx="156354" cy="220170"/>
            </a:xfrm>
            <a:custGeom>
              <a:avLst/>
              <a:gdLst>
                <a:gd name="connsiteX0" fmla="*/ 28186 w 156354"/>
                <a:gd name="connsiteY0" fmla="*/ 212398 h 220170"/>
                <a:gd name="connsiteX1" fmla="*/ 19127 w 156354"/>
                <a:gd name="connsiteY1" fmla="*/ 173098 h 220170"/>
                <a:gd name="connsiteX2" fmla="*/ 126408 w 156354"/>
                <a:gd name="connsiteY2" fmla="*/ 63884 h 220170"/>
                <a:gd name="connsiteX3" fmla="*/ 128331 w 156354"/>
                <a:gd name="connsiteY3" fmla="*/ 63884 h 220170"/>
                <a:gd name="connsiteX4" fmla="*/ 129189 w 156354"/>
                <a:gd name="connsiteY4" fmla="*/ 63884 h 220170"/>
                <a:gd name="connsiteX5" fmla="*/ 129255 w 156354"/>
                <a:gd name="connsiteY5" fmla="*/ 64046 h 220170"/>
                <a:gd name="connsiteX6" fmla="*/ 79001 w 156354"/>
                <a:gd name="connsiteY6" fmla="*/ 114300 h 220170"/>
                <a:gd name="connsiteX7" fmla="*/ 92470 w 156354"/>
                <a:gd name="connsiteY7" fmla="*/ 127768 h 220170"/>
                <a:gd name="connsiteX8" fmla="*/ 156354 w 156354"/>
                <a:gd name="connsiteY8" fmla="*/ 63884 h 220170"/>
                <a:gd name="connsiteX9" fmla="*/ 92470 w 156354"/>
                <a:gd name="connsiteY9" fmla="*/ 0 h 220170"/>
                <a:gd name="connsiteX10" fmla="*/ 79001 w 156354"/>
                <a:gd name="connsiteY10" fmla="*/ 13468 h 220170"/>
                <a:gd name="connsiteX11" fmla="*/ 110986 w 156354"/>
                <a:gd name="connsiteY11" fmla="*/ 45453 h 220170"/>
                <a:gd name="connsiteX12" fmla="*/ 110929 w 156354"/>
                <a:gd name="connsiteY12" fmla="*/ 45615 h 220170"/>
                <a:gd name="connsiteX13" fmla="*/ 765 w 156354"/>
                <a:gd name="connsiteY13" fmla="*/ 183154 h 220170"/>
                <a:gd name="connsiteX14" fmla="*/ 10793 w 156354"/>
                <a:gd name="connsiteY14" fmla="*/ 220170 h 22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354" h="220170">
                  <a:moveTo>
                    <a:pt x="28186" y="212398"/>
                  </a:moveTo>
                  <a:cubicBezTo>
                    <a:pt x="22635" y="200013"/>
                    <a:pt x="19559" y="186662"/>
                    <a:pt x="19127" y="173098"/>
                  </a:cubicBezTo>
                  <a:cubicBezTo>
                    <a:pt x="18594" y="113314"/>
                    <a:pt x="66625" y="64418"/>
                    <a:pt x="126408" y="63884"/>
                  </a:cubicBezTo>
                  <a:cubicBezTo>
                    <a:pt x="127049" y="63878"/>
                    <a:pt x="127690" y="63878"/>
                    <a:pt x="128331" y="63884"/>
                  </a:cubicBezTo>
                  <a:lnTo>
                    <a:pt x="129189" y="63884"/>
                  </a:lnTo>
                  <a:cubicBezTo>
                    <a:pt x="129313" y="63884"/>
                    <a:pt x="129341" y="63960"/>
                    <a:pt x="129255" y="64046"/>
                  </a:cubicBezTo>
                  <a:lnTo>
                    <a:pt x="79001" y="114300"/>
                  </a:lnTo>
                  <a:lnTo>
                    <a:pt x="92470" y="127768"/>
                  </a:lnTo>
                  <a:lnTo>
                    <a:pt x="156354" y="63884"/>
                  </a:lnTo>
                  <a:lnTo>
                    <a:pt x="92470" y="0"/>
                  </a:lnTo>
                  <a:lnTo>
                    <a:pt x="79001" y="13468"/>
                  </a:lnTo>
                  <a:lnTo>
                    <a:pt x="110986" y="45453"/>
                  </a:lnTo>
                  <a:cubicBezTo>
                    <a:pt x="111063" y="45530"/>
                    <a:pt x="110986" y="45606"/>
                    <a:pt x="110929" y="45615"/>
                  </a:cubicBezTo>
                  <a:cubicBezTo>
                    <a:pt x="42527" y="53174"/>
                    <a:pt x="-6795" y="114753"/>
                    <a:pt x="765" y="183154"/>
                  </a:cubicBezTo>
                  <a:cubicBezTo>
                    <a:pt x="2178" y="195937"/>
                    <a:pt x="5560" y="208423"/>
                    <a:pt x="10793" y="220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B6823743-2E38-7A3C-C60E-5895BC8651D5}"/>
                </a:ext>
              </a:extLst>
            </p:cNvPr>
            <p:cNvSpPr/>
            <p:nvPr/>
          </p:nvSpPr>
          <p:spPr bwMode="gray">
            <a:xfrm>
              <a:off x="968908" y="2184384"/>
              <a:ext cx="156354" cy="220170"/>
            </a:xfrm>
            <a:custGeom>
              <a:avLst/>
              <a:gdLst>
                <a:gd name="connsiteX0" fmla="*/ 128168 w 156354"/>
                <a:gd name="connsiteY0" fmla="*/ 7772 h 220170"/>
                <a:gd name="connsiteX1" fmla="*/ 137227 w 156354"/>
                <a:gd name="connsiteY1" fmla="*/ 47073 h 220170"/>
                <a:gd name="connsiteX2" fmla="*/ 29946 w 156354"/>
                <a:gd name="connsiteY2" fmla="*/ 156286 h 220170"/>
                <a:gd name="connsiteX3" fmla="*/ 28023 w 156354"/>
                <a:gd name="connsiteY3" fmla="*/ 156286 h 220170"/>
                <a:gd name="connsiteX4" fmla="*/ 27165 w 156354"/>
                <a:gd name="connsiteY4" fmla="*/ 156286 h 220170"/>
                <a:gd name="connsiteX5" fmla="*/ 27099 w 156354"/>
                <a:gd name="connsiteY5" fmla="*/ 156124 h 220170"/>
                <a:gd name="connsiteX6" fmla="*/ 77353 w 156354"/>
                <a:gd name="connsiteY6" fmla="*/ 105870 h 220170"/>
                <a:gd name="connsiteX7" fmla="*/ 63884 w 156354"/>
                <a:gd name="connsiteY7" fmla="*/ 92402 h 220170"/>
                <a:gd name="connsiteX8" fmla="*/ 0 w 156354"/>
                <a:gd name="connsiteY8" fmla="*/ 156286 h 220170"/>
                <a:gd name="connsiteX9" fmla="*/ 63884 w 156354"/>
                <a:gd name="connsiteY9" fmla="*/ 220170 h 220170"/>
                <a:gd name="connsiteX10" fmla="*/ 77353 w 156354"/>
                <a:gd name="connsiteY10" fmla="*/ 206702 h 220170"/>
                <a:gd name="connsiteX11" fmla="*/ 45368 w 156354"/>
                <a:gd name="connsiteY11" fmla="*/ 174717 h 220170"/>
                <a:gd name="connsiteX12" fmla="*/ 45425 w 156354"/>
                <a:gd name="connsiteY12" fmla="*/ 174555 h 220170"/>
                <a:gd name="connsiteX13" fmla="*/ 155589 w 156354"/>
                <a:gd name="connsiteY13" fmla="*/ 37016 h 220170"/>
                <a:gd name="connsiteX14" fmla="*/ 145561 w 156354"/>
                <a:gd name="connsiteY14" fmla="*/ 0 h 22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354" h="220170">
                  <a:moveTo>
                    <a:pt x="128168" y="7772"/>
                  </a:moveTo>
                  <a:cubicBezTo>
                    <a:pt x="133719" y="20158"/>
                    <a:pt x="136795" y="33508"/>
                    <a:pt x="137227" y="47073"/>
                  </a:cubicBezTo>
                  <a:cubicBezTo>
                    <a:pt x="137760" y="106856"/>
                    <a:pt x="89729" y="155753"/>
                    <a:pt x="29946" y="156286"/>
                  </a:cubicBezTo>
                  <a:cubicBezTo>
                    <a:pt x="29305" y="156292"/>
                    <a:pt x="28664" y="156292"/>
                    <a:pt x="28023" y="156286"/>
                  </a:cubicBezTo>
                  <a:lnTo>
                    <a:pt x="27165" y="156286"/>
                  </a:lnTo>
                  <a:cubicBezTo>
                    <a:pt x="27041" y="156286"/>
                    <a:pt x="27013" y="156210"/>
                    <a:pt x="27099" y="156124"/>
                  </a:cubicBezTo>
                  <a:lnTo>
                    <a:pt x="77353" y="105870"/>
                  </a:lnTo>
                  <a:lnTo>
                    <a:pt x="63884" y="92402"/>
                  </a:lnTo>
                  <a:lnTo>
                    <a:pt x="0" y="156286"/>
                  </a:lnTo>
                  <a:lnTo>
                    <a:pt x="63884" y="220170"/>
                  </a:lnTo>
                  <a:lnTo>
                    <a:pt x="77353" y="206702"/>
                  </a:lnTo>
                  <a:lnTo>
                    <a:pt x="45368" y="174717"/>
                  </a:lnTo>
                  <a:cubicBezTo>
                    <a:pt x="45291" y="174641"/>
                    <a:pt x="45368" y="174565"/>
                    <a:pt x="45425" y="174555"/>
                  </a:cubicBezTo>
                  <a:cubicBezTo>
                    <a:pt x="113827" y="166996"/>
                    <a:pt x="163149" y="105417"/>
                    <a:pt x="155589" y="37016"/>
                  </a:cubicBezTo>
                  <a:cubicBezTo>
                    <a:pt x="154176" y="24234"/>
                    <a:pt x="150794" y="11747"/>
                    <a:pt x="1455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7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3">
            <a:extLst>
              <a:ext uri="{FF2B5EF4-FFF2-40B4-BE49-F238E27FC236}">
                <a16:creationId xmlns:a16="http://schemas.microsoft.com/office/drawing/2014/main" id="{06918F84-1EC1-6BCC-726F-595EB0650A6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3" r="19343"/>
          <a:stretch/>
        </p:blipFill>
        <p:spPr bwMode="gray"/>
      </p:pic>
      <p:graphicFrame>
        <p:nvGraphicFramePr>
          <p:cNvPr id="28" name="Tabelle 6">
            <a:extLst>
              <a:ext uri="{FF2B5EF4-FFF2-40B4-BE49-F238E27FC236}">
                <a16:creationId xmlns:a16="http://schemas.microsoft.com/office/drawing/2014/main" id="{5BCD380B-94B1-F66F-46F9-FE84E44700C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30262435"/>
              </p:ext>
            </p:extLst>
          </p:nvPr>
        </p:nvGraphicFramePr>
        <p:xfrm>
          <a:off x="539750" y="1830388"/>
          <a:ext cx="7265988" cy="408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996">
                  <a:extLst>
                    <a:ext uri="{9D8B030D-6E8A-4147-A177-3AD203B41FA5}">
                      <a16:colId xmlns:a16="http://schemas.microsoft.com/office/drawing/2014/main" val="308549504"/>
                    </a:ext>
                  </a:extLst>
                </a:gridCol>
                <a:gridCol w="2421996">
                  <a:extLst>
                    <a:ext uri="{9D8B030D-6E8A-4147-A177-3AD203B41FA5}">
                      <a16:colId xmlns:a16="http://schemas.microsoft.com/office/drawing/2014/main" val="1984738024"/>
                    </a:ext>
                  </a:extLst>
                </a:gridCol>
                <a:gridCol w="2421996">
                  <a:extLst>
                    <a:ext uri="{9D8B030D-6E8A-4147-A177-3AD203B41FA5}">
                      <a16:colId xmlns:a16="http://schemas.microsoft.com/office/drawing/2014/main" val="3528125482"/>
                    </a:ext>
                  </a:extLst>
                </a:gridCol>
              </a:tblGrid>
              <a:tr h="453370"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05684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2803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454898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888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8%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05496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>
                          <a:solidFill>
                            <a:schemeClr val="accent2"/>
                          </a:solidFill>
                          <a:latin typeface="+mj-lt"/>
                        </a:rPr>
                        <a:t>5%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74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/>
                        <a:t>Dies ist ein </a:t>
                      </a:r>
                      <a:br>
                        <a:rPr lang="de-DE" sz="1200" noProof="0"/>
                      </a:br>
                      <a:r>
                        <a:rPr lang="de-DE" sz="1200" noProof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2251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48003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84302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4D94AF-EF4A-B490-3F72-9F7A2AC364D8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47ADFDCB-7498-45D0-BF16-2772751FB93B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8EE3CF-5F12-222C-49B9-8A49C55830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7F3CF6-EAEE-AC5D-FF75-D6A7DDAE82C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C1429D-83C2-4171-784D-0EA76FC8D06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537F94-EF3C-32AE-D38C-1237DD053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1604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FC1429D-83C2-4171-784D-0EA76FC8D06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+ Bild</a:t>
            </a:r>
          </a:p>
        </p:txBody>
      </p:sp>
      <p:pic>
        <p:nvPicPr>
          <p:cNvPr id="27" name="Bildplatzhalter 23">
            <a:extLst>
              <a:ext uri="{FF2B5EF4-FFF2-40B4-BE49-F238E27FC236}">
                <a16:creationId xmlns:a16="http://schemas.microsoft.com/office/drawing/2014/main" id="{06918F84-1EC1-6BCC-726F-595EB0650A6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3" r="30783"/>
          <a:stretch/>
        </p:blipFill>
        <p:spPr bwMode="gray"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F15D02-0B75-13E9-F997-C4CA32843EA9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8" name="Tabelle 6">
            <a:extLst>
              <a:ext uri="{FF2B5EF4-FFF2-40B4-BE49-F238E27FC236}">
                <a16:creationId xmlns:a16="http://schemas.microsoft.com/office/drawing/2014/main" id="{5BCD380B-94B1-F66F-46F9-FE84E44700C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0231977"/>
              </p:ext>
            </p:extLst>
          </p:nvPr>
        </p:nvGraphicFramePr>
        <p:xfrm>
          <a:off x="539750" y="1830388"/>
          <a:ext cx="7265988" cy="408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996">
                  <a:extLst>
                    <a:ext uri="{9D8B030D-6E8A-4147-A177-3AD203B41FA5}">
                      <a16:colId xmlns:a16="http://schemas.microsoft.com/office/drawing/2014/main" val="308549504"/>
                    </a:ext>
                  </a:extLst>
                </a:gridCol>
                <a:gridCol w="2421996">
                  <a:extLst>
                    <a:ext uri="{9D8B030D-6E8A-4147-A177-3AD203B41FA5}">
                      <a16:colId xmlns:a16="http://schemas.microsoft.com/office/drawing/2014/main" val="1984738024"/>
                    </a:ext>
                  </a:extLst>
                </a:gridCol>
                <a:gridCol w="2421996">
                  <a:extLst>
                    <a:ext uri="{9D8B030D-6E8A-4147-A177-3AD203B41FA5}">
                      <a16:colId xmlns:a16="http://schemas.microsoft.com/office/drawing/2014/main" val="3528125482"/>
                    </a:ext>
                  </a:extLst>
                </a:gridCol>
              </a:tblGrid>
              <a:tr h="453370"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05684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2803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454898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888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8%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05496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>
                          <a:solidFill>
                            <a:schemeClr val="accent2"/>
                          </a:solidFill>
                          <a:latin typeface="+mj-lt"/>
                        </a:rPr>
                        <a:t>5%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74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/>
                        <a:t>Dies ist ein </a:t>
                      </a:r>
                      <a:br>
                        <a:rPr lang="de-DE" sz="1200" noProof="0"/>
                      </a:br>
                      <a:r>
                        <a:rPr lang="de-DE" sz="1200" noProof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2251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</a:t>
                      </a:r>
                      <a:br>
                        <a:rPr lang="de-DE" sz="1200" noProof="0" dirty="0"/>
                      </a:br>
                      <a:r>
                        <a:rPr lang="de-DE" sz="1200" noProof="0" dirty="0"/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48003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84302"/>
                  </a:ext>
                </a:extLst>
              </a:tr>
            </a:tbl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537F94-EF3C-32AE-D38C-1237DD053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4D94AF-EF4A-B490-3F72-9F7A2AC364D8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47ADFDCB-7498-45D0-BF16-2772751FB93B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8EE3CF-5F12-222C-49B9-8A49C55830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7F3CF6-EAEE-AC5D-FF75-D6A7DDAE82C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A294D9-888A-63C5-588B-0080ECD768D1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4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C6EFF1E-725D-9C92-4D8E-C6A7146A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+ Bild</a:t>
            </a:r>
          </a:p>
        </p:txBody>
      </p:sp>
      <p:pic>
        <p:nvPicPr>
          <p:cNvPr id="10" name="Bildplatzhalter 23">
            <a:extLst>
              <a:ext uri="{FF2B5EF4-FFF2-40B4-BE49-F238E27FC236}">
                <a16:creationId xmlns:a16="http://schemas.microsoft.com/office/drawing/2014/main" id="{0BC6D058-0C02-E099-9EE1-448827A294C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48" b="31450"/>
          <a:stretch/>
        </p:blipFill>
        <p:spPr bwMode="gray">
          <a:xfrm>
            <a:off x="-1" y="4813160"/>
            <a:ext cx="12192001" cy="2044840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B82130-8A23-EC9F-B457-1DD36F86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A935-E913-4C29-A25D-68F3ADD897DE}" type="datetime1">
              <a:rPr lang="de-DE" noProof="0" smtClean="0">
                <a:solidFill>
                  <a:schemeClr val="bg1"/>
                </a:solidFill>
              </a:rPr>
              <a:t>12.03.2025</a:t>
            </a:fld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BFA6D-68F2-6784-A23E-A7872152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45EB55-5409-D5E1-6717-C97EE6B6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t>18</a:t>
            </a:fld>
            <a:endParaRPr lang="de-DE" noProof="0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31E0E25-AAFB-78F5-E00F-A07DCA0EEC5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chemeClr val="accent2"/>
                </a:solidFill>
                <a:latin typeface="+mj-lt"/>
              </a:rPr>
              <a:t>Dies ist ein Platzhaltertext. </a:t>
            </a:r>
          </a:p>
          <a:p>
            <a:pPr marL="0" indent="0">
              <a:buNone/>
            </a:pPr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D18F554-CA28-FB41-B6C9-697B728C6A5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D882E0-9948-07DC-8B1C-4615B6B18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1697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24">
            <a:extLst>
              <a:ext uri="{FF2B5EF4-FFF2-40B4-BE49-F238E27FC236}">
                <a16:creationId xmlns:a16="http://schemas.microsoft.com/office/drawing/2014/main" id="{E73D3D07-C45B-4940-DA79-A190F7AFDE56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/>
      </p:pic>
      <p:pic>
        <p:nvPicPr>
          <p:cNvPr id="20" name="Bildplatzhalter 17">
            <a:extLst>
              <a:ext uri="{FF2B5EF4-FFF2-40B4-BE49-F238E27FC236}">
                <a16:creationId xmlns:a16="http://schemas.microsoft.com/office/drawing/2014/main" id="{DE628391-DB9B-98D1-AB41-8408B56BA138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80" r="21980"/>
          <a:stretch/>
        </p:blipFill>
        <p:spPr bwMode="gray">
          <a:xfrm>
            <a:off x="539750" y="1830388"/>
            <a:ext cx="3608388" cy="4298950"/>
          </a:xfrm>
        </p:spPr>
      </p:pic>
      <p:pic>
        <p:nvPicPr>
          <p:cNvPr id="22" name="Bildplatzhalter 23">
            <a:extLst>
              <a:ext uri="{FF2B5EF4-FFF2-40B4-BE49-F238E27FC236}">
                <a16:creationId xmlns:a16="http://schemas.microsoft.com/office/drawing/2014/main" id="{58F487D9-3292-108A-283D-12C75115B4DD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71" r="22071"/>
          <a:stretch/>
        </p:blipFill>
        <p:spPr bwMode="gray">
          <a:xfrm>
            <a:off x="4291013" y="1830388"/>
            <a:ext cx="3608387" cy="4298950"/>
          </a:xfrm>
        </p:spPr>
      </p:pic>
      <p:sp>
        <p:nvSpPr>
          <p:cNvPr id="4" name="Text 1"/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b="1" dirty="0"/>
              <a:t>Dies ist ein Platzhaltertext</a:t>
            </a:r>
            <a:br>
              <a:rPr lang="de-DE" b="1" dirty="0">
                <a:latin typeface="+mn-lt"/>
              </a:rPr>
            </a:br>
            <a:r>
              <a:rPr lang="de-DE" sz="1200" dirty="0">
                <a:latin typeface="+mn-lt"/>
              </a:rPr>
              <a:t>Dieser Text demonstriert, wie Ihr 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Text dargestellt wird.</a:t>
            </a:r>
            <a:endParaRPr lang="de-DE" dirty="0">
              <a:latin typeface="+mn-lt"/>
            </a:endParaRPr>
          </a:p>
        </p:txBody>
      </p:sp>
      <p:sp>
        <p:nvSpPr>
          <p:cNvPr id="5" name="Text 2"/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b="1" dirty="0"/>
              <a:t>Dies ist ein Platzhaltertext</a:t>
            </a:r>
            <a:br>
              <a:rPr lang="de-DE" dirty="0"/>
            </a:br>
            <a:r>
              <a:rPr lang="de-DE" sz="1200" dirty="0">
                <a:latin typeface="+mn-lt"/>
              </a:rPr>
              <a:t>Dieser Text demonstriert, wie Ihr 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Text dargestellt wird.</a:t>
            </a:r>
            <a:endParaRPr lang="de-DE" dirty="0">
              <a:latin typeface="+mn-lt"/>
            </a:endParaRPr>
          </a:p>
        </p:txBody>
      </p:sp>
      <p:sp>
        <p:nvSpPr>
          <p:cNvPr id="6" name="Text 3"/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r>
              <a:rPr lang="de-DE" b="1" dirty="0"/>
              <a:t>Dies ist ein Platzhaltertext</a:t>
            </a:r>
            <a:br>
              <a:rPr lang="de-DE" dirty="0"/>
            </a:br>
            <a:r>
              <a:rPr lang="de-DE" sz="1200" dirty="0">
                <a:latin typeface="+mn-lt"/>
              </a:rPr>
              <a:t>Dieser Text demonstriert, wie Ihr 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Text dargestellt wird.</a:t>
            </a:r>
            <a:endParaRPr lang="de-DE" dirty="0">
              <a:latin typeface="+mn-lt"/>
            </a:endParaRP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A9764D1-9730-4B22-88E1-01CEFADADB46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8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19</a:t>
            </a:fld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Text &amp; Bilder </a:t>
            </a:r>
          </a:p>
        </p:txBody>
      </p:sp>
      <p:sp>
        <p:nvSpPr>
          <p:cNvPr id="3" name="Untertitel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9117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474B01-3DB9-33E9-DE1E-3872A694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F3388F-877B-48D5-BFD6-1472798538EE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09F22-F034-1F2C-8654-DF42EBD3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D043AB-C945-1068-CA9B-239BC928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</a:t>
            </a:fld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F9A4FA-B1F1-D7B0-684F-9B97C9B99A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ED4D4A-2D4F-965B-A92F-B1ECA1ACBF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r>
              <a:rPr lang="de-DE" sz="2400" dirty="0">
                <a:latin typeface="+mj-lt"/>
              </a:rPr>
              <a:t>Name des Kapitels</a:t>
            </a:r>
          </a:p>
          <a:p>
            <a:r>
              <a:rPr lang="de-DE" dirty="0"/>
              <a:t>Geben Sie Ihren</a:t>
            </a:r>
            <a:br>
              <a:rPr lang="de-DE" dirty="0"/>
            </a:br>
            <a:r>
              <a:rPr lang="de-DE" dirty="0"/>
              <a:t>Untertitel ein.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5D012F-DFE6-BC9E-BBFA-53AF4A1078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Geben Sie Ihren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Untertitel ein.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075A2F-4186-079B-D7DF-9616A77251E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Geben Sie Ihren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Untertitel ein.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DC0E763-4DCC-4E4C-B979-0B1A1892EC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Geben Sie Ihren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Untertitel ein.</a:t>
            </a:r>
          </a:p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D8D33E9-C5D6-FC9B-106C-B4B4CE9749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0877C63-0BB3-E797-F509-20B36C2007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A4AE40E-BDA6-43DC-9C3E-13F0751AF98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AA3D9A3-4B9A-BCCF-EF52-14367C954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4174536-AFD1-FC84-4A0D-30E31ABAFF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CFCD790-FE8A-8B95-A39D-1180055D28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07716D4-7935-FFF6-8F20-7D162241965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03C4A-F383-1DA4-BB2C-B5C310484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FE4D2-3375-F58E-562B-F858C9146F8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09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23">
            <a:extLst>
              <a:ext uri="{FF2B5EF4-FFF2-40B4-BE49-F238E27FC236}">
                <a16:creationId xmlns:a16="http://schemas.microsoft.com/office/drawing/2014/main" id="{D278D399-7B60-7BF8-4DC5-5C6BE396FB8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08" b="23508"/>
          <a:stretch/>
        </p:blipFill>
        <p:spPr bwMode="gray"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FE725-1EA2-53FB-4B7B-DE1AEF6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370ACB9-D356-48E2-B285-E7A98C6131A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0689D-DB61-79D2-BBF6-3676A38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E56E8A-2DF4-2DF3-F8B9-AA3F2F28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20</a:t>
            </a:fld>
            <a:endParaRPr lang="de-DE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5727348-31F8-767C-4E19-6D95B9BF357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Bild vollflächig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CF088D9-B688-D446-67DB-5F2CDF5DB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D43C73-7236-79F6-881F-8CF8366193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Dies ist ein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Platzhaltertext. </a:t>
            </a:r>
          </a:p>
          <a:p>
            <a:pPr marL="0" indent="0">
              <a:buNone/>
            </a:pPr>
            <a:r>
              <a:rPr lang="de-DE" dirty="0"/>
              <a:t>Der Text, den Sie eingeben, </a:t>
            </a:r>
            <a:br>
              <a:rPr lang="de-DE" dirty="0"/>
            </a:br>
            <a:r>
              <a:rPr lang="de-DE" dirty="0"/>
              <a:t>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Text dargestellt wird.</a:t>
            </a:r>
          </a:p>
          <a:p>
            <a:r>
              <a:rPr lang="de-DE" dirty="0"/>
              <a:t>Dies ist ein Platzhalter </a:t>
            </a:r>
          </a:p>
          <a:p>
            <a:r>
              <a:rPr lang="de-DE" dirty="0"/>
              <a:t>Platzhaltertext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5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23">
            <a:extLst>
              <a:ext uri="{FF2B5EF4-FFF2-40B4-BE49-F238E27FC236}">
                <a16:creationId xmlns:a16="http://schemas.microsoft.com/office/drawing/2014/main" id="{D278D399-7B60-7BF8-4DC5-5C6BE396FB8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37" b="7737"/>
          <a:stretch/>
        </p:blipFill>
        <p:spPr bwMode="gray"/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C53D5E1-DE91-F150-4A24-85F496C13E4F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FE725-1EA2-53FB-4B7B-DE1AEF6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370ACB9-D356-48E2-B285-E7A98C6131A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0689D-DB61-79D2-BBF6-3676A38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E56E8A-2DF4-2DF3-F8B9-AA3F2F28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21</a:t>
            </a:fld>
            <a:endParaRPr lang="de-DE" noProof="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F34FD8-F7C4-8D32-05E7-D8C198D6FC98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CF088D9-B688-D446-67DB-5F2CDF5DB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5727348-31F8-767C-4E19-6D95B9BF357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Bild vollflächig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34E1AB-DAEF-16F3-D2CF-1E334F00D32A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7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B98FC0-4C1C-04C4-F9B6-A1F7524E09DF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8" name="Bildplatzhalter 24">
            <a:extLst>
              <a:ext uri="{FF2B5EF4-FFF2-40B4-BE49-F238E27FC236}">
                <a16:creationId xmlns:a16="http://schemas.microsoft.com/office/drawing/2014/main" id="{8A12A0F9-E59A-004C-B737-1BAFE3DD0F1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37" b="8037"/>
          <a:stretch>
            <a:fillRect/>
          </a:stretch>
        </p:blipFill>
        <p:spPr bwMode="gray">
          <a:xfrm>
            <a:off x="9028113" y="1949450"/>
            <a:ext cx="1827212" cy="1828800"/>
          </a:xfr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05D6DDE5-46AF-8978-8A5E-10484BBAA1A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3 Bilder + Text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5C4804-BCBE-0EBF-C286-0B3BC3E4B66E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3F000C-F5AD-318B-9D66-123A75232B0F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9147E0-DFF4-5974-BBF2-483B4F9A5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7C93AF-D735-1F92-6261-13B58537F0AD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/>
          <a:lstStyle/>
          <a:p>
            <a:pPr marL="0" indent="0" algn="ctr">
              <a:buNone/>
            </a:pPr>
            <a:r>
              <a:rPr lang="de-DE" sz="1800" dirty="0">
                <a:solidFill>
                  <a:schemeClr val="accent2"/>
                </a:solidFill>
                <a:latin typeface="+mj-lt"/>
              </a:rPr>
              <a:t>Dies ist ein </a:t>
            </a:r>
            <a:br>
              <a:rPr lang="de-DE" sz="1800" dirty="0">
                <a:solidFill>
                  <a:schemeClr val="accent2"/>
                </a:solidFill>
                <a:latin typeface="+mj-lt"/>
              </a:rPr>
            </a:br>
            <a:r>
              <a:rPr lang="de-DE" sz="1800" dirty="0">
                <a:solidFill>
                  <a:schemeClr val="accent2"/>
                </a:solidFill>
                <a:latin typeface="+mj-lt"/>
              </a:rPr>
              <a:t>Platzhaltertext. </a:t>
            </a:r>
          </a:p>
          <a:p>
            <a:pPr marL="0" indent="0" algn="ctr">
              <a:buNone/>
            </a:pPr>
            <a:r>
              <a:rPr lang="de-DE" dirty="0"/>
              <a:t>Der Text, den Sie eingeben, </a:t>
            </a:r>
            <a:br>
              <a:rPr lang="de-DE" dirty="0"/>
            </a:br>
            <a:r>
              <a:rPr lang="de-DE" dirty="0"/>
              <a:t>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pPr algn="ctr"/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2E3D3C6-07F6-2F4A-3043-60159E9A118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pPr marL="0" marR="0" lvl="0" indent="0" algn="ctr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Dies ist ein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Platzhaltertext. </a:t>
            </a:r>
          </a:p>
          <a:p>
            <a:pPr marL="0" marR="0" lvl="0" indent="0" algn="ctr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Der Text, den Sie eingeben,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behält den Stil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die Formatierung des Platzhaltertexts. 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994CF7A-9646-E4C1-8B7C-7DE7C7C374D1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/>
        <p:txBody>
          <a:bodyPr/>
          <a:lstStyle/>
          <a:p>
            <a:pPr marL="0" marR="0" lvl="0" indent="0" algn="ctr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Dies ist ein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52F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Platzhaltertext. </a:t>
            </a:r>
          </a:p>
          <a:p>
            <a:pPr marL="0" marR="0" lvl="0" indent="0" algn="ctr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Der Text, den Sie eingeben,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behält den Stil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ea typeface="+mn-ea"/>
                <a:cs typeface="+mn-cs"/>
              </a:rPr>
              <a:t>die Formatierung des Platzhaltertexts. </a:t>
            </a:r>
          </a:p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A76EC22-C221-286E-E662-F18D02A07DC2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40FE3330-6C81-43C0-B2B7-29BE9F4E66C0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EA49423-E1C4-63FE-90C3-37E61566BE9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E03A033-9523-185F-5F67-848D7EC0F0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6" name="Bildplatzhalter 17">
            <a:extLst>
              <a:ext uri="{FF2B5EF4-FFF2-40B4-BE49-F238E27FC236}">
                <a16:creationId xmlns:a16="http://schemas.microsoft.com/office/drawing/2014/main" id="{CEDCD13E-5C01-C37F-5B3B-D098C98EB68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6" r="16646"/>
          <a:stretch/>
        </p:blipFill>
        <p:spPr bwMode="gray"/>
      </p:pic>
      <p:pic>
        <p:nvPicPr>
          <p:cNvPr id="17" name="Bildplatzhalter 23">
            <a:extLst>
              <a:ext uri="{FF2B5EF4-FFF2-40B4-BE49-F238E27FC236}">
                <a16:creationId xmlns:a16="http://schemas.microsoft.com/office/drawing/2014/main" id="{F7504629-DC32-2FA4-5DE2-2D78A3A1D90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6" r="16726"/>
          <a:stretch/>
        </p:blipFill>
        <p:spPr bwMode="gray"/>
      </p:pic>
    </p:spTree>
    <p:extLst>
      <p:ext uri="{BB962C8B-B14F-4D97-AF65-F5344CB8AC3E}">
        <p14:creationId xmlns:p14="http://schemas.microsoft.com/office/powerpoint/2010/main" val="5306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18F2B9-3635-F539-E493-20111083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F810050-2100-48E8-95A9-04AA9227C1AE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FE006B-7FDB-7451-C1B5-DF5BA451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FB4AF9-1965-BE83-430B-3F983436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23</a:t>
            </a:fld>
            <a:endParaRPr lang="de-DE" noProof="0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1C8AF34-C078-2417-5894-4366FEE0E2A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Displays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07C04FA-5353-4625-0AEB-46D9F815A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B15C246-03B6-01AF-77D3-E276D9F72FA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" r="33"/>
          <a:stretch/>
        </p:blipFill>
        <p:spPr bwMode="gray">
          <a:solidFill>
            <a:srgbClr val="F0F0F0"/>
          </a:solidFill>
        </p:spPr>
      </p:pic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60A82205-2F99-7A79-8072-D15CA52A6A8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4" t="-4920" r="2904" b="4920"/>
          <a:stretch/>
        </p:blipFill>
        <p:spPr bwMode="gray">
          <a:xfrm>
            <a:off x="3179607" y="3828796"/>
            <a:ext cx="923000" cy="1985204"/>
          </a:xfrm>
          <a:solidFill>
            <a:schemeClr val="bg1">
              <a:lumMod val="95000"/>
            </a:schemeClr>
          </a:solidFill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F34FC79-3633-7386-ECB9-6C4F400FB47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120766" y="3657035"/>
            <a:ext cx="1691508" cy="1691508"/>
            <a:chOff x="7968541" y="3960040"/>
            <a:chExt cx="1691508" cy="1691508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8F823B7-9CAD-0683-1A0C-1CC023B089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68541" y="3960040"/>
              <a:ext cx="1691508" cy="1691508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br>
                <a:rPr lang="de-DE" sz="1600" dirty="0">
                  <a:latin typeface="+mj-lt"/>
                </a:rPr>
              </a:br>
              <a:r>
                <a:rPr lang="de-DE" sz="1600" dirty="0">
                  <a:latin typeface="+mj-lt"/>
                </a:rPr>
                <a:t>Dies ist ein </a:t>
              </a:r>
              <a:br>
                <a:rPr lang="de-DE" sz="1600" dirty="0">
                  <a:latin typeface="+mj-lt"/>
                </a:rPr>
              </a:br>
              <a:r>
                <a:rPr lang="de-DE" sz="1600" dirty="0">
                  <a:latin typeface="+mj-lt"/>
                </a:rPr>
                <a:t>Platzhalter</a:t>
              </a:r>
            </a:p>
          </p:txBody>
        </p:sp>
        <p:grpSp>
          <p:nvGrpSpPr>
            <p:cNvPr id="27" name="Grafik 402">
              <a:extLst>
                <a:ext uri="{FF2B5EF4-FFF2-40B4-BE49-F238E27FC236}">
                  <a16:creationId xmlns:a16="http://schemas.microsoft.com/office/drawing/2014/main" id="{6A809792-772B-1D0F-684E-555967905C0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662070" y="4196825"/>
              <a:ext cx="304450" cy="368041"/>
              <a:chOff x="4217261" y="5554511"/>
              <a:chExt cx="304450" cy="368041"/>
            </a:xfrm>
            <a:solidFill>
              <a:schemeClr val="bg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4DC193E-5A61-EDA4-5D07-075F1361C9C5}"/>
                  </a:ext>
                </a:extLst>
              </p:cNvPr>
              <p:cNvSpPr/>
              <p:nvPr/>
            </p:nvSpPr>
            <p:spPr bwMode="gray">
              <a:xfrm>
                <a:off x="4320343" y="5554511"/>
                <a:ext cx="201368" cy="201495"/>
              </a:xfrm>
              <a:custGeom>
                <a:avLst/>
                <a:gdLst>
                  <a:gd name="connsiteX0" fmla="*/ 199855 w 201368"/>
                  <a:gd name="connsiteY0" fmla="*/ 86680 h 201495"/>
                  <a:gd name="connsiteX1" fmla="*/ 180929 w 201368"/>
                  <a:gd name="connsiteY1" fmla="*/ 77217 h 201495"/>
                  <a:gd name="connsiteX2" fmla="*/ 174369 w 201368"/>
                  <a:gd name="connsiteY2" fmla="*/ 61193 h 201495"/>
                  <a:gd name="connsiteX3" fmla="*/ 181308 w 201368"/>
                  <a:gd name="connsiteY3" fmla="*/ 40879 h 201495"/>
                  <a:gd name="connsiteX4" fmla="*/ 180551 w 201368"/>
                  <a:gd name="connsiteY4" fmla="*/ 37599 h 201495"/>
                  <a:gd name="connsiteX5" fmla="*/ 164022 w 201368"/>
                  <a:gd name="connsiteY5" fmla="*/ 21071 h 201495"/>
                  <a:gd name="connsiteX6" fmla="*/ 160742 w 201368"/>
                  <a:gd name="connsiteY6" fmla="*/ 20314 h 201495"/>
                  <a:gd name="connsiteX7" fmla="*/ 140555 w 201368"/>
                  <a:gd name="connsiteY7" fmla="*/ 27253 h 201495"/>
                  <a:gd name="connsiteX8" fmla="*/ 124531 w 201368"/>
                  <a:gd name="connsiteY8" fmla="*/ 20692 h 201495"/>
                  <a:gd name="connsiteX9" fmla="*/ 115068 w 201368"/>
                  <a:gd name="connsiteY9" fmla="*/ 1766 h 201495"/>
                  <a:gd name="connsiteX10" fmla="*/ 112292 w 201368"/>
                  <a:gd name="connsiteY10" fmla="*/ 0 h 201495"/>
                  <a:gd name="connsiteX11" fmla="*/ 89329 w 201368"/>
                  <a:gd name="connsiteY11" fmla="*/ 0 h 201495"/>
                  <a:gd name="connsiteX12" fmla="*/ 86553 w 201368"/>
                  <a:gd name="connsiteY12" fmla="*/ 1766 h 201495"/>
                  <a:gd name="connsiteX13" fmla="*/ 77090 w 201368"/>
                  <a:gd name="connsiteY13" fmla="*/ 20692 h 201495"/>
                  <a:gd name="connsiteX14" fmla="*/ 61067 w 201368"/>
                  <a:gd name="connsiteY14" fmla="*/ 27253 h 201495"/>
                  <a:gd name="connsiteX15" fmla="*/ 40879 w 201368"/>
                  <a:gd name="connsiteY15" fmla="*/ 20314 h 201495"/>
                  <a:gd name="connsiteX16" fmla="*/ 37599 w 201368"/>
                  <a:gd name="connsiteY16" fmla="*/ 21071 h 201495"/>
                  <a:gd name="connsiteX17" fmla="*/ 21071 w 201368"/>
                  <a:gd name="connsiteY17" fmla="*/ 37599 h 201495"/>
                  <a:gd name="connsiteX18" fmla="*/ 20313 w 201368"/>
                  <a:gd name="connsiteY18" fmla="*/ 40879 h 201495"/>
                  <a:gd name="connsiteX19" fmla="*/ 27253 w 201368"/>
                  <a:gd name="connsiteY19" fmla="*/ 61193 h 201495"/>
                  <a:gd name="connsiteX20" fmla="*/ 20692 w 201368"/>
                  <a:gd name="connsiteY20" fmla="*/ 77217 h 201495"/>
                  <a:gd name="connsiteX21" fmla="*/ 1767 w 201368"/>
                  <a:gd name="connsiteY21" fmla="*/ 86680 h 201495"/>
                  <a:gd name="connsiteX22" fmla="*/ 0 w 201368"/>
                  <a:gd name="connsiteY22" fmla="*/ 89455 h 201495"/>
                  <a:gd name="connsiteX23" fmla="*/ 0 w 201368"/>
                  <a:gd name="connsiteY23" fmla="*/ 112418 h 201495"/>
                  <a:gd name="connsiteX24" fmla="*/ 1767 w 201368"/>
                  <a:gd name="connsiteY24" fmla="*/ 115194 h 201495"/>
                  <a:gd name="connsiteX25" fmla="*/ 20692 w 201368"/>
                  <a:gd name="connsiteY25" fmla="*/ 124657 h 201495"/>
                  <a:gd name="connsiteX26" fmla="*/ 27253 w 201368"/>
                  <a:gd name="connsiteY26" fmla="*/ 140681 h 201495"/>
                  <a:gd name="connsiteX27" fmla="*/ 20313 w 201368"/>
                  <a:gd name="connsiteY27" fmla="*/ 160994 h 201495"/>
                  <a:gd name="connsiteX28" fmla="*/ 21071 w 201368"/>
                  <a:gd name="connsiteY28" fmla="*/ 164275 h 201495"/>
                  <a:gd name="connsiteX29" fmla="*/ 37094 w 201368"/>
                  <a:gd name="connsiteY29" fmla="*/ 180425 h 201495"/>
                  <a:gd name="connsiteX30" fmla="*/ 40375 w 201368"/>
                  <a:gd name="connsiteY30" fmla="*/ 181182 h 201495"/>
                  <a:gd name="connsiteX31" fmla="*/ 60562 w 201368"/>
                  <a:gd name="connsiteY31" fmla="*/ 174242 h 201495"/>
                  <a:gd name="connsiteX32" fmla="*/ 76586 w 201368"/>
                  <a:gd name="connsiteY32" fmla="*/ 180803 h 201495"/>
                  <a:gd name="connsiteX33" fmla="*/ 86049 w 201368"/>
                  <a:gd name="connsiteY33" fmla="*/ 199729 h 201495"/>
                  <a:gd name="connsiteX34" fmla="*/ 88825 w 201368"/>
                  <a:gd name="connsiteY34" fmla="*/ 201495 h 201495"/>
                  <a:gd name="connsiteX35" fmla="*/ 111787 w 201368"/>
                  <a:gd name="connsiteY35" fmla="*/ 201495 h 201495"/>
                  <a:gd name="connsiteX36" fmla="*/ 114563 w 201368"/>
                  <a:gd name="connsiteY36" fmla="*/ 199729 h 201495"/>
                  <a:gd name="connsiteX37" fmla="*/ 124026 w 201368"/>
                  <a:gd name="connsiteY37" fmla="*/ 180803 h 201495"/>
                  <a:gd name="connsiteX38" fmla="*/ 140050 w 201368"/>
                  <a:gd name="connsiteY38" fmla="*/ 174242 h 201495"/>
                  <a:gd name="connsiteX39" fmla="*/ 160237 w 201368"/>
                  <a:gd name="connsiteY39" fmla="*/ 181182 h 201495"/>
                  <a:gd name="connsiteX40" fmla="*/ 163392 w 201368"/>
                  <a:gd name="connsiteY40" fmla="*/ 180425 h 201495"/>
                  <a:gd name="connsiteX41" fmla="*/ 179920 w 201368"/>
                  <a:gd name="connsiteY41" fmla="*/ 164275 h 201495"/>
                  <a:gd name="connsiteX42" fmla="*/ 180677 w 201368"/>
                  <a:gd name="connsiteY42" fmla="*/ 160994 h 201495"/>
                  <a:gd name="connsiteX43" fmla="*/ 173737 w 201368"/>
                  <a:gd name="connsiteY43" fmla="*/ 140807 h 201495"/>
                  <a:gd name="connsiteX44" fmla="*/ 180677 w 201368"/>
                  <a:gd name="connsiteY44" fmla="*/ 124783 h 201495"/>
                  <a:gd name="connsiteX45" fmla="*/ 199603 w 201368"/>
                  <a:gd name="connsiteY45" fmla="*/ 115320 h 201495"/>
                  <a:gd name="connsiteX46" fmla="*/ 201369 w 201368"/>
                  <a:gd name="connsiteY46" fmla="*/ 112545 h 201495"/>
                  <a:gd name="connsiteX47" fmla="*/ 201369 w 201368"/>
                  <a:gd name="connsiteY47" fmla="*/ 89581 h 201495"/>
                  <a:gd name="connsiteX48" fmla="*/ 199603 w 201368"/>
                  <a:gd name="connsiteY48" fmla="*/ 86806 h 201495"/>
                  <a:gd name="connsiteX49" fmla="*/ 169322 w 201368"/>
                  <a:gd name="connsiteY49" fmla="*/ 113302 h 201495"/>
                  <a:gd name="connsiteX50" fmla="*/ 167682 w 201368"/>
                  <a:gd name="connsiteY50" fmla="*/ 115194 h 201495"/>
                  <a:gd name="connsiteX51" fmla="*/ 166546 w 201368"/>
                  <a:gd name="connsiteY51" fmla="*/ 118979 h 201495"/>
                  <a:gd name="connsiteX52" fmla="*/ 159859 w 201368"/>
                  <a:gd name="connsiteY52" fmla="*/ 134372 h 201495"/>
                  <a:gd name="connsiteX53" fmla="*/ 157714 w 201368"/>
                  <a:gd name="connsiteY53" fmla="*/ 138031 h 201495"/>
                  <a:gd name="connsiteX54" fmla="*/ 157462 w 201368"/>
                  <a:gd name="connsiteY54" fmla="*/ 140681 h 201495"/>
                  <a:gd name="connsiteX55" fmla="*/ 158849 w 201368"/>
                  <a:gd name="connsiteY55" fmla="*/ 144718 h 201495"/>
                  <a:gd name="connsiteX56" fmla="*/ 158849 w 201368"/>
                  <a:gd name="connsiteY56" fmla="*/ 144718 h 201495"/>
                  <a:gd name="connsiteX57" fmla="*/ 163644 w 201368"/>
                  <a:gd name="connsiteY57" fmla="*/ 158976 h 201495"/>
                  <a:gd name="connsiteX58" fmla="*/ 158092 w 201368"/>
                  <a:gd name="connsiteY58" fmla="*/ 164401 h 201495"/>
                  <a:gd name="connsiteX59" fmla="*/ 139672 w 201368"/>
                  <a:gd name="connsiteY59" fmla="*/ 158092 h 201495"/>
                  <a:gd name="connsiteX60" fmla="*/ 137022 w 201368"/>
                  <a:gd name="connsiteY60" fmla="*/ 158345 h 201495"/>
                  <a:gd name="connsiteX61" fmla="*/ 133489 w 201368"/>
                  <a:gd name="connsiteY61" fmla="*/ 160490 h 201495"/>
                  <a:gd name="connsiteX62" fmla="*/ 118349 w 201368"/>
                  <a:gd name="connsiteY62" fmla="*/ 166672 h 201495"/>
                  <a:gd name="connsiteX63" fmla="*/ 114437 w 201368"/>
                  <a:gd name="connsiteY63" fmla="*/ 167808 h 201495"/>
                  <a:gd name="connsiteX64" fmla="*/ 112545 w 201368"/>
                  <a:gd name="connsiteY64" fmla="*/ 169448 h 201495"/>
                  <a:gd name="connsiteX65" fmla="*/ 104091 w 201368"/>
                  <a:gd name="connsiteY65" fmla="*/ 186481 h 201495"/>
                  <a:gd name="connsiteX66" fmla="*/ 96395 w 201368"/>
                  <a:gd name="connsiteY66" fmla="*/ 186481 h 201495"/>
                  <a:gd name="connsiteX67" fmla="*/ 87941 w 201368"/>
                  <a:gd name="connsiteY67" fmla="*/ 169448 h 201495"/>
                  <a:gd name="connsiteX68" fmla="*/ 86049 w 201368"/>
                  <a:gd name="connsiteY68" fmla="*/ 167808 h 201495"/>
                  <a:gd name="connsiteX69" fmla="*/ 82138 w 201368"/>
                  <a:gd name="connsiteY69" fmla="*/ 166672 h 201495"/>
                  <a:gd name="connsiteX70" fmla="*/ 67123 w 201368"/>
                  <a:gd name="connsiteY70" fmla="*/ 160490 h 201495"/>
                  <a:gd name="connsiteX71" fmla="*/ 63464 w 201368"/>
                  <a:gd name="connsiteY71" fmla="*/ 158345 h 201495"/>
                  <a:gd name="connsiteX72" fmla="*/ 60815 w 201368"/>
                  <a:gd name="connsiteY72" fmla="*/ 158092 h 201495"/>
                  <a:gd name="connsiteX73" fmla="*/ 42520 w 201368"/>
                  <a:gd name="connsiteY73" fmla="*/ 164275 h 201495"/>
                  <a:gd name="connsiteX74" fmla="*/ 37347 w 201368"/>
                  <a:gd name="connsiteY74" fmla="*/ 159102 h 201495"/>
                  <a:gd name="connsiteX75" fmla="*/ 43529 w 201368"/>
                  <a:gd name="connsiteY75" fmla="*/ 140807 h 201495"/>
                  <a:gd name="connsiteX76" fmla="*/ 43277 w 201368"/>
                  <a:gd name="connsiteY76" fmla="*/ 138157 h 201495"/>
                  <a:gd name="connsiteX77" fmla="*/ 41132 w 201368"/>
                  <a:gd name="connsiteY77" fmla="*/ 134625 h 201495"/>
                  <a:gd name="connsiteX78" fmla="*/ 34949 w 201368"/>
                  <a:gd name="connsiteY78" fmla="*/ 119484 h 201495"/>
                  <a:gd name="connsiteX79" fmla="*/ 33814 w 201368"/>
                  <a:gd name="connsiteY79" fmla="*/ 115573 h 201495"/>
                  <a:gd name="connsiteX80" fmla="*/ 32173 w 201368"/>
                  <a:gd name="connsiteY80" fmla="*/ 113554 h 201495"/>
                  <a:gd name="connsiteX81" fmla="*/ 15141 w 201368"/>
                  <a:gd name="connsiteY81" fmla="*/ 105101 h 201495"/>
                  <a:gd name="connsiteX82" fmla="*/ 15141 w 201368"/>
                  <a:gd name="connsiteY82" fmla="*/ 97404 h 201495"/>
                  <a:gd name="connsiteX83" fmla="*/ 32173 w 201368"/>
                  <a:gd name="connsiteY83" fmla="*/ 88951 h 201495"/>
                  <a:gd name="connsiteX84" fmla="*/ 33814 w 201368"/>
                  <a:gd name="connsiteY84" fmla="*/ 86932 h 201495"/>
                  <a:gd name="connsiteX85" fmla="*/ 34949 w 201368"/>
                  <a:gd name="connsiteY85" fmla="*/ 83021 h 201495"/>
                  <a:gd name="connsiteX86" fmla="*/ 41006 w 201368"/>
                  <a:gd name="connsiteY86" fmla="*/ 68006 h 201495"/>
                  <a:gd name="connsiteX87" fmla="*/ 43151 w 201368"/>
                  <a:gd name="connsiteY87" fmla="*/ 64347 h 201495"/>
                  <a:gd name="connsiteX88" fmla="*/ 43403 w 201368"/>
                  <a:gd name="connsiteY88" fmla="*/ 61698 h 201495"/>
                  <a:gd name="connsiteX89" fmla="*/ 37221 w 201368"/>
                  <a:gd name="connsiteY89" fmla="*/ 43403 h 201495"/>
                  <a:gd name="connsiteX90" fmla="*/ 42898 w 201368"/>
                  <a:gd name="connsiteY90" fmla="*/ 37725 h 201495"/>
                  <a:gd name="connsiteX91" fmla="*/ 61067 w 201368"/>
                  <a:gd name="connsiteY91" fmla="*/ 44034 h 201495"/>
                  <a:gd name="connsiteX92" fmla="*/ 63716 w 201368"/>
                  <a:gd name="connsiteY92" fmla="*/ 43781 h 201495"/>
                  <a:gd name="connsiteX93" fmla="*/ 67249 w 201368"/>
                  <a:gd name="connsiteY93" fmla="*/ 41637 h 201495"/>
                  <a:gd name="connsiteX94" fmla="*/ 82390 w 201368"/>
                  <a:gd name="connsiteY94" fmla="*/ 35454 h 201495"/>
                  <a:gd name="connsiteX95" fmla="*/ 86301 w 201368"/>
                  <a:gd name="connsiteY95" fmla="*/ 34319 h 201495"/>
                  <a:gd name="connsiteX96" fmla="*/ 88193 w 201368"/>
                  <a:gd name="connsiteY96" fmla="*/ 32678 h 201495"/>
                  <a:gd name="connsiteX97" fmla="*/ 96647 w 201368"/>
                  <a:gd name="connsiteY97" fmla="*/ 15645 h 201495"/>
                  <a:gd name="connsiteX98" fmla="*/ 104343 w 201368"/>
                  <a:gd name="connsiteY98" fmla="*/ 15645 h 201495"/>
                  <a:gd name="connsiteX99" fmla="*/ 112797 w 201368"/>
                  <a:gd name="connsiteY99" fmla="*/ 32678 h 201495"/>
                  <a:gd name="connsiteX100" fmla="*/ 114689 w 201368"/>
                  <a:gd name="connsiteY100" fmla="*/ 34319 h 201495"/>
                  <a:gd name="connsiteX101" fmla="*/ 118601 w 201368"/>
                  <a:gd name="connsiteY101" fmla="*/ 35454 h 201495"/>
                  <a:gd name="connsiteX102" fmla="*/ 133615 w 201368"/>
                  <a:gd name="connsiteY102" fmla="*/ 41510 h 201495"/>
                  <a:gd name="connsiteX103" fmla="*/ 137274 w 201368"/>
                  <a:gd name="connsiteY103" fmla="*/ 43655 h 201495"/>
                  <a:gd name="connsiteX104" fmla="*/ 139924 w 201368"/>
                  <a:gd name="connsiteY104" fmla="*/ 43908 h 201495"/>
                  <a:gd name="connsiteX105" fmla="*/ 158092 w 201368"/>
                  <a:gd name="connsiteY105" fmla="*/ 37599 h 201495"/>
                  <a:gd name="connsiteX106" fmla="*/ 163770 w 201368"/>
                  <a:gd name="connsiteY106" fmla="*/ 43277 h 201495"/>
                  <a:gd name="connsiteX107" fmla="*/ 157588 w 201368"/>
                  <a:gd name="connsiteY107" fmla="*/ 61571 h 201495"/>
                  <a:gd name="connsiteX108" fmla="*/ 157840 w 201368"/>
                  <a:gd name="connsiteY108" fmla="*/ 64221 h 201495"/>
                  <a:gd name="connsiteX109" fmla="*/ 159985 w 201368"/>
                  <a:gd name="connsiteY109" fmla="*/ 67880 h 201495"/>
                  <a:gd name="connsiteX110" fmla="*/ 166168 w 201368"/>
                  <a:gd name="connsiteY110" fmla="*/ 83021 h 201495"/>
                  <a:gd name="connsiteX111" fmla="*/ 167303 w 201368"/>
                  <a:gd name="connsiteY111" fmla="*/ 86932 h 201495"/>
                  <a:gd name="connsiteX112" fmla="*/ 168943 w 201368"/>
                  <a:gd name="connsiteY112" fmla="*/ 88951 h 201495"/>
                  <a:gd name="connsiteX113" fmla="*/ 185976 w 201368"/>
                  <a:gd name="connsiteY113" fmla="*/ 97404 h 201495"/>
                  <a:gd name="connsiteX114" fmla="*/ 185976 w 201368"/>
                  <a:gd name="connsiteY114" fmla="*/ 105101 h 201495"/>
                  <a:gd name="connsiteX115" fmla="*/ 169069 w 201368"/>
                  <a:gd name="connsiteY115" fmla="*/ 113554 h 20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01368" h="201495">
                    <a:moveTo>
                      <a:pt x="199855" y="86680"/>
                    </a:moveTo>
                    <a:lnTo>
                      <a:pt x="180929" y="77217"/>
                    </a:lnTo>
                    <a:cubicBezTo>
                      <a:pt x="179289" y="71665"/>
                      <a:pt x="177144" y="66240"/>
                      <a:pt x="174369" y="61193"/>
                    </a:cubicBezTo>
                    <a:lnTo>
                      <a:pt x="181308" y="40879"/>
                    </a:lnTo>
                    <a:cubicBezTo>
                      <a:pt x="181686" y="39744"/>
                      <a:pt x="181308" y="38482"/>
                      <a:pt x="180551" y="37599"/>
                    </a:cubicBezTo>
                    <a:lnTo>
                      <a:pt x="164022" y="21071"/>
                    </a:lnTo>
                    <a:cubicBezTo>
                      <a:pt x="163139" y="20187"/>
                      <a:pt x="161877" y="19935"/>
                      <a:pt x="160742" y="20314"/>
                    </a:cubicBezTo>
                    <a:lnTo>
                      <a:pt x="140555" y="27253"/>
                    </a:lnTo>
                    <a:cubicBezTo>
                      <a:pt x="135508" y="24477"/>
                      <a:pt x="130082" y="22206"/>
                      <a:pt x="124531" y="20692"/>
                    </a:cubicBezTo>
                    <a:lnTo>
                      <a:pt x="115068" y="1766"/>
                    </a:lnTo>
                    <a:cubicBezTo>
                      <a:pt x="114563" y="757"/>
                      <a:pt x="113428" y="0"/>
                      <a:pt x="112292" y="0"/>
                    </a:cubicBezTo>
                    <a:lnTo>
                      <a:pt x="89329" y="0"/>
                    </a:lnTo>
                    <a:cubicBezTo>
                      <a:pt x="88193" y="0"/>
                      <a:pt x="87058" y="631"/>
                      <a:pt x="86553" y="1766"/>
                    </a:cubicBezTo>
                    <a:lnTo>
                      <a:pt x="77090" y="20692"/>
                    </a:lnTo>
                    <a:cubicBezTo>
                      <a:pt x="71539" y="22332"/>
                      <a:pt x="66240" y="24477"/>
                      <a:pt x="61067" y="27253"/>
                    </a:cubicBezTo>
                    <a:lnTo>
                      <a:pt x="40879" y="20314"/>
                    </a:lnTo>
                    <a:cubicBezTo>
                      <a:pt x="39744" y="19935"/>
                      <a:pt x="38482" y="20314"/>
                      <a:pt x="37599" y="21071"/>
                    </a:cubicBezTo>
                    <a:lnTo>
                      <a:pt x="21071" y="37599"/>
                    </a:lnTo>
                    <a:cubicBezTo>
                      <a:pt x="20187" y="38482"/>
                      <a:pt x="19935" y="39744"/>
                      <a:pt x="20313" y="40879"/>
                    </a:cubicBezTo>
                    <a:lnTo>
                      <a:pt x="27253" y="61193"/>
                    </a:lnTo>
                    <a:cubicBezTo>
                      <a:pt x="24477" y="66240"/>
                      <a:pt x="22332" y="71665"/>
                      <a:pt x="20692" y="77217"/>
                    </a:cubicBezTo>
                    <a:lnTo>
                      <a:pt x="1767" y="86680"/>
                    </a:lnTo>
                    <a:cubicBezTo>
                      <a:pt x="757" y="87184"/>
                      <a:pt x="0" y="88320"/>
                      <a:pt x="0" y="89455"/>
                    </a:cubicBezTo>
                    <a:lnTo>
                      <a:pt x="0" y="112418"/>
                    </a:lnTo>
                    <a:cubicBezTo>
                      <a:pt x="0" y="113554"/>
                      <a:pt x="631" y="114689"/>
                      <a:pt x="1767" y="115194"/>
                    </a:cubicBezTo>
                    <a:lnTo>
                      <a:pt x="20692" y="124657"/>
                    </a:lnTo>
                    <a:cubicBezTo>
                      <a:pt x="22332" y="130209"/>
                      <a:pt x="24477" y="135634"/>
                      <a:pt x="27253" y="140681"/>
                    </a:cubicBezTo>
                    <a:lnTo>
                      <a:pt x="20313" y="160994"/>
                    </a:lnTo>
                    <a:cubicBezTo>
                      <a:pt x="19935" y="162130"/>
                      <a:pt x="20313" y="163392"/>
                      <a:pt x="21071" y="164275"/>
                    </a:cubicBezTo>
                    <a:lnTo>
                      <a:pt x="37094" y="180425"/>
                    </a:lnTo>
                    <a:cubicBezTo>
                      <a:pt x="37978" y="181308"/>
                      <a:pt x="39239" y="181560"/>
                      <a:pt x="40375" y="181182"/>
                    </a:cubicBezTo>
                    <a:lnTo>
                      <a:pt x="60562" y="174242"/>
                    </a:lnTo>
                    <a:cubicBezTo>
                      <a:pt x="65609" y="177018"/>
                      <a:pt x="71034" y="179163"/>
                      <a:pt x="76586" y="180803"/>
                    </a:cubicBezTo>
                    <a:lnTo>
                      <a:pt x="86049" y="199729"/>
                    </a:lnTo>
                    <a:cubicBezTo>
                      <a:pt x="86553" y="200738"/>
                      <a:pt x="87689" y="201495"/>
                      <a:pt x="88825" y="201495"/>
                    </a:cubicBezTo>
                    <a:lnTo>
                      <a:pt x="111787" y="201495"/>
                    </a:lnTo>
                    <a:cubicBezTo>
                      <a:pt x="112923" y="201495"/>
                      <a:pt x="114059" y="200864"/>
                      <a:pt x="114563" y="199729"/>
                    </a:cubicBezTo>
                    <a:lnTo>
                      <a:pt x="124026" y="180803"/>
                    </a:lnTo>
                    <a:cubicBezTo>
                      <a:pt x="129578" y="179163"/>
                      <a:pt x="134877" y="177018"/>
                      <a:pt x="140050" y="174242"/>
                    </a:cubicBezTo>
                    <a:lnTo>
                      <a:pt x="160237" y="181182"/>
                    </a:lnTo>
                    <a:cubicBezTo>
                      <a:pt x="161373" y="181560"/>
                      <a:pt x="162635" y="181182"/>
                      <a:pt x="163392" y="180425"/>
                    </a:cubicBezTo>
                    <a:lnTo>
                      <a:pt x="179920" y="164275"/>
                    </a:lnTo>
                    <a:cubicBezTo>
                      <a:pt x="180803" y="163392"/>
                      <a:pt x="181056" y="162130"/>
                      <a:pt x="180677" y="160994"/>
                    </a:cubicBezTo>
                    <a:lnTo>
                      <a:pt x="173737" y="140807"/>
                    </a:lnTo>
                    <a:cubicBezTo>
                      <a:pt x="176513" y="135760"/>
                      <a:pt x="178911" y="130335"/>
                      <a:pt x="180677" y="124783"/>
                    </a:cubicBezTo>
                    <a:lnTo>
                      <a:pt x="199603" y="115320"/>
                    </a:lnTo>
                    <a:cubicBezTo>
                      <a:pt x="200612" y="114816"/>
                      <a:pt x="201369" y="113680"/>
                      <a:pt x="201369" y="112545"/>
                    </a:cubicBezTo>
                    <a:lnTo>
                      <a:pt x="201369" y="89581"/>
                    </a:lnTo>
                    <a:cubicBezTo>
                      <a:pt x="201369" y="88446"/>
                      <a:pt x="200738" y="87310"/>
                      <a:pt x="199603" y="86806"/>
                    </a:cubicBezTo>
                    <a:close/>
                    <a:moveTo>
                      <a:pt x="169322" y="113302"/>
                    </a:moveTo>
                    <a:cubicBezTo>
                      <a:pt x="168564" y="113680"/>
                      <a:pt x="167934" y="114311"/>
                      <a:pt x="167682" y="115194"/>
                    </a:cubicBezTo>
                    <a:lnTo>
                      <a:pt x="166546" y="118979"/>
                    </a:lnTo>
                    <a:cubicBezTo>
                      <a:pt x="164906" y="124279"/>
                      <a:pt x="162635" y="129452"/>
                      <a:pt x="159859" y="134372"/>
                    </a:cubicBezTo>
                    <a:lnTo>
                      <a:pt x="157714" y="138031"/>
                    </a:lnTo>
                    <a:cubicBezTo>
                      <a:pt x="157209" y="138788"/>
                      <a:pt x="157209" y="139798"/>
                      <a:pt x="157462" y="140681"/>
                    </a:cubicBezTo>
                    <a:lnTo>
                      <a:pt x="158849" y="144718"/>
                    </a:lnTo>
                    <a:cubicBezTo>
                      <a:pt x="158849" y="144718"/>
                      <a:pt x="158849" y="144718"/>
                      <a:pt x="158849" y="144718"/>
                    </a:cubicBezTo>
                    <a:lnTo>
                      <a:pt x="163644" y="158976"/>
                    </a:lnTo>
                    <a:lnTo>
                      <a:pt x="158092" y="164401"/>
                    </a:lnTo>
                    <a:lnTo>
                      <a:pt x="139672" y="158092"/>
                    </a:lnTo>
                    <a:cubicBezTo>
                      <a:pt x="138788" y="157714"/>
                      <a:pt x="137905" y="157840"/>
                      <a:pt x="137022" y="158345"/>
                    </a:cubicBezTo>
                    <a:lnTo>
                      <a:pt x="133489" y="160490"/>
                    </a:lnTo>
                    <a:cubicBezTo>
                      <a:pt x="128821" y="163139"/>
                      <a:pt x="123648" y="165284"/>
                      <a:pt x="118349" y="166672"/>
                    </a:cubicBezTo>
                    <a:lnTo>
                      <a:pt x="114437" y="167808"/>
                    </a:lnTo>
                    <a:cubicBezTo>
                      <a:pt x="113554" y="168060"/>
                      <a:pt x="112923" y="168691"/>
                      <a:pt x="112545" y="169448"/>
                    </a:cubicBezTo>
                    <a:lnTo>
                      <a:pt x="104091" y="186481"/>
                    </a:lnTo>
                    <a:lnTo>
                      <a:pt x="96395" y="186481"/>
                    </a:lnTo>
                    <a:lnTo>
                      <a:pt x="87941" y="169448"/>
                    </a:lnTo>
                    <a:cubicBezTo>
                      <a:pt x="87563" y="168691"/>
                      <a:pt x="86806" y="168060"/>
                      <a:pt x="86049" y="167808"/>
                    </a:cubicBezTo>
                    <a:lnTo>
                      <a:pt x="82138" y="166672"/>
                    </a:lnTo>
                    <a:cubicBezTo>
                      <a:pt x="76838" y="165284"/>
                      <a:pt x="71791" y="163139"/>
                      <a:pt x="67123" y="160490"/>
                    </a:cubicBezTo>
                    <a:lnTo>
                      <a:pt x="63464" y="158345"/>
                    </a:lnTo>
                    <a:cubicBezTo>
                      <a:pt x="62707" y="157840"/>
                      <a:pt x="61698" y="157840"/>
                      <a:pt x="60815" y="158092"/>
                    </a:cubicBezTo>
                    <a:lnTo>
                      <a:pt x="42520" y="164275"/>
                    </a:lnTo>
                    <a:lnTo>
                      <a:pt x="37347" y="159102"/>
                    </a:lnTo>
                    <a:lnTo>
                      <a:pt x="43529" y="140807"/>
                    </a:lnTo>
                    <a:cubicBezTo>
                      <a:pt x="43781" y="139924"/>
                      <a:pt x="43781" y="139041"/>
                      <a:pt x="43277" y="138157"/>
                    </a:cubicBezTo>
                    <a:lnTo>
                      <a:pt x="41132" y="134625"/>
                    </a:lnTo>
                    <a:cubicBezTo>
                      <a:pt x="38482" y="129830"/>
                      <a:pt x="36464" y="124783"/>
                      <a:pt x="34949" y="119484"/>
                    </a:cubicBezTo>
                    <a:lnTo>
                      <a:pt x="33814" y="115573"/>
                    </a:lnTo>
                    <a:cubicBezTo>
                      <a:pt x="33562" y="114689"/>
                      <a:pt x="32930" y="114059"/>
                      <a:pt x="32173" y="113554"/>
                    </a:cubicBezTo>
                    <a:lnTo>
                      <a:pt x="15141" y="105101"/>
                    </a:lnTo>
                    <a:lnTo>
                      <a:pt x="15141" y="97404"/>
                    </a:lnTo>
                    <a:lnTo>
                      <a:pt x="32173" y="88951"/>
                    </a:lnTo>
                    <a:cubicBezTo>
                      <a:pt x="32930" y="88572"/>
                      <a:pt x="33562" y="87815"/>
                      <a:pt x="33814" y="86932"/>
                    </a:cubicBezTo>
                    <a:lnTo>
                      <a:pt x="34949" y="83021"/>
                    </a:lnTo>
                    <a:cubicBezTo>
                      <a:pt x="36337" y="77721"/>
                      <a:pt x="38356" y="72675"/>
                      <a:pt x="41006" y="68006"/>
                    </a:cubicBezTo>
                    <a:lnTo>
                      <a:pt x="43151" y="64347"/>
                    </a:lnTo>
                    <a:cubicBezTo>
                      <a:pt x="43655" y="63590"/>
                      <a:pt x="43655" y="62581"/>
                      <a:pt x="43403" y="61698"/>
                    </a:cubicBezTo>
                    <a:lnTo>
                      <a:pt x="37221" y="43403"/>
                    </a:lnTo>
                    <a:lnTo>
                      <a:pt x="42898" y="37725"/>
                    </a:lnTo>
                    <a:lnTo>
                      <a:pt x="61067" y="44034"/>
                    </a:lnTo>
                    <a:cubicBezTo>
                      <a:pt x="61950" y="44286"/>
                      <a:pt x="62833" y="44286"/>
                      <a:pt x="63716" y="43781"/>
                    </a:cubicBezTo>
                    <a:lnTo>
                      <a:pt x="67249" y="41637"/>
                    </a:lnTo>
                    <a:cubicBezTo>
                      <a:pt x="72044" y="38987"/>
                      <a:pt x="77090" y="36842"/>
                      <a:pt x="82390" y="35454"/>
                    </a:cubicBezTo>
                    <a:lnTo>
                      <a:pt x="86301" y="34319"/>
                    </a:lnTo>
                    <a:cubicBezTo>
                      <a:pt x="87184" y="34066"/>
                      <a:pt x="87815" y="33435"/>
                      <a:pt x="88193" y="32678"/>
                    </a:cubicBezTo>
                    <a:lnTo>
                      <a:pt x="96647" y="15645"/>
                    </a:lnTo>
                    <a:lnTo>
                      <a:pt x="104343" y="15645"/>
                    </a:lnTo>
                    <a:lnTo>
                      <a:pt x="112797" y="32678"/>
                    </a:lnTo>
                    <a:cubicBezTo>
                      <a:pt x="113175" y="33435"/>
                      <a:pt x="113932" y="34066"/>
                      <a:pt x="114689" y="34319"/>
                    </a:cubicBezTo>
                    <a:lnTo>
                      <a:pt x="118601" y="35454"/>
                    </a:lnTo>
                    <a:cubicBezTo>
                      <a:pt x="123774" y="36842"/>
                      <a:pt x="128947" y="38861"/>
                      <a:pt x="133615" y="41510"/>
                    </a:cubicBezTo>
                    <a:lnTo>
                      <a:pt x="137274" y="43655"/>
                    </a:lnTo>
                    <a:cubicBezTo>
                      <a:pt x="138031" y="44160"/>
                      <a:pt x="139040" y="44160"/>
                      <a:pt x="139924" y="43908"/>
                    </a:cubicBezTo>
                    <a:lnTo>
                      <a:pt x="158092" y="37599"/>
                    </a:lnTo>
                    <a:lnTo>
                      <a:pt x="163770" y="43277"/>
                    </a:lnTo>
                    <a:lnTo>
                      <a:pt x="157588" y="61571"/>
                    </a:lnTo>
                    <a:cubicBezTo>
                      <a:pt x="157335" y="62455"/>
                      <a:pt x="157335" y="63338"/>
                      <a:pt x="157840" y="64221"/>
                    </a:cubicBezTo>
                    <a:lnTo>
                      <a:pt x="159985" y="67880"/>
                    </a:lnTo>
                    <a:cubicBezTo>
                      <a:pt x="162635" y="72675"/>
                      <a:pt x="164779" y="77721"/>
                      <a:pt x="166168" y="83021"/>
                    </a:cubicBezTo>
                    <a:lnTo>
                      <a:pt x="167303" y="86932"/>
                    </a:lnTo>
                    <a:cubicBezTo>
                      <a:pt x="167555" y="87815"/>
                      <a:pt x="168186" y="88446"/>
                      <a:pt x="168943" y="88951"/>
                    </a:cubicBezTo>
                    <a:lnTo>
                      <a:pt x="185976" y="97404"/>
                    </a:lnTo>
                    <a:lnTo>
                      <a:pt x="185976" y="105101"/>
                    </a:lnTo>
                    <a:lnTo>
                      <a:pt x="169069" y="113554"/>
                    </a:ln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97965D73-B82B-6909-7A66-4E3067468335}"/>
                  </a:ext>
                </a:extLst>
              </p:cNvPr>
              <p:cNvSpPr/>
              <p:nvPr/>
            </p:nvSpPr>
            <p:spPr bwMode="gray">
              <a:xfrm>
                <a:off x="4217261" y="5722319"/>
                <a:ext cx="201621" cy="200233"/>
              </a:xfrm>
              <a:custGeom>
                <a:avLst/>
                <a:gdLst>
                  <a:gd name="connsiteX0" fmla="*/ 199981 w 201621"/>
                  <a:gd name="connsiteY0" fmla="*/ 86175 h 200233"/>
                  <a:gd name="connsiteX1" fmla="*/ 181056 w 201621"/>
                  <a:gd name="connsiteY1" fmla="*/ 76712 h 200233"/>
                  <a:gd name="connsiteX2" fmla="*/ 174495 w 201621"/>
                  <a:gd name="connsiteY2" fmla="*/ 60814 h 200233"/>
                  <a:gd name="connsiteX3" fmla="*/ 181434 w 201621"/>
                  <a:gd name="connsiteY3" fmla="*/ 40753 h 200233"/>
                  <a:gd name="connsiteX4" fmla="*/ 180677 w 201621"/>
                  <a:gd name="connsiteY4" fmla="*/ 37473 h 200233"/>
                  <a:gd name="connsiteX5" fmla="*/ 164149 w 201621"/>
                  <a:gd name="connsiteY5" fmla="*/ 21071 h 200233"/>
                  <a:gd name="connsiteX6" fmla="*/ 160868 w 201621"/>
                  <a:gd name="connsiteY6" fmla="*/ 20313 h 200233"/>
                  <a:gd name="connsiteX7" fmla="*/ 140555 w 201621"/>
                  <a:gd name="connsiteY7" fmla="*/ 27127 h 200233"/>
                  <a:gd name="connsiteX8" fmla="*/ 124531 w 201621"/>
                  <a:gd name="connsiteY8" fmla="*/ 20566 h 200233"/>
                  <a:gd name="connsiteX9" fmla="*/ 115068 w 201621"/>
                  <a:gd name="connsiteY9" fmla="*/ 1766 h 200233"/>
                  <a:gd name="connsiteX10" fmla="*/ 112293 w 201621"/>
                  <a:gd name="connsiteY10" fmla="*/ 0 h 200233"/>
                  <a:gd name="connsiteX11" fmla="*/ 89329 w 201621"/>
                  <a:gd name="connsiteY11" fmla="*/ 0 h 200233"/>
                  <a:gd name="connsiteX12" fmla="*/ 86554 w 201621"/>
                  <a:gd name="connsiteY12" fmla="*/ 1766 h 200233"/>
                  <a:gd name="connsiteX13" fmla="*/ 77091 w 201621"/>
                  <a:gd name="connsiteY13" fmla="*/ 20566 h 200233"/>
                  <a:gd name="connsiteX14" fmla="*/ 61067 w 201621"/>
                  <a:gd name="connsiteY14" fmla="*/ 27127 h 200233"/>
                  <a:gd name="connsiteX15" fmla="*/ 40880 w 201621"/>
                  <a:gd name="connsiteY15" fmla="*/ 20313 h 200233"/>
                  <a:gd name="connsiteX16" fmla="*/ 37599 w 201621"/>
                  <a:gd name="connsiteY16" fmla="*/ 21071 h 200233"/>
                  <a:gd name="connsiteX17" fmla="*/ 21576 w 201621"/>
                  <a:gd name="connsiteY17" fmla="*/ 37094 h 200233"/>
                  <a:gd name="connsiteX18" fmla="*/ 20819 w 201621"/>
                  <a:gd name="connsiteY18" fmla="*/ 40249 h 200233"/>
                  <a:gd name="connsiteX19" fmla="*/ 27253 w 201621"/>
                  <a:gd name="connsiteY19" fmla="*/ 60436 h 200233"/>
                  <a:gd name="connsiteX20" fmla="*/ 20692 w 201621"/>
                  <a:gd name="connsiteY20" fmla="*/ 76333 h 200233"/>
                  <a:gd name="connsiteX21" fmla="*/ 1767 w 201621"/>
                  <a:gd name="connsiteY21" fmla="*/ 85796 h 200233"/>
                  <a:gd name="connsiteX22" fmla="*/ 0 w 201621"/>
                  <a:gd name="connsiteY22" fmla="*/ 88572 h 200233"/>
                  <a:gd name="connsiteX23" fmla="*/ 0 w 201621"/>
                  <a:gd name="connsiteY23" fmla="*/ 111409 h 200233"/>
                  <a:gd name="connsiteX24" fmla="*/ 1767 w 201621"/>
                  <a:gd name="connsiteY24" fmla="*/ 114185 h 200233"/>
                  <a:gd name="connsiteX25" fmla="*/ 20692 w 201621"/>
                  <a:gd name="connsiteY25" fmla="*/ 123648 h 200233"/>
                  <a:gd name="connsiteX26" fmla="*/ 27253 w 201621"/>
                  <a:gd name="connsiteY26" fmla="*/ 139545 h 200233"/>
                  <a:gd name="connsiteX27" fmla="*/ 20819 w 201621"/>
                  <a:gd name="connsiteY27" fmla="*/ 159733 h 200233"/>
                  <a:gd name="connsiteX28" fmla="*/ 21576 w 201621"/>
                  <a:gd name="connsiteY28" fmla="*/ 162887 h 200233"/>
                  <a:gd name="connsiteX29" fmla="*/ 37599 w 201621"/>
                  <a:gd name="connsiteY29" fmla="*/ 178784 h 200233"/>
                  <a:gd name="connsiteX30" fmla="*/ 40753 w 201621"/>
                  <a:gd name="connsiteY30" fmla="*/ 179541 h 200233"/>
                  <a:gd name="connsiteX31" fmla="*/ 61067 w 201621"/>
                  <a:gd name="connsiteY31" fmla="*/ 173107 h 200233"/>
                  <a:gd name="connsiteX32" fmla="*/ 77091 w 201621"/>
                  <a:gd name="connsiteY32" fmla="*/ 179668 h 200233"/>
                  <a:gd name="connsiteX33" fmla="*/ 86554 w 201621"/>
                  <a:gd name="connsiteY33" fmla="*/ 198467 h 200233"/>
                  <a:gd name="connsiteX34" fmla="*/ 89329 w 201621"/>
                  <a:gd name="connsiteY34" fmla="*/ 200233 h 200233"/>
                  <a:gd name="connsiteX35" fmla="*/ 112293 w 201621"/>
                  <a:gd name="connsiteY35" fmla="*/ 200233 h 200233"/>
                  <a:gd name="connsiteX36" fmla="*/ 115068 w 201621"/>
                  <a:gd name="connsiteY36" fmla="*/ 198467 h 200233"/>
                  <a:gd name="connsiteX37" fmla="*/ 124531 w 201621"/>
                  <a:gd name="connsiteY37" fmla="*/ 179668 h 200233"/>
                  <a:gd name="connsiteX38" fmla="*/ 140555 w 201621"/>
                  <a:gd name="connsiteY38" fmla="*/ 173107 h 200233"/>
                  <a:gd name="connsiteX39" fmla="*/ 160742 w 201621"/>
                  <a:gd name="connsiteY39" fmla="*/ 179920 h 200233"/>
                  <a:gd name="connsiteX40" fmla="*/ 164022 w 201621"/>
                  <a:gd name="connsiteY40" fmla="*/ 179163 h 200233"/>
                  <a:gd name="connsiteX41" fmla="*/ 180046 w 201621"/>
                  <a:gd name="connsiteY41" fmla="*/ 162761 h 200233"/>
                  <a:gd name="connsiteX42" fmla="*/ 180803 w 201621"/>
                  <a:gd name="connsiteY42" fmla="*/ 159606 h 200233"/>
                  <a:gd name="connsiteX43" fmla="*/ 174369 w 201621"/>
                  <a:gd name="connsiteY43" fmla="*/ 139924 h 200233"/>
                  <a:gd name="connsiteX44" fmla="*/ 180930 w 201621"/>
                  <a:gd name="connsiteY44" fmla="*/ 124026 h 200233"/>
                  <a:gd name="connsiteX45" fmla="*/ 199855 w 201621"/>
                  <a:gd name="connsiteY45" fmla="*/ 114563 h 200233"/>
                  <a:gd name="connsiteX46" fmla="*/ 201622 w 201621"/>
                  <a:gd name="connsiteY46" fmla="*/ 111788 h 200233"/>
                  <a:gd name="connsiteX47" fmla="*/ 201622 w 201621"/>
                  <a:gd name="connsiteY47" fmla="*/ 88951 h 200233"/>
                  <a:gd name="connsiteX48" fmla="*/ 199855 w 201621"/>
                  <a:gd name="connsiteY48" fmla="*/ 86175 h 200233"/>
                  <a:gd name="connsiteX49" fmla="*/ 169196 w 201621"/>
                  <a:gd name="connsiteY49" fmla="*/ 112671 h 200233"/>
                  <a:gd name="connsiteX50" fmla="*/ 167555 w 201621"/>
                  <a:gd name="connsiteY50" fmla="*/ 114563 h 200233"/>
                  <a:gd name="connsiteX51" fmla="*/ 166420 w 201621"/>
                  <a:gd name="connsiteY51" fmla="*/ 118475 h 200233"/>
                  <a:gd name="connsiteX52" fmla="*/ 160364 w 201621"/>
                  <a:gd name="connsiteY52" fmla="*/ 133363 h 200233"/>
                  <a:gd name="connsiteX53" fmla="*/ 158345 w 201621"/>
                  <a:gd name="connsiteY53" fmla="*/ 136896 h 200233"/>
                  <a:gd name="connsiteX54" fmla="*/ 158092 w 201621"/>
                  <a:gd name="connsiteY54" fmla="*/ 139545 h 200233"/>
                  <a:gd name="connsiteX55" fmla="*/ 163897 w 201621"/>
                  <a:gd name="connsiteY55" fmla="*/ 157335 h 200233"/>
                  <a:gd name="connsiteX56" fmla="*/ 158471 w 201621"/>
                  <a:gd name="connsiteY56" fmla="*/ 162887 h 200233"/>
                  <a:gd name="connsiteX57" fmla="*/ 140303 w 201621"/>
                  <a:gd name="connsiteY57" fmla="*/ 156704 h 200233"/>
                  <a:gd name="connsiteX58" fmla="*/ 137653 w 201621"/>
                  <a:gd name="connsiteY58" fmla="*/ 156957 h 200233"/>
                  <a:gd name="connsiteX59" fmla="*/ 134120 w 201621"/>
                  <a:gd name="connsiteY59" fmla="*/ 159102 h 200233"/>
                  <a:gd name="connsiteX60" fmla="*/ 118980 w 201621"/>
                  <a:gd name="connsiteY60" fmla="*/ 165284 h 200233"/>
                  <a:gd name="connsiteX61" fmla="*/ 115068 w 201621"/>
                  <a:gd name="connsiteY61" fmla="*/ 166420 h 200233"/>
                  <a:gd name="connsiteX62" fmla="*/ 113050 w 201621"/>
                  <a:gd name="connsiteY62" fmla="*/ 168060 h 200233"/>
                  <a:gd name="connsiteX63" fmla="*/ 104596 w 201621"/>
                  <a:gd name="connsiteY63" fmla="*/ 184967 h 200233"/>
                  <a:gd name="connsiteX64" fmla="*/ 96900 w 201621"/>
                  <a:gd name="connsiteY64" fmla="*/ 184967 h 200233"/>
                  <a:gd name="connsiteX65" fmla="*/ 88446 w 201621"/>
                  <a:gd name="connsiteY65" fmla="*/ 168060 h 200233"/>
                  <a:gd name="connsiteX66" fmla="*/ 86427 w 201621"/>
                  <a:gd name="connsiteY66" fmla="*/ 166420 h 200233"/>
                  <a:gd name="connsiteX67" fmla="*/ 82516 w 201621"/>
                  <a:gd name="connsiteY67" fmla="*/ 165284 h 200233"/>
                  <a:gd name="connsiteX68" fmla="*/ 67502 w 201621"/>
                  <a:gd name="connsiteY68" fmla="*/ 159228 h 200233"/>
                  <a:gd name="connsiteX69" fmla="*/ 63969 w 201621"/>
                  <a:gd name="connsiteY69" fmla="*/ 157209 h 200233"/>
                  <a:gd name="connsiteX70" fmla="*/ 61446 w 201621"/>
                  <a:gd name="connsiteY70" fmla="*/ 156957 h 200233"/>
                  <a:gd name="connsiteX71" fmla="*/ 43151 w 201621"/>
                  <a:gd name="connsiteY71" fmla="*/ 162761 h 200233"/>
                  <a:gd name="connsiteX72" fmla="*/ 37725 w 201621"/>
                  <a:gd name="connsiteY72" fmla="*/ 157335 h 200233"/>
                  <a:gd name="connsiteX73" fmla="*/ 43529 w 201621"/>
                  <a:gd name="connsiteY73" fmla="*/ 139167 h 200233"/>
                  <a:gd name="connsiteX74" fmla="*/ 43277 w 201621"/>
                  <a:gd name="connsiteY74" fmla="*/ 136643 h 200233"/>
                  <a:gd name="connsiteX75" fmla="*/ 41258 w 201621"/>
                  <a:gd name="connsiteY75" fmla="*/ 133237 h 200233"/>
                  <a:gd name="connsiteX76" fmla="*/ 35076 w 201621"/>
                  <a:gd name="connsiteY76" fmla="*/ 118222 h 200233"/>
                  <a:gd name="connsiteX77" fmla="*/ 33940 w 201621"/>
                  <a:gd name="connsiteY77" fmla="*/ 114311 h 200233"/>
                  <a:gd name="connsiteX78" fmla="*/ 32300 w 201621"/>
                  <a:gd name="connsiteY78" fmla="*/ 112418 h 200233"/>
                  <a:gd name="connsiteX79" fmla="*/ 15267 w 201621"/>
                  <a:gd name="connsiteY79" fmla="*/ 103965 h 200233"/>
                  <a:gd name="connsiteX80" fmla="*/ 15267 w 201621"/>
                  <a:gd name="connsiteY80" fmla="*/ 96395 h 200233"/>
                  <a:gd name="connsiteX81" fmla="*/ 32174 w 201621"/>
                  <a:gd name="connsiteY81" fmla="*/ 87941 h 200233"/>
                  <a:gd name="connsiteX82" fmla="*/ 33814 w 201621"/>
                  <a:gd name="connsiteY82" fmla="*/ 86049 h 200233"/>
                  <a:gd name="connsiteX83" fmla="*/ 34950 w 201621"/>
                  <a:gd name="connsiteY83" fmla="*/ 82264 h 200233"/>
                  <a:gd name="connsiteX84" fmla="*/ 41132 w 201621"/>
                  <a:gd name="connsiteY84" fmla="*/ 67123 h 200233"/>
                  <a:gd name="connsiteX85" fmla="*/ 43151 w 201621"/>
                  <a:gd name="connsiteY85" fmla="*/ 63590 h 200233"/>
                  <a:gd name="connsiteX86" fmla="*/ 43403 w 201621"/>
                  <a:gd name="connsiteY86" fmla="*/ 61067 h 200233"/>
                  <a:gd name="connsiteX87" fmla="*/ 37599 w 201621"/>
                  <a:gd name="connsiteY87" fmla="*/ 42898 h 200233"/>
                  <a:gd name="connsiteX88" fmla="*/ 42898 w 201621"/>
                  <a:gd name="connsiteY88" fmla="*/ 37599 h 200233"/>
                  <a:gd name="connsiteX89" fmla="*/ 61193 w 201621"/>
                  <a:gd name="connsiteY89" fmla="*/ 43781 h 200233"/>
                  <a:gd name="connsiteX90" fmla="*/ 63843 w 201621"/>
                  <a:gd name="connsiteY90" fmla="*/ 43529 h 200233"/>
                  <a:gd name="connsiteX91" fmla="*/ 67376 w 201621"/>
                  <a:gd name="connsiteY91" fmla="*/ 41510 h 200233"/>
                  <a:gd name="connsiteX92" fmla="*/ 82390 w 201621"/>
                  <a:gd name="connsiteY92" fmla="*/ 35454 h 200233"/>
                  <a:gd name="connsiteX93" fmla="*/ 86301 w 201621"/>
                  <a:gd name="connsiteY93" fmla="*/ 34445 h 200233"/>
                  <a:gd name="connsiteX94" fmla="*/ 88320 w 201621"/>
                  <a:gd name="connsiteY94" fmla="*/ 32804 h 200233"/>
                  <a:gd name="connsiteX95" fmla="*/ 96773 w 201621"/>
                  <a:gd name="connsiteY95" fmla="*/ 15897 h 200233"/>
                  <a:gd name="connsiteX96" fmla="*/ 104470 w 201621"/>
                  <a:gd name="connsiteY96" fmla="*/ 15897 h 200233"/>
                  <a:gd name="connsiteX97" fmla="*/ 112923 w 201621"/>
                  <a:gd name="connsiteY97" fmla="*/ 32678 h 200233"/>
                  <a:gd name="connsiteX98" fmla="*/ 114816 w 201621"/>
                  <a:gd name="connsiteY98" fmla="*/ 34318 h 200233"/>
                  <a:gd name="connsiteX99" fmla="*/ 118601 w 201621"/>
                  <a:gd name="connsiteY99" fmla="*/ 35454 h 200233"/>
                  <a:gd name="connsiteX100" fmla="*/ 133868 w 201621"/>
                  <a:gd name="connsiteY100" fmla="*/ 41636 h 200233"/>
                  <a:gd name="connsiteX101" fmla="*/ 137527 w 201621"/>
                  <a:gd name="connsiteY101" fmla="*/ 43781 h 200233"/>
                  <a:gd name="connsiteX102" fmla="*/ 140176 w 201621"/>
                  <a:gd name="connsiteY102" fmla="*/ 44034 h 200233"/>
                  <a:gd name="connsiteX103" fmla="*/ 158471 w 201621"/>
                  <a:gd name="connsiteY103" fmla="*/ 37851 h 200233"/>
                  <a:gd name="connsiteX104" fmla="*/ 164149 w 201621"/>
                  <a:gd name="connsiteY104" fmla="*/ 43529 h 200233"/>
                  <a:gd name="connsiteX105" fmla="*/ 157966 w 201621"/>
                  <a:gd name="connsiteY105" fmla="*/ 61698 h 200233"/>
                  <a:gd name="connsiteX106" fmla="*/ 158219 w 201621"/>
                  <a:gd name="connsiteY106" fmla="*/ 64347 h 200233"/>
                  <a:gd name="connsiteX107" fmla="*/ 160364 w 201621"/>
                  <a:gd name="connsiteY107" fmla="*/ 67880 h 200233"/>
                  <a:gd name="connsiteX108" fmla="*/ 166546 w 201621"/>
                  <a:gd name="connsiteY108" fmla="*/ 82894 h 200233"/>
                  <a:gd name="connsiteX109" fmla="*/ 167682 w 201621"/>
                  <a:gd name="connsiteY109" fmla="*/ 86806 h 200233"/>
                  <a:gd name="connsiteX110" fmla="*/ 169322 w 201621"/>
                  <a:gd name="connsiteY110" fmla="*/ 88824 h 200233"/>
                  <a:gd name="connsiteX111" fmla="*/ 186229 w 201621"/>
                  <a:gd name="connsiteY111" fmla="*/ 97278 h 200233"/>
                  <a:gd name="connsiteX112" fmla="*/ 186229 w 201621"/>
                  <a:gd name="connsiteY112" fmla="*/ 104848 h 200233"/>
                  <a:gd name="connsiteX113" fmla="*/ 169196 w 201621"/>
                  <a:gd name="connsiteY113" fmla="*/ 113302 h 20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01621" h="200233">
                    <a:moveTo>
                      <a:pt x="199981" y="86175"/>
                    </a:moveTo>
                    <a:lnTo>
                      <a:pt x="181056" y="76712"/>
                    </a:lnTo>
                    <a:cubicBezTo>
                      <a:pt x="179415" y="71160"/>
                      <a:pt x="177271" y="65861"/>
                      <a:pt x="174495" y="60814"/>
                    </a:cubicBezTo>
                    <a:lnTo>
                      <a:pt x="181434" y="40753"/>
                    </a:lnTo>
                    <a:cubicBezTo>
                      <a:pt x="181813" y="39618"/>
                      <a:pt x="181434" y="38356"/>
                      <a:pt x="180677" y="37473"/>
                    </a:cubicBezTo>
                    <a:lnTo>
                      <a:pt x="164149" y="21071"/>
                    </a:lnTo>
                    <a:cubicBezTo>
                      <a:pt x="163265" y="20187"/>
                      <a:pt x="162004" y="19935"/>
                      <a:pt x="160868" y="20313"/>
                    </a:cubicBezTo>
                    <a:lnTo>
                      <a:pt x="140555" y="27127"/>
                    </a:lnTo>
                    <a:cubicBezTo>
                      <a:pt x="135508" y="24477"/>
                      <a:pt x="130083" y="22206"/>
                      <a:pt x="124531" y="20566"/>
                    </a:cubicBezTo>
                    <a:lnTo>
                      <a:pt x="115068" y="1766"/>
                    </a:lnTo>
                    <a:cubicBezTo>
                      <a:pt x="114564" y="757"/>
                      <a:pt x="113428" y="0"/>
                      <a:pt x="112293" y="0"/>
                    </a:cubicBezTo>
                    <a:lnTo>
                      <a:pt x="89329" y="0"/>
                    </a:lnTo>
                    <a:cubicBezTo>
                      <a:pt x="88194" y="0"/>
                      <a:pt x="87058" y="631"/>
                      <a:pt x="86554" y="1766"/>
                    </a:cubicBezTo>
                    <a:lnTo>
                      <a:pt x="77091" y="20566"/>
                    </a:lnTo>
                    <a:cubicBezTo>
                      <a:pt x="71539" y="22206"/>
                      <a:pt x="66114" y="24351"/>
                      <a:pt x="61067" y="27127"/>
                    </a:cubicBezTo>
                    <a:lnTo>
                      <a:pt x="40880" y="20313"/>
                    </a:lnTo>
                    <a:cubicBezTo>
                      <a:pt x="39744" y="19935"/>
                      <a:pt x="38482" y="20313"/>
                      <a:pt x="37599" y="21071"/>
                    </a:cubicBezTo>
                    <a:lnTo>
                      <a:pt x="21576" y="37094"/>
                    </a:lnTo>
                    <a:cubicBezTo>
                      <a:pt x="20692" y="37977"/>
                      <a:pt x="20440" y="39113"/>
                      <a:pt x="20819" y="40249"/>
                    </a:cubicBezTo>
                    <a:lnTo>
                      <a:pt x="27253" y="60436"/>
                    </a:lnTo>
                    <a:cubicBezTo>
                      <a:pt x="24604" y="65483"/>
                      <a:pt x="22333" y="70908"/>
                      <a:pt x="20692" y="76333"/>
                    </a:cubicBezTo>
                    <a:lnTo>
                      <a:pt x="1767" y="85796"/>
                    </a:lnTo>
                    <a:cubicBezTo>
                      <a:pt x="757" y="86301"/>
                      <a:pt x="0" y="87437"/>
                      <a:pt x="0" y="88572"/>
                    </a:cubicBezTo>
                    <a:lnTo>
                      <a:pt x="0" y="111409"/>
                    </a:lnTo>
                    <a:cubicBezTo>
                      <a:pt x="0" y="112545"/>
                      <a:pt x="631" y="113680"/>
                      <a:pt x="1767" y="114185"/>
                    </a:cubicBezTo>
                    <a:lnTo>
                      <a:pt x="20692" y="123648"/>
                    </a:lnTo>
                    <a:cubicBezTo>
                      <a:pt x="22333" y="129199"/>
                      <a:pt x="24477" y="134498"/>
                      <a:pt x="27253" y="139545"/>
                    </a:cubicBezTo>
                    <a:lnTo>
                      <a:pt x="20819" y="159733"/>
                    </a:lnTo>
                    <a:cubicBezTo>
                      <a:pt x="20440" y="160868"/>
                      <a:pt x="20819" y="162130"/>
                      <a:pt x="21576" y="162887"/>
                    </a:cubicBezTo>
                    <a:lnTo>
                      <a:pt x="37599" y="178784"/>
                    </a:lnTo>
                    <a:cubicBezTo>
                      <a:pt x="38482" y="179668"/>
                      <a:pt x="39618" y="179920"/>
                      <a:pt x="40753" y="179541"/>
                    </a:cubicBezTo>
                    <a:lnTo>
                      <a:pt x="61067" y="173107"/>
                    </a:lnTo>
                    <a:cubicBezTo>
                      <a:pt x="66114" y="175882"/>
                      <a:pt x="71539" y="178027"/>
                      <a:pt x="77091" y="179668"/>
                    </a:cubicBezTo>
                    <a:lnTo>
                      <a:pt x="86554" y="198467"/>
                    </a:lnTo>
                    <a:cubicBezTo>
                      <a:pt x="87058" y="199476"/>
                      <a:pt x="88194" y="200233"/>
                      <a:pt x="89329" y="200233"/>
                    </a:cubicBezTo>
                    <a:lnTo>
                      <a:pt x="112293" y="200233"/>
                    </a:lnTo>
                    <a:cubicBezTo>
                      <a:pt x="113428" y="200233"/>
                      <a:pt x="114564" y="199603"/>
                      <a:pt x="115068" y="198467"/>
                    </a:cubicBezTo>
                    <a:lnTo>
                      <a:pt x="124531" y="179668"/>
                    </a:lnTo>
                    <a:cubicBezTo>
                      <a:pt x="130083" y="178027"/>
                      <a:pt x="135382" y="175882"/>
                      <a:pt x="140555" y="173107"/>
                    </a:cubicBezTo>
                    <a:lnTo>
                      <a:pt x="160742" y="179920"/>
                    </a:lnTo>
                    <a:cubicBezTo>
                      <a:pt x="161878" y="180298"/>
                      <a:pt x="163140" y="179920"/>
                      <a:pt x="164022" y="179163"/>
                    </a:cubicBezTo>
                    <a:lnTo>
                      <a:pt x="180046" y="162761"/>
                    </a:lnTo>
                    <a:cubicBezTo>
                      <a:pt x="180930" y="161877"/>
                      <a:pt x="181182" y="160742"/>
                      <a:pt x="180803" y="159606"/>
                    </a:cubicBezTo>
                    <a:lnTo>
                      <a:pt x="174369" y="139924"/>
                    </a:lnTo>
                    <a:cubicBezTo>
                      <a:pt x="177144" y="134877"/>
                      <a:pt x="179289" y="129578"/>
                      <a:pt x="180930" y="124026"/>
                    </a:cubicBezTo>
                    <a:lnTo>
                      <a:pt x="199855" y="114563"/>
                    </a:lnTo>
                    <a:cubicBezTo>
                      <a:pt x="200865" y="114059"/>
                      <a:pt x="201622" y="112923"/>
                      <a:pt x="201622" y="111788"/>
                    </a:cubicBezTo>
                    <a:lnTo>
                      <a:pt x="201622" y="88951"/>
                    </a:lnTo>
                    <a:cubicBezTo>
                      <a:pt x="201622" y="87815"/>
                      <a:pt x="200991" y="86679"/>
                      <a:pt x="199855" y="86175"/>
                    </a:cubicBezTo>
                    <a:close/>
                    <a:moveTo>
                      <a:pt x="169196" y="112671"/>
                    </a:moveTo>
                    <a:cubicBezTo>
                      <a:pt x="168439" y="113049"/>
                      <a:pt x="167808" y="113806"/>
                      <a:pt x="167555" y="114563"/>
                    </a:cubicBezTo>
                    <a:lnTo>
                      <a:pt x="166420" y="118475"/>
                    </a:lnTo>
                    <a:cubicBezTo>
                      <a:pt x="165032" y="123774"/>
                      <a:pt x="162887" y="128694"/>
                      <a:pt x="160364" y="133363"/>
                    </a:cubicBezTo>
                    <a:lnTo>
                      <a:pt x="158345" y="136896"/>
                    </a:lnTo>
                    <a:cubicBezTo>
                      <a:pt x="157840" y="137653"/>
                      <a:pt x="157840" y="138662"/>
                      <a:pt x="158092" y="139545"/>
                    </a:cubicBezTo>
                    <a:lnTo>
                      <a:pt x="163897" y="157335"/>
                    </a:lnTo>
                    <a:lnTo>
                      <a:pt x="158471" y="162887"/>
                    </a:lnTo>
                    <a:lnTo>
                      <a:pt x="140303" y="156704"/>
                    </a:lnTo>
                    <a:cubicBezTo>
                      <a:pt x="139419" y="156326"/>
                      <a:pt x="138536" y="156452"/>
                      <a:pt x="137653" y="156957"/>
                    </a:cubicBezTo>
                    <a:lnTo>
                      <a:pt x="134120" y="159102"/>
                    </a:lnTo>
                    <a:cubicBezTo>
                      <a:pt x="129325" y="161751"/>
                      <a:pt x="124279" y="163770"/>
                      <a:pt x="118980" y="165284"/>
                    </a:cubicBezTo>
                    <a:lnTo>
                      <a:pt x="115068" y="166420"/>
                    </a:lnTo>
                    <a:cubicBezTo>
                      <a:pt x="114185" y="166672"/>
                      <a:pt x="113554" y="167303"/>
                      <a:pt x="113050" y="168060"/>
                    </a:cubicBezTo>
                    <a:lnTo>
                      <a:pt x="104596" y="184967"/>
                    </a:lnTo>
                    <a:lnTo>
                      <a:pt x="96900" y="184967"/>
                    </a:lnTo>
                    <a:lnTo>
                      <a:pt x="88446" y="168060"/>
                    </a:lnTo>
                    <a:cubicBezTo>
                      <a:pt x="88068" y="167303"/>
                      <a:pt x="87311" y="166672"/>
                      <a:pt x="86427" y="166420"/>
                    </a:cubicBezTo>
                    <a:lnTo>
                      <a:pt x="82516" y="165284"/>
                    </a:lnTo>
                    <a:cubicBezTo>
                      <a:pt x="77217" y="163896"/>
                      <a:pt x="72170" y="161877"/>
                      <a:pt x="67502" y="159228"/>
                    </a:cubicBezTo>
                    <a:lnTo>
                      <a:pt x="63969" y="157209"/>
                    </a:lnTo>
                    <a:cubicBezTo>
                      <a:pt x="63212" y="156704"/>
                      <a:pt x="62329" y="156704"/>
                      <a:pt x="61446" y="156957"/>
                    </a:cubicBezTo>
                    <a:lnTo>
                      <a:pt x="43151" y="162761"/>
                    </a:lnTo>
                    <a:lnTo>
                      <a:pt x="37725" y="157335"/>
                    </a:lnTo>
                    <a:lnTo>
                      <a:pt x="43529" y="139167"/>
                    </a:lnTo>
                    <a:cubicBezTo>
                      <a:pt x="43781" y="138284"/>
                      <a:pt x="43655" y="137400"/>
                      <a:pt x="43277" y="136643"/>
                    </a:cubicBezTo>
                    <a:lnTo>
                      <a:pt x="41258" y="133237"/>
                    </a:lnTo>
                    <a:cubicBezTo>
                      <a:pt x="38609" y="128442"/>
                      <a:pt x="36464" y="123521"/>
                      <a:pt x="35076" y="118222"/>
                    </a:cubicBezTo>
                    <a:lnTo>
                      <a:pt x="33940" y="114311"/>
                    </a:lnTo>
                    <a:cubicBezTo>
                      <a:pt x="33688" y="113428"/>
                      <a:pt x="33057" y="112797"/>
                      <a:pt x="32300" y="112418"/>
                    </a:cubicBezTo>
                    <a:lnTo>
                      <a:pt x="15267" y="103965"/>
                    </a:lnTo>
                    <a:lnTo>
                      <a:pt x="15267" y="96395"/>
                    </a:lnTo>
                    <a:lnTo>
                      <a:pt x="32174" y="87941"/>
                    </a:lnTo>
                    <a:cubicBezTo>
                      <a:pt x="32931" y="87563"/>
                      <a:pt x="33562" y="86932"/>
                      <a:pt x="33814" y="86049"/>
                    </a:cubicBezTo>
                    <a:lnTo>
                      <a:pt x="34950" y="82264"/>
                    </a:lnTo>
                    <a:cubicBezTo>
                      <a:pt x="36464" y="76964"/>
                      <a:pt x="38609" y="71791"/>
                      <a:pt x="41132" y="67123"/>
                    </a:cubicBezTo>
                    <a:lnTo>
                      <a:pt x="43151" y="63590"/>
                    </a:lnTo>
                    <a:cubicBezTo>
                      <a:pt x="43655" y="62833"/>
                      <a:pt x="43655" y="61950"/>
                      <a:pt x="43403" y="61067"/>
                    </a:cubicBezTo>
                    <a:lnTo>
                      <a:pt x="37599" y="42898"/>
                    </a:lnTo>
                    <a:lnTo>
                      <a:pt x="42898" y="37599"/>
                    </a:lnTo>
                    <a:lnTo>
                      <a:pt x="61193" y="43781"/>
                    </a:lnTo>
                    <a:cubicBezTo>
                      <a:pt x="62076" y="44034"/>
                      <a:pt x="62960" y="44034"/>
                      <a:pt x="63843" y="43529"/>
                    </a:cubicBezTo>
                    <a:lnTo>
                      <a:pt x="67376" y="41510"/>
                    </a:lnTo>
                    <a:cubicBezTo>
                      <a:pt x="72044" y="38861"/>
                      <a:pt x="77091" y="36842"/>
                      <a:pt x="82390" y="35454"/>
                    </a:cubicBezTo>
                    <a:lnTo>
                      <a:pt x="86301" y="34445"/>
                    </a:lnTo>
                    <a:cubicBezTo>
                      <a:pt x="87184" y="34192"/>
                      <a:pt x="87941" y="33561"/>
                      <a:pt x="88320" y="32804"/>
                    </a:cubicBezTo>
                    <a:lnTo>
                      <a:pt x="96773" y="15897"/>
                    </a:lnTo>
                    <a:lnTo>
                      <a:pt x="104470" y="15897"/>
                    </a:lnTo>
                    <a:lnTo>
                      <a:pt x="112923" y="32678"/>
                    </a:lnTo>
                    <a:cubicBezTo>
                      <a:pt x="113302" y="33435"/>
                      <a:pt x="113932" y="34066"/>
                      <a:pt x="114816" y="34318"/>
                    </a:cubicBezTo>
                    <a:lnTo>
                      <a:pt x="118601" y="35454"/>
                    </a:lnTo>
                    <a:cubicBezTo>
                      <a:pt x="123900" y="36968"/>
                      <a:pt x="129073" y="39113"/>
                      <a:pt x="133868" y="41636"/>
                    </a:cubicBezTo>
                    <a:lnTo>
                      <a:pt x="137527" y="43781"/>
                    </a:lnTo>
                    <a:cubicBezTo>
                      <a:pt x="138284" y="44286"/>
                      <a:pt x="139293" y="44286"/>
                      <a:pt x="140176" y="44034"/>
                    </a:cubicBezTo>
                    <a:lnTo>
                      <a:pt x="158471" y="37851"/>
                    </a:lnTo>
                    <a:lnTo>
                      <a:pt x="164149" y="43529"/>
                    </a:lnTo>
                    <a:lnTo>
                      <a:pt x="157966" y="61698"/>
                    </a:lnTo>
                    <a:cubicBezTo>
                      <a:pt x="157714" y="62581"/>
                      <a:pt x="157714" y="63464"/>
                      <a:pt x="158219" y="64347"/>
                    </a:cubicBezTo>
                    <a:lnTo>
                      <a:pt x="160364" y="67880"/>
                    </a:lnTo>
                    <a:cubicBezTo>
                      <a:pt x="163013" y="72548"/>
                      <a:pt x="165158" y="77595"/>
                      <a:pt x="166546" y="82894"/>
                    </a:cubicBezTo>
                    <a:lnTo>
                      <a:pt x="167682" y="86806"/>
                    </a:lnTo>
                    <a:cubicBezTo>
                      <a:pt x="167934" y="87689"/>
                      <a:pt x="168565" y="88320"/>
                      <a:pt x="169322" y="88824"/>
                    </a:cubicBezTo>
                    <a:lnTo>
                      <a:pt x="186229" y="97278"/>
                    </a:lnTo>
                    <a:lnTo>
                      <a:pt x="186229" y="104848"/>
                    </a:lnTo>
                    <a:lnTo>
                      <a:pt x="169196" y="113302"/>
                    </a:ln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D90F21E-8DAE-69B5-1292-CD469E5EF983}"/>
                  </a:ext>
                </a:extLst>
              </p:cNvPr>
              <p:cNvSpPr/>
              <p:nvPr/>
            </p:nvSpPr>
            <p:spPr bwMode="gray">
              <a:xfrm>
                <a:off x="4383933" y="5617975"/>
                <a:ext cx="74440" cy="74440"/>
              </a:xfrm>
              <a:custGeom>
                <a:avLst/>
                <a:gdLst>
                  <a:gd name="connsiteX0" fmla="*/ 37220 w 74440"/>
                  <a:gd name="connsiteY0" fmla="*/ 0 h 74440"/>
                  <a:gd name="connsiteX1" fmla="*/ 37220 w 74440"/>
                  <a:gd name="connsiteY1" fmla="*/ 0 h 74440"/>
                  <a:gd name="connsiteX2" fmla="*/ 0 w 74440"/>
                  <a:gd name="connsiteY2" fmla="*/ 37221 h 74440"/>
                  <a:gd name="connsiteX3" fmla="*/ 37220 w 74440"/>
                  <a:gd name="connsiteY3" fmla="*/ 74441 h 74440"/>
                  <a:gd name="connsiteX4" fmla="*/ 74441 w 74440"/>
                  <a:gd name="connsiteY4" fmla="*/ 37221 h 74440"/>
                  <a:gd name="connsiteX5" fmla="*/ 37220 w 74440"/>
                  <a:gd name="connsiteY5" fmla="*/ 0 h 74440"/>
                  <a:gd name="connsiteX6" fmla="*/ 59048 w 74440"/>
                  <a:gd name="connsiteY6" fmla="*/ 37221 h 74440"/>
                  <a:gd name="connsiteX7" fmla="*/ 37220 w 74440"/>
                  <a:gd name="connsiteY7" fmla="*/ 59048 h 74440"/>
                  <a:gd name="connsiteX8" fmla="*/ 15393 w 74440"/>
                  <a:gd name="connsiteY8" fmla="*/ 37221 h 74440"/>
                  <a:gd name="connsiteX9" fmla="*/ 37220 w 74440"/>
                  <a:gd name="connsiteY9" fmla="*/ 15393 h 74440"/>
                  <a:gd name="connsiteX10" fmla="*/ 59048 w 74440"/>
                  <a:gd name="connsiteY10" fmla="*/ 37221 h 7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440" h="74440">
                    <a:moveTo>
                      <a:pt x="37220" y="0"/>
                    </a:moveTo>
                    <a:lnTo>
                      <a:pt x="37220" y="0"/>
                    </a:lnTo>
                    <a:cubicBezTo>
                      <a:pt x="16654" y="0"/>
                      <a:pt x="0" y="16655"/>
                      <a:pt x="0" y="37221"/>
                    </a:cubicBezTo>
                    <a:cubicBezTo>
                      <a:pt x="0" y="57786"/>
                      <a:pt x="16654" y="74441"/>
                      <a:pt x="37220" y="74441"/>
                    </a:cubicBezTo>
                    <a:cubicBezTo>
                      <a:pt x="57786" y="74441"/>
                      <a:pt x="74441" y="57786"/>
                      <a:pt x="74441" y="37221"/>
                    </a:cubicBezTo>
                    <a:cubicBezTo>
                      <a:pt x="74315" y="16907"/>
                      <a:pt x="57660" y="126"/>
                      <a:pt x="37220" y="0"/>
                    </a:cubicBezTo>
                    <a:close/>
                    <a:moveTo>
                      <a:pt x="59048" y="37221"/>
                    </a:moveTo>
                    <a:cubicBezTo>
                      <a:pt x="58922" y="49333"/>
                      <a:pt x="49333" y="58922"/>
                      <a:pt x="37220" y="59048"/>
                    </a:cubicBezTo>
                    <a:cubicBezTo>
                      <a:pt x="25234" y="59048"/>
                      <a:pt x="15393" y="49207"/>
                      <a:pt x="15393" y="37221"/>
                    </a:cubicBezTo>
                    <a:cubicBezTo>
                      <a:pt x="15519" y="25108"/>
                      <a:pt x="25108" y="15519"/>
                      <a:pt x="37220" y="15393"/>
                    </a:cubicBezTo>
                    <a:cubicBezTo>
                      <a:pt x="49207" y="15393"/>
                      <a:pt x="59048" y="25234"/>
                      <a:pt x="59048" y="37221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114F8610-ED09-74F2-C5D7-B9F36D4206B1}"/>
                  </a:ext>
                </a:extLst>
              </p:cNvPr>
              <p:cNvSpPr/>
              <p:nvPr/>
            </p:nvSpPr>
            <p:spPr bwMode="gray">
              <a:xfrm>
                <a:off x="4279464" y="5784521"/>
                <a:ext cx="75954" cy="75954"/>
              </a:xfrm>
              <a:custGeom>
                <a:avLst/>
                <a:gdLst>
                  <a:gd name="connsiteX0" fmla="*/ 37977 w 75954"/>
                  <a:gd name="connsiteY0" fmla="*/ 0 h 75954"/>
                  <a:gd name="connsiteX1" fmla="*/ 0 w 75954"/>
                  <a:gd name="connsiteY1" fmla="*/ 37977 h 75954"/>
                  <a:gd name="connsiteX2" fmla="*/ 11103 w 75954"/>
                  <a:gd name="connsiteY2" fmla="*/ 64852 h 75954"/>
                  <a:gd name="connsiteX3" fmla="*/ 37977 w 75954"/>
                  <a:gd name="connsiteY3" fmla="*/ 75955 h 75954"/>
                  <a:gd name="connsiteX4" fmla="*/ 37977 w 75954"/>
                  <a:gd name="connsiteY4" fmla="*/ 75955 h 75954"/>
                  <a:gd name="connsiteX5" fmla="*/ 75955 w 75954"/>
                  <a:gd name="connsiteY5" fmla="*/ 37977 h 75954"/>
                  <a:gd name="connsiteX6" fmla="*/ 37977 w 75954"/>
                  <a:gd name="connsiteY6" fmla="*/ 0 h 75954"/>
                  <a:gd name="connsiteX7" fmla="*/ 37977 w 75954"/>
                  <a:gd name="connsiteY7" fmla="*/ 15519 h 75954"/>
                  <a:gd name="connsiteX8" fmla="*/ 60310 w 75954"/>
                  <a:gd name="connsiteY8" fmla="*/ 37851 h 75954"/>
                  <a:gd name="connsiteX9" fmla="*/ 37977 w 75954"/>
                  <a:gd name="connsiteY9" fmla="*/ 60184 h 75954"/>
                  <a:gd name="connsiteX10" fmla="*/ 15645 w 75954"/>
                  <a:gd name="connsiteY10" fmla="*/ 37851 h 75954"/>
                  <a:gd name="connsiteX11" fmla="*/ 37977 w 75954"/>
                  <a:gd name="connsiteY11" fmla="*/ 15519 h 75954"/>
                  <a:gd name="connsiteX12" fmla="*/ 37977 w 75954"/>
                  <a:gd name="connsiteY12" fmla="*/ 72801 h 75954"/>
                  <a:gd name="connsiteX13" fmla="*/ 37977 w 75954"/>
                  <a:gd name="connsiteY13" fmla="*/ 72801 h 75954"/>
                  <a:gd name="connsiteX14" fmla="*/ 37977 w 75954"/>
                  <a:gd name="connsiteY14" fmla="*/ 72801 h 7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954" h="75954">
                    <a:moveTo>
                      <a:pt x="37977" y="0"/>
                    </a:moveTo>
                    <a:cubicBezTo>
                      <a:pt x="17033" y="0"/>
                      <a:pt x="0" y="17033"/>
                      <a:pt x="0" y="37977"/>
                    </a:cubicBezTo>
                    <a:cubicBezTo>
                      <a:pt x="0" y="48071"/>
                      <a:pt x="3911" y="57660"/>
                      <a:pt x="11103" y="64852"/>
                    </a:cubicBezTo>
                    <a:cubicBezTo>
                      <a:pt x="18295" y="72044"/>
                      <a:pt x="27757" y="75955"/>
                      <a:pt x="37977" y="75955"/>
                    </a:cubicBezTo>
                    <a:lnTo>
                      <a:pt x="37977" y="75955"/>
                    </a:lnTo>
                    <a:cubicBezTo>
                      <a:pt x="58922" y="75955"/>
                      <a:pt x="75955" y="58922"/>
                      <a:pt x="75955" y="37977"/>
                    </a:cubicBezTo>
                    <a:cubicBezTo>
                      <a:pt x="75955" y="17033"/>
                      <a:pt x="58922" y="0"/>
                      <a:pt x="37977" y="0"/>
                    </a:cubicBezTo>
                    <a:close/>
                    <a:moveTo>
                      <a:pt x="37977" y="15519"/>
                    </a:moveTo>
                    <a:cubicBezTo>
                      <a:pt x="50342" y="15519"/>
                      <a:pt x="60310" y="25613"/>
                      <a:pt x="60310" y="37851"/>
                    </a:cubicBezTo>
                    <a:cubicBezTo>
                      <a:pt x="60310" y="50090"/>
                      <a:pt x="50216" y="60184"/>
                      <a:pt x="37977" y="60184"/>
                    </a:cubicBezTo>
                    <a:cubicBezTo>
                      <a:pt x="25739" y="60184"/>
                      <a:pt x="15645" y="50090"/>
                      <a:pt x="15645" y="37851"/>
                    </a:cubicBezTo>
                    <a:cubicBezTo>
                      <a:pt x="15645" y="25487"/>
                      <a:pt x="25739" y="15519"/>
                      <a:pt x="37977" y="15519"/>
                    </a:cubicBezTo>
                    <a:close/>
                    <a:moveTo>
                      <a:pt x="37977" y="72801"/>
                    </a:moveTo>
                    <a:lnTo>
                      <a:pt x="37977" y="72801"/>
                    </a:lnTo>
                    <a:cubicBezTo>
                      <a:pt x="37977" y="72801"/>
                      <a:pt x="37977" y="72801"/>
                      <a:pt x="37977" y="72801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7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D6F9F76F-CDE1-BFA0-A5E3-221A9DD9C4E1}"/>
              </a:ext>
            </a:extLst>
          </p:cNvPr>
          <p:cNvCxnSpPr>
            <a:cxnSpLocks/>
          </p:cNvCxnSpPr>
          <p:nvPr/>
        </p:nvCxnSpPr>
        <p:spPr bwMode="gray">
          <a:xfrm>
            <a:off x="0" y="3867207"/>
            <a:ext cx="9735818" cy="0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5F88F22C-637E-0E2C-8434-A0684BD04E61}"/>
              </a:ext>
            </a:extLst>
          </p:cNvPr>
          <p:cNvSpPr txBox="1"/>
          <p:nvPr/>
        </p:nvSpPr>
        <p:spPr bwMode="gray">
          <a:xfrm flipH="1">
            <a:off x="9735817" y="4671259"/>
            <a:ext cx="1915300" cy="13568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de-DE" b="1" dirty="0">
                <a:solidFill>
                  <a:schemeClr val="accent2"/>
                </a:solidFill>
                <a:latin typeface="+mj-lt"/>
              </a:rPr>
              <a:t>Dies ist ein Platzhaltertext</a:t>
            </a:r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D097127-CD64-9BD2-3972-C8747395AE6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59783" y="3233523"/>
            <a:ext cx="1267369" cy="1267369"/>
            <a:chOff x="10059783" y="3233523"/>
            <a:chExt cx="1267369" cy="1267369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7962548A-8B2E-76A8-B23E-1202368518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59783" y="3233523"/>
              <a:ext cx="1267369" cy="126736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82" name="Grafik 48">
              <a:extLst>
                <a:ext uri="{FF2B5EF4-FFF2-40B4-BE49-F238E27FC236}">
                  <a16:creationId xmlns:a16="http://schemas.microsoft.com/office/drawing/2014/main" id="{68D58A82-0962-C697-6D2B-38484249632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328608" y="3503734"/>
              <a:ext cx="729719" cy="726947"/>
            </a:xfrm>
            <a:custGeom>
              <a:avLst/>
              <a:gdLst>
                <a:gd name="connsiteX0" fmla="*/ 373218 w 729719"/>
                <a:gd name="connsiteY0" fmla="*/ 268700 h 726947"/>
                <a:gd name="connsiteX1" fmla="*/ 519694 w 729719"/>
                <a:gd name="connsiteY1" fmla="*/ 212131 h 726947"/>
                <a:gd name="connsiteX2" fmla="*/ 525313 w 729719"/>
                <a:gd name="connsiteY2" fmla="*/ 225895 h 726947"/>
                <a:gd name="connsiteX3" fmla="*/ 729720 w 729719"/>
                <a:gd name="connsiteY3" fmla="*/ 146961 h 726947"/>
                <a:gd name="connsiteX4" fmla="*/ 669808 w 729719"/>
                <a:gd name="connsiteY4" fmla="*/ 0 h 726947"/>
                <a:gd name="connsiteX5" fmla="*/ 468468 w 729719"/>
                <a:gd name="connsiteY5" fmla="*/ 86439 h 726947"/>
                <a:gd name="connsiteX6" fmla="*/ 474078 w 729719"/>
                <a:gd name="connsiteY6" fmla="*/ 100203 h 726947"/>
                <a:gd name="connsiteX7" fmla="*/ 97660 w 729719"/>
                <a:gd name="connsiteY7" fmla="*/ 261823 h 726947"/>
                <a:gd name="connsiteX8" fmla="*/ 105089 w 729719"/>
                <a:gd name="connsiteY8" fmla="*/ 280054 h 726947"/>
                <a:gd name="connsiteX9" fmla="*/ 0 w 729719"/>
                <a:gd name="connsiteY9" fmla="*/ 325155 h 726947"/>
                <a:gd name="connsiteX10" fmla="*/ 23441 w 729719"/>
                <a:gd name="connsiteY10" fmla="*/ 382657 h 726947"/>
                <a:gd name="connsiteX11" fmla="*/ 130121 w 729719"/>
                <a:gd name="connsiteY11" fmla="*/ 341462 h 726947"/>
                <a:gd name="connsiteX12" fmla="*/ 137560 w 729719"/>
                <a:gd name="connsiteY12" fmla="*/ 359702 h 726947"/>
                <a:gd name="connsiteX13" fmla="*/ 330356 w 729719"/>
                <a:gd name="connsiteY13" fmla="*/ 285255 h 726947"/>
                <a:gd name="connsiteX14" fmla="*/ 165573 w 729719"/>
                <a:gd name="connsiteY14" fmla="*/ 675618 h 726947"/>
                <a:gd name="connsiteX15" fmla="*/ 170379 w 729719"/>
                <a:gd name="connsiteY15" fmla="*/ 688201 h 726947"/>
                <a:gd name="connsiteX16" fmla="*/ 182963 w 729719"/>
                <a:gd name="connsiteY16" fmla="*/ 683396 h 726947"/>
                <a:gd name="connsiteX17" fmla="*/ 183118 w 729719"/>
                <a:gd name="connsiteY17" fmla="*/ 683028 h 726947"/>
                <a:gd name="connsiteX18" fmla="*/ 269167 w 729719"/>
                <a:gd name="connsiteY18" fmla="*/ 479193 h 726947"/>
                <a:gd name="connsiteX19" fmla="*/ 269596 w 729719"/>
                <a:gd name="connsiteY19" fmla="*/ 479279 h 726947"/>
                <a:gd name="connsiteX20" fmla="*/ 345796 w 729719"/>
                <a:gd name="connsiteY20" fmla="*/ 479279 h 726947"/>
                <a:gd name="connsiteX21" fmla="*/ 345796 w 729719"/>
                <a:gd name="connsiteY21" fmla="*/ 717423 h 726947"/>
                <a:gd name="connsiteX22" fmla="*/ 355321 w 729719"/>
                <a:gd name="connsiteY22" fmla="*/ 726948 h 726947"/>
                <a:gd name="connsiteX23" fmla="*/ 364846 w 729719"/>
                <a:gd name="connsiteY23" fmla="*/ 717423 h 726947"/>
                <a:gd name="connsiteX24" fmla="*/ 364846 w 729719"/>
                <a:gd name="connsiteY24" fmla="*/ 479298 h 726947"/>
                <a:gd name="connsiteX25" fmla="*/ 441046 w 729719"/>
                <a:gd name="connsiteY25" fmla="*/ 479298 h 726947"/>
                <a:gd name="connsiteX26" fmla="*/ 441474 w 729719"/>
                <a:gd name="connsiteY26" fmla="*/ 479212 h 726947"/>
                <a:gd name="connsiteX27" fmla="*/ 527523 w 729719"/>
                <a:gd name="connsiteY27" fmla="*/ 683047 h 726947"/>
                <a:gd name="connsiteX28" fmla="*/ 539895 w 729719"/>
                <a:gd name="connsiteY28" fmla="*/ 688376 h 726947"/>
                <a:gd name="connsiteX29" fmla="*/ 545223 w 729719"/>
                <a:gd name="connsiteY29" fmla="*/ 676005 h 726947"/>
                <a:gd name="connsiteX30" fmla="*/ 545068 w 729719"/>
                <a:gd name="connsiteY30" fmla="*/ 675637 h 726947"/>
                <a:gd name="connsiteX31" fmla="*/ 659492 w 729719"/>
                <a:gd name="connsiteY31" fmla="*/ 25146 h 726947"/>
                <a:gd name="connsiteX32" fmla="*/ 704745 w 729719"/>
                <a:gd name="connsiteY32" fmla="*/ 136198 h 726947"/>
                <a:gd name="connsiteX33" fmla="*/ 535896 w 729719"/>
                <a:gd name="connsiteY33" fmla="*/ 201397 h 726947"/>
                <a:gd name="connsiteX34" fmla="*/ 514531 w 729719"/>
                <a:gd name="connsiteY34" fmla="*/ 149009 h 726947"/>
                <a:gd name="connsiteX35" fmla="*/ 493176 w 729719"/>
                <a:gd name="connsiteY35" fmla="*/ 96622 h 726947"/>
                <a:gd name="connsiteX36" fmla="*/ 34061 w 729719"/>
                <a:gd name="connsiteY36" fmla="*/ 358150 h 726947"/>
                <a:gd name="connsiteX37" fmla="*/ 24746 w 729719"/>
                <a:gd name="connsiteY37" fmla="*/ 335290 h 726947"/>
                <a:gd name="connsiteX38" fmla="*/ 112281 w 729719"/>
                <a:gd name="connsiteY38" fmla="*/ 297713 h 726947"/>
                <a:gd name="connsiteX39" fmla="*/ 117605 w 729719"/>
                <a:gd name="connsiteY39" fmla="*/ 310772 h 726947"/>
                <a:gd name="connsiteX40" fmla="*/ 122930 w 729719"/>
                <a:gd name="connsiteY40" fmla="*/ 323840 h 726947"/>
                <a:gd name="connsiteX41" fmla="*/ 147895 w 729719"/>
                <a:gd name="connsiteY41" fmla="*/ 334604 h 726947"/>
                <a:gd name="connsiteX42" fmla="*/ 147895 w 729719"/>
                <a:gd name="connsiteY42" fmla="*/ 334604 h 726947"/>
                <a:gd name="connsiteX43" fmla="*/ 122596 w 729719"/>
                <a:gd name="connsiteY43" fmla="*/ 272529 h 726947"/>
                <a:gd name="connsiteX44" fmla="*/ 122596 w 729719"/>
                <a:gd name="connsiteY44" fmla="*/ 272529 h 726947"/>
                <a:gd name="connsiteX45" fmla="*/ 122358 w 729719"/>
                <a:gd name="connsiteY45" fmla="*/ 271939 h 726947"/>
                <a:gd name="connsiteX46" fmla="*/ 481260 w 729719"/>
                <a:gd name="connsiteY46" fmla="*/ 117843 h 726947"/>
                <a:gd name="connsiteX47" fmla="*/ 496881 w 729719"/>
                <a:gd name="connsiteY47" fmla="*/ 156172 h 726947"/>
                <a:gd name="connsiteX48" fmla="*/ 512502 w 729719"/>
                <a:gd name="connsiteY48" fmla="*/ 194501 h 726947"/>
                <a:gd name="connsiteX49" fmla="*/ 148142 w 729719"/>
                <a:gd name="connsiteY49" fmla="*/ 335204 h 726947"/>
                <a:gd name="connsiteX50" fmla="*/ 345758 w 729719"/>
                <a:gd name="connsiteY50" fmla="*/ 460248 h 726947"/>
                <a:gd name="connsiteX51" fmla="*/ 277178 w 729719"/>
                <a:gd name="connsiteY51" fmla="*/ 460248 h 726947"/>
                <a:gd name="connsiteX52" fmla="*/ 345615 w 729719"/>
                <a:gd name="connsiteY52" fmla="*/ 298171 h 726947"/>
                <a:gd name="connsiteX53" fmla="*/ 345796 w 729719"/>
                <a:gd name="connsiteY53" fmla="*/ 298171 h 726947"/>
                <a:gd name="connsiteX54" fmla="*/ 364808 w 729719"/>
                <a:gd name="connsiteY54" fmla="*/ 460248 h 726947"/>
                <a:gd name="connsiteX55" fmla="*/ 364808 w 729719"/>
                <a:gd name="connsiteY55" fmla="*/ 298209 h 726947"/>
                <a:gd name="connsiteX56" fmla="*/ 364989 w 729719"/>
                <a:gd name="connsiteY56" fmla="*/ 298209 h 726947"/>
                <a:gd name="connsiteX57" fmla="*/ 433388 w 729719"/>
                <a:gd name="connsiteY57" fmla="*/ 460248 h 72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9719" h="726947">
                  <a:moveTo>
                    <a:pt x="373218" y="268700"/>
                  </a:moveTo>
                  <a:lnTo>
                    <a:pt x="519694" y="212131"/>
                  </a:lnTo>
                  <a:lnTo>
                    <a:pt x="525313" y="225895"/>
                  </a:lnTo>
                  <a:lnTo>
                    <a:pt x="729720" y="146961"/>
                  </a:lnTo>
                  <a:lnTo>
                    <a:pt x="669808" y="0"/>
                  </a:lnTo>
                  <a:lnTo>
                    <a:pt x="468468" y="86439"/>
                  </a:lnTo>
                  <a:lnTo>
                    <a:pt x="474078" y="100203"/>
                  </a:lnTo>
                  <a:lnTo>
                    <a:pt x="97660" y="261823"/>
                  </a:lnTo>
                  <a:lnTo>
                    <a:pt x="105089" y="280054"/>
                  </a:lnTo>
                  <a:lnTo>
                    <a:pt x="0" y="325155"/>
                  </a:lnTo>
                  <a:lnTo>
                    <a:pt x="23441" y="382657"/>
                  </a:lnTo>
                  <a:lnTo>
                    <a:pt x="130121" y="341462"/>
                  </a:lnTo>
                  <a:lnTo>
                    <a:pt x="137560" y="359702"/>
                  </a:lnTo>
                  <a:lnTo>
                    <a:pt x="330356" y="285255"/>
                  </a:lnTo>
                  <a:lnTo>
                    <a:pt x="165573" y="675618"/>
                  </a:lnTo>
                  <a:cubicBezTo>
                    <a:pt x="163425" y="680420"/>
                    <a:pt x="165577" y="686053"/>
                    <a:pt x="170379" y="688201"/>
                  </a:cubicBezTo>
                  <a:cubicBezTo>
                    <a:pt x="175181" y="690349"/>
                    <a:pt x="180815" y="688197"/>
                    <a:pt x="182963" y="683396"/>
                  </a:cubicBezTo>
                  <a:cubicBezTo>
                    <a:pt x="183017" y="683274"/>
                    <a:pt x="183069" y="683152"/>
                    <a:pt x="183118" y="683028"/>
                  </a:cubicBezTo>
                  <a:lnTo>
                    <a:pt x="269167" y="479193"/>
                  </a:lnTo>
                  <a:cubicBezTo>
                    <a:pt x="269319" y="479193"/>
                    <a:pt x="269443" y="479279"/>
                    <a:pt x="269596" y="479279"/>
                  </a:cubicBezTo>
                  <a:lnTo>
                    <a:pt x="345796" y="479279"/>
                  </a:lnTo>
                  <a:lnTo>
                    <a:pt x="345796" y="717423"/>
                  </a:lnTo>
                  <a:cubicBezTo>
                    <a:pt x="345796" y="722684"/>
                    <a:pt x="350060" y="726948"/>
                    <a:pt x="355321" y="726948"/>
                  </a:cubicBezTo>
                  <a:cubicBezTo>
                    <a:pt x="360581" y="726948"/>
                    <a:pt x="364846" y="722684"/>
                    <a:pt x="364846" y="717423"/>
                  </a:cubicBezTo>
                  <a:lnTo>
                    <a:pt x="364846" y="479298"/>
                  </a:lnTo>
                  <a:lnTo>
                    <a:pt x="441046" y="479298"/>
                  </a:lnTo>
                  <a:cubicBezTo>
                    <a:pt x="441198" y="479298"/>
                    <a:pt x="441322" y="479222"/>
                    <a:pt x="441474" y="479212"/>
                  </a:cubicBezTo>
                  <a:lnTo>
                    <a:pt x="527523" y="683047"/>
                  </a:lnTo>
                  <a:cubicBezTo>
                    <a:pt x="529468" y="687936"/>
                    <a:pt x="535007" y="690321"/>
                    <a:pt x="539895" y="688376"/>
                  </a:cubicBezTo>
                  <a:cubicBezTo>
                    <a:pt x="544782" y="686431"/>
                    <a:pt x="547168" y="680892"/>
                    <a:pt x="545223" y="676005"/>
                  </a:cubicBezTo>
                  <a:cubicBezTo>
                    <a:pt x="545174" y="675881"/>
                    <a:pt x="545122" y="675758"/>
                    <a:pt x="545068" y="675637"/>
                  </a:cubicBezTo>
                  <a:close/>
                  <a:moveTo>
                    <a:pt x="659492" y="25146"/>
                  </a:moveTo>
                  <a:lnTo>
                    <a:pt x="704745" y="136198"/>
                  </a:lnTo>
                  <a:lnTo>
                    <a:pt x="535896" y="201397"/>
                  </a:lnTo>
                  <a:lnTo>
                    <a:pt x="514531" y="149009"/>
                  </a:lnTo>
                  <a:lnTo>
                    <a:pt x="493176" y="96622"/>
                  </a:lnTo>
                  <a:close/>
                  <a:moveTo>
                    <a:pt x="34061" y="358150"/>
                  </a:moveTo>
                  <a:lnTo>
                    <a:pt x="24746" y="335290"/>
                  </a:lnTo>
                  <a:lnTo>
                    <a:pt x="112281" y="297713"/>
                  </a:lnTo>
                  <a:lnTo>
                    <a:pt x="117605" y="310772"/>
                  </a:lnTo>
                  <a:lnTo>
                    <a:pt x="122930" y="323840"/>
                  </a:lnTo>
                  <a:close/>
                  <a:moveTo>
                    <a:pt x="147895" y="334604"/>
                  </a:moveTo>
                  <a:lnTo>
                    <a:pt x="147895" y="334604"/>
                  </a:lnTo>
                  <a:lnTo>
                    <a:pt x="122596" y="272529"/>
                  </a:lnTo>
                  <a:lnTo>
                    <a:pt x="122596" y="272529"/>
                  </a:lnTo>
                  <a:lnTo>
                    <a:pt x="122358" y="271939"/>
                  </a:lnTo>
                  <a:lnTo>
                    <a:pt x="481260" y="117843"/>
                  </a:lnTo>
                  <a:lnTo>
                    <a:pt x="496881" y="156172"/>
                  </a:lnTo>
                  <a:lnTo>
                    <a:pt x="512502" y="194501"/>
                  </a:lnTo>
                  <a:lnTo>
                    <a:pt x="148142" y="335204"/>
                  </a:lnTo>
                  <a:close/>
                  <a:moveTo>
                    <a:pt x="345758" y="460248"/>
                  </a:moveTo>
                  <a:lnTo>
                    <a:pt x="277178" y="460248"/>
                  </a:lnTo>
                  <a:lnTo>
                    <a:pt x="345615" y="298171"/>
                  </a:lnTo>
                  <a:cubicBezTo>
                    <a:pt x="345710" y="297932"/>
                    <a:pt x="345796" y="297942"/>
                    <a:pt x="345796" y="298171"/>
                  </a:cubicBezTo>
                  <a:close/>
                  <a:moveTo>
                    <a:pt x="364808" y="460248"/>
                  </a:moveTo>
                  <a:lnTo>
                    <a:pt x="364808" y="298209"/>
                  </a:lnTo>
                  <a:cubicBezTo>
                    <a:pt x="364808" y="297942"/>
                    <a:pt x="364893" y="297932"/>
                    <a:pt x="364989" y="298209"/>
                  </a:cubicBezTo>
                  <a:lnTo>
                    <a:pt x="433388" y="46024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3A61C6F6-495E-3E6B-8EEF-7A04C26E033F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98075" y="1706340"/>
            <a:ext cx="2610340" cy="2250880"/>
            <a:chOff x="820800" y="1706564"/>
            <a:chExt cx="2610000" cy="2250587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436CF3B6-4F1E-66E1-CA34-5A9F76B371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0800" y="3777150"/>
              <a:ext cx="180001" cy="1800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5" tIns="36005" rIns="36005" bIns="36005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0A499C56-8EB8-DB2E-24F5-398F79C4EEC0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910800" y="1706564"/>
              <a:ext cx="0" cy="2070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6D392746-D237-1C1A-B843-6D7FBD98BC30}"/>
                </a:ext>
              </a:extLst>
            </p:cNvPr>
            <p:cNvSpPr txBox="1"/>
            <p:nvPr/>
          </p:nvSpPr>
          <p:spPr bwMode="gray">
            <a:xfrm>
              <a:off x="910800" y="1833159"/>
              <a:ext cx="2520000" cy="1620000"/>
            </a:xfrm>
            <a:prstGeom prst="rect">
              <a:avLst/>
            </a:prstGeom>
            <a:noFill/>
          </p:spPr>
          <p:txBody>
            <a:bodyPr wrap="square" lIns="144019" tIns="0" rIns="0" bIns="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dirty="0">
                  <a:solidFill>
                    <a:schemeClr val="accent2"/>
                  </a:solidFill>
                  <a:latin typeface="+mj-lt"/>
                </a:rPr>
                <a:t>20XX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sz="1400" dirty="0"/>
                <a:t>Um diesen Text zu ersetzen, klicken Sie auf den Platz-halter und geben Sie Ihren Text ein.</a:t>
              </a: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BD0E327B-F48C-D4CB-A851-339721BAB82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088285" y="1706340"/>
            <a:ext cx="2610340" cy="2250880"/>
            <a:chOff x="820800" y="1706564"/>
            <a:chExt cx="2610000" cy="2250587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01DF5F3F-E664-60CB-CE45-B73E66C10D4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0800" y="3777150"/>
              <a:ext cx="180001" cy="1800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5" tIns="36005" rIns="36005" bIns="36005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92498689-80BC-E6A9-F442-50B04A1B781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910800" y="1706564"/>
              <a:ext cx="0" cy="2070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41AB2E53-1A75-2BBC-F02B-BE65B32FEB1B}"/>
                </a:ext>
              </a:extLst>
            </p:cNvPr>
            <p:cNvSpPr txBox="1"/>
            <p:nvPr/>
          </p:nvSpPr>
          <p:spPr bwMode="gray">
            <a:xfrm>
              <a:off x="910800" y="1833159"/>
              <a:ext cx="2520000" cy="1620000"/>
            </a:xfrm>
            <a:prstGeom prst="rect">
              <a:avLst/>
            </a:prstGeom>
            <a:noFill/>
          </p:spPr>
          <p:txBody>
            <a:bodyPr wrap="square" lIns="144019" tIns="0" rIns="0" bIns="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dirty="0">
                  <a:solidFill>
                    <a:schemeClr val="accent2"/>
                  </a:solidFill>
                  <a:latin typeface="+mj-lt"/>
                </a:rPr>
                <a:t>20XX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sz="1400" dirty="0"/>
                <a:t>Der Text, den Sie ein-</a:t>
              </a:r>
              <a:br>
                <a:rPr lang="de-DE" sz="1400" dirty="0"/>
              </a:br>
              <a:r>
                <a:rPr lang="de-DE" sz="1400" dirty="0"/>
                <a:t>geben, behält den Stil</a:t>
              </a:r>
              <a:br>
                <a:rPr lang="de-DE" sz="1400" dirty="0"/>
              </a:br>
              <a:r>
                <a:rPr lang="de-DE" sz="1400" dirty="0"/>
                <a:t>und die Formatierung</a:t>
              </a:r>
              <a:br>
                <a:rPr lang="de-DE" sz="1400" dirty="0"/>
              </a:br>
              <a:r>
                <a:rPr lang="de-DE" sz="1400" dirty="0"/>
                <a:t>des Platzhaltertexts. 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1B549780-BDAD-0930-DE43-DAB4AD5B805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78495" y="1706340"/>
            <a:ext cx="2610340" cy="2250880"/>
            <a:chOff x="820800" y="1706564"/>
            <a:chExt cx="2610000" cy="2250587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6E5E2D3A-813A-EE79-FA3E-E56B3E4D37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0800" y="3777150"/>
              <a:ext cx="180001" cy="1800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5" tIns="36005" rIns="36005" bIns="36005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70465123-DB1A-168B-5CB3-9DD627EEA18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910800" y="1706564"/>
              <a:ext cx="0" cy="2070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8D021D73-A557-B2D6-9CF9-AB8ADD99A0E7}"/>
                </a:ext>
              </a:extLst>
            </p:cNvPr>
            <p:cNvSpPr txBox="1"/>
            <p:nvPr/>
          </p:nvSpPr>
          <p:spPr bwMode="gray">
            <a:xfrm>
              <a:off x="910800" y="1833159"/>
              <a:ext cx="2520000" cy="1620000"/>
            </a:xfrm>
            <a:prstGeom prst="rect">
              <a:avLst/>
            </a:prstGeom>
            <a:noFill/>
          </p:spPr>
          <p:txBody>
            <a:bodyPr wrap="square" lIns="144019" tIns="0" rIns="0" bIns="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dirty="0">
                  <a:solidFill>
                    <a:schemeClr val="accent2"/>
                  </a:solidFill>
                  <a:latin typeface="+mj-lt"/>
                </a:rPr>
                <a:t>20XX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sz="1400" dirty="0"/>
                <a:t>Um diesen Text zu ersetzen, klicken Sie auf den Platz-halter und geben Sie Ihren Text ein.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E4B117EF-0FCA-954F-F335-C2FA64450F0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93179" y="3777195"/>
            <a:ext cx="2610340" cy="2250879"/>
            <a:chOff x="2396737" y="3777150"/>
            <a:chExt cx="2610000" cy="2250586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B1ECD84-A4DB-8CE9-C2A0-BB690AE87A22}"/>
                </a:ext>
              </a:extLst>
            </p:cNvPr>
            <p:cNvSpPr>
              <a:spLocks noChangeAspect="1"/>
            </p:cNvSpPr>
            <p:nvPr/>
          </p:nvSpPr>
          <p:spPr bwMode="gray">
            <a:xfrm flipV="1">
              <a:off x="2396737" y="3777150"/>
              <a:ext cx="180001" cy="1800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5" tIns="36005" rIns="36005" bIns="36005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DC175D01-77B2-920A-59F3-177490A5DDE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486737" y="3957150"/>
              <a:ext cx="0" cy="2070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C253C7C1-4F05-231B-2CFA-49E8964E03AA}"/>
                </a:ext>
              </a:extLst>
            </p:cNvPr>
            <p:cNvSpPr txBox="1"/>
            <p:nvPr/>
          </p:nvSpPr>
          <p:spPr bwMode="gray">
            <a:xfrm flipH="1">
              <a:off x="2486737" y="4281141"/>
              <a:ext cx="2520000" cy="1620000"/>
            </a:xfrm>
            <a:prstGeom prst="rect">
              <a:avLst/>
            </a:prstGeom>
            <a:noFill/>
          </p:spPr>
          <p:txBody>
            <a:bodyPr wrap="square" lIns="144019" tIns="0" rIns="0" bIns="0" rtlCol="0" anchor="b" anchorCtr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dirty="0">
                  <a:solidFill>
                    <a:schemeClr val="accent2"/>
                  </a:solidFill>
                  <a:latin typeface="+mj-lt"/>
                </a:rPr>
                <a:t>20XX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sz="1400" dirty="0"/>
                <a:t>Um diesen Text zu ersetzen, klicken Sie auf den Platz-halter und geben Sie Ihren Text ein.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090BA65-2FB5-6550-A1CC-D50326D688A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83389" y="3777195"/>
            <a:ext cx="2610340" cy="2250879"/>
            <a:chOff x="2396737" y="3777150"/>
            <a:chExt cx="2610000" cy="2250586"/>
          </a:xfrm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E6548C5F-554C-5AB7-1FD9-CB365786D105}"/>
                </a:ext>
              </a:extLst>
            </p:cNvPr>
            <p:cNvSpPr>
              <a:spLocks noChangeAspect="1"/>
            </p:cNvSpPr>
            <p:nvPr/>
          </p:nvSpPr>
          <p:spPr bwMode="gray">
            <a:xfrm flipV="1">
              <a:off x="2396737" y="3777150"/>
              <a:ext cx="180001" cy="1800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5" tIns="36005" rIns="36005" bIns="36005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E96C23CB-205B-9CAE-21BC-B29934226E8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486737" y="3957150"/>
              <a:ext cx="0" cy="20705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DD0AF91F-184F-1CB4-9C76-2D6369E051DA}"/>
                </a:ext>
              </a:extLst>
            </p:cNvPr>
            <p:cNvSpPr txBox="1"/>
            <p:nvPr/>
          </p:nvSpPr>
          <p:spPr bwMode="gray">
            <a:xfrm flipH="1">
              <a:off x="2486737" y="4267075"/>
              <a:ext cx="2520000" cy="1620000"/>
            </a:xfrm>
            <a:prstGeom prst="rect">
              <a:avLst/>
            </a:prstGeom>
            <a:noFill/>
          </p:spPr>
          <p:txBody>
            <a:bodyPr wrap="square" lIns="144019" tIns="0" rIns="0" bIns="0" rtlCol="0" anchor="b" anchorCtr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dirty="0">
                  <a:solidFill>
                    <a:schemeClr val="accent2"/>
                  </a:solidFill>
                  <a:latin typeface="+mj-lt"/>
                </a:rPr>
                <a:t>20XX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de-DE" sz="1400" dirty="0"/>
                <a:t>Der Text, den Sie ein-</a:t>
              </a:r>
              <a:br>
                <a:rPr lang="de-DE" sz="1400" dirty="0"/>
              </a:br>
              <a:r>
                <a:rPr lang="de-DE" sz="1400" dirty="0"/>
                <a:t>geben, behält den Stil</a:t>
              </a:r>
              <a:br>
                <a:rPr lang="de-DE" sz="1400" dirty="0"/>
              </a:br>
              <a:r>
                <a:rPr lang="de-DE" sz="1400" dirty="0"/>
                <a:t>und die Formatierung</a:t>
              </a:r>
              <a:br>
                <a:rPr lang="de-DE" sz="1400" dirty="0"/>
              </a:br>
              <a:r>
                <a:rPr lang="de-DE" sz="1400" dirty="0"/>
                <a:t>des Platzhaltertexts. </a:t>
              </a:r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D0B8578B-E7E6-372C-5733-8DBD8D37E2B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Timeline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B88E38-5DDD-3327-68D0-1344CFDF0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957055-242E-CF9D-6B9B-33388111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C86E171-4AAD-4383-98FC-8433D0299F6E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F961A-A054-EC02-8026-18B1A7FA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E99C61-A418-9DE9-0E54-51AE6983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785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30CD6-1617-702B-71AE-EB284C2E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724EA60-ECA4-4939-B2CD-C19BED390FF7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ABFE9-558D-77E7-09D4-D4FCE935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CFD29E-140F-C6F5-EE69-1B409A70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25</a:t>
            </a:fld>
            <a:endParaRPr lang="de-DE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FFE701-B8DE-E989-8647-3E73D19E81E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Kreisgrafik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FE4424-5137-EC7E-9CCD-91ED503D8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D5DE2B4-3652-EA4A-2B1D-3C3931C20AC7}"/>
              </a:ext>
            </a:extLst>
          </p:cNvPr>
          <p:cNvGrpSpPr/>
          <p:nvPr/>
        </p:nvGrpSpPr>
        <p:grpSpPr bwMode="gray">
          <a:xfrm>
            <a:off x="7735809" y="2343714"/>
            <a:ext cx="3448192" cy="1006704"/>
            <a:chOff x="7735809" y="2369364"/>
            <a:chExt cx="3448192" cy="1006704"/>
          </a:xfrm>
        </p:grpSpPr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CD2F225-0F4B-F53A-1A92-F4C515C322FA}"/>
                </a:ext>
              </a:extLst>
            </p:cNvPr>
            <p:cNvSpPr txBox="1"/>
            <p:nvPr/>
          </p:nvSpPr>
          <p:spPr bwMode="gray">
            <a:xfrm>
              <a:off x="8398849" y="2425809"/>
              <a:ext cx="2785152" cy="95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Platzhaltertext</a:t>
              </a:r>
            </a:p>
            <a:p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Der Text, den Sie eingeben, behält 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den Stil und die Formatierung des Platzhaltertexts. </a:t>
              </a:r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32121177-4DAE-A14C-8D83-53A1E7564B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735809" y="2369364"/>
              <a:ext cx="3448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327600F-BCE9-5D5F-8D81-BF71C5FE49BE}"/>
              </a:ext>
            </a:extLst>
          </p:cNvPr>
          <p:cNvGrpSpPr/>
          <p:nvPr/>
        </p:nvGrpSpPr>
        <p:grpSpPr bwMode="gray">
          <a:xfrm>
            <a:off x="7735809" y="4901612"/>
            <a:ext cx="3448192" cy="1006704"/>
            <a:chOff x="7735809" y="2369364"/>
            <a:chExt cx="3448192" cy="1006704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E33D78F-C267-A526-4B86-8A31A27C9ADC}"/>
                </a:ext>
              </a:extLst>
            </p:cNvPr>
            <p:cNvSpPr txBox="1"/>
            <p:nvPr/>
          </p:nvSpPr>
          <p:spPr bwMode="gray">
            <a:xfrm>
              <a:off x="8398849" y="2425809"/>
              <a:ext cx="2785152" cy="95025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Platzhaltertext</a:t>
              </a:r>
            </a:p>
            <a:p>
              <a:pPr marL="0" marR="0" lvl="0" indent="0" algn="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Der Text, den Sie eingeben, behält 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den Stil und die Formatierung des Platzhaltertexts. 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B185CCC4-5582-0D64-195B-DCE6621669D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735809" y="2369364"/>
              <a:ext cx="3448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49A3E47-DE99-1ED1-389C-07B72E430B9E}"/>
              </a:ext>
            </a:extLst>
          </p:cNvPr>
          <p:cNvGrpSpPr/>
          <p:nvPr/>
        </p:nvGrpSpPr>
        <p:grpSpPr bwMode="gray">
          <a:xfrm>
            <a:off x="1007999" y="2343714"/>
            <a:ext cx="3448192" cy="1006704"/>
            <a:chOff x="1007999" y="2516326"/>
            <a:chExt cx="3448192" cy="1006704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1926E185-F462-2BBE-E72F-73B78631DDCB}"/>
                </a:ext>
              </a:extLst>
            </p:cNvPr>
            <p:cNvSpPr txBox="1"/>
            <p:nvPr/>
          </p:nvSpPr>
          <p:spPr bwMode="gray">
            <a:xfrm>
              <a:off x="1007999" y="2572771"/>
              <a:ext cx="2785152" cy="950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Platzhaltertext</a:t>
              </a:r>
            </a:p>
            <a:p>
              <a:pPr marL="0" marR="0" lvl="0" indent="0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Der Text, den Sie eingeben, behält 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den Stil und die Formatierung des Platzhaltertexts. </a:t>
              </a: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DD40AAB9-0082-46C7-4EEF-DC1195D4AA1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07999" y="2516326"/>
              <a:ext cx="3448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A8CA96E-1F8E-BC63-0C78-78200AEF0BF1}"/>
              </a:ext>
            </a:extLst>
          </p:cNvPr>
          <p:cNvGrpSpPr/>
          <p:nvPr/>
        </p:nvGrpSpPr>
        <p:grpSpPr bwMode="gray">
          <a:xfrm>
            <a:off x="1007999" y="4901612"/>
            <a:ext cx="3448192" cy="1006704"/>
            <a:chOff x="1007999" y="5074224"/>
            <a:chExt cx="3448192" cy="1006704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E175528-755C-0DC5-056C-8D93B09FF4A5}"/>
                </a:ext>
              </a:extLst>
            </p:cNvPr>
            <p:cNvSpPr txBox="1"/>
            <p:nvPr/>
          </p:nvSpPr>
          <p:spPr bwMode="gray">
            <a:xfrm>
              <a:off x="1007999" y="5130669"/>
              <a:ext cx="2785152" cy="95025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Platzhaltertext</a:t>
              </a:r>
            </a:p>
            <a:p>
              <a:pPr marL="0" marR="0" lvl="0" indent="0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239C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Der Text, den Sie eingeben, behält </a:t>
              </a:r>
              <a:b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den Stil und die Formatierung des Platzhaltertexts. 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4798D9EB-12D4-0806-3540-3AAC3F089C5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07999" y="5074224"/>
              <a:ext cx="3448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8F4DB7F0-3B6F-597D-71B9-2800ED9E128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453467" y="2011726"/>
            <a:ext cx="3285067" cy="3285067"/>
            <a:chOff x="4453467" y="2184338"/>
            <a:chExt cx="3285067" cy="3285067"/>
          </a:xfrm>
        </p:grpSpPr>
        <p:grpSp>
          <p:nvGrpSpPr>
            <p:cNvPr id="8" name="Grafik 29" descr="Pfeil Kreis Silhouette">
              <a:extLst>
                <a:ext uri="{FF2B5EF4-FFF2-40B4-BE49-F238E27FC236}">
                  <a16:creationId xmlns:a16="http://schemas.microsoft.com/office/drawing/2014/main" id="{C66A02C7-4A46-A53D-1510-528DA2C6421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776795" y="3527465"/>
              <a:ext cx="617095" cy="598785"/>
              <a:chOff x="5769627" y="3144739"/>
              <a:chExt cx="617095" cy="598785"/>
            </a:xfrm>
            <a:solidFill>
              <a:schemeClr val="bg1">
                <a:lumMod val="75000"/>
              </a:schemeClr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0B70B49-5C26-4E64-DABD-E81DA0026408}"/>
                  </a:ext>
                </a:extLst>
              </p:cNvPr>
              <p:cNvSpPr/>
              <p:nvPr/>
            </p:nvSpPr>
            <p:spPr bwMode="gray">
              <a:xfrm>
                <a:off x="6136017" y="3309836"/>
                <a:ext cx="250704" cy="433688"/>
              </a:xfrm>
              <a:custGeom>
                <a:avLst/>
                <a:gdLst>
                  <a:gd name="connsiteX0" fmla="*/ 250704 w 250704"/>
                  <a:gd name="connsiteY0" fmla="*/ 110992 h 433688"/>
                  <a:gd name="connsiteX1" fmla="*/ 230016 w 250704"/>
                  <a:gd name="connsiteY1" fmla="*/ 5902 h 433688"/>
                  <a:gd name="connsiteX2" fmla="*/ 217576 w 250704"/>
                  <a:gd name="connsiteY2" fmla="*/ 721 h 433688"/>
                  <a:gd name="connsiteX3" fmla="*/ 212395 w 250704"/>
                  <a:gd name="connsiteY3" fmla="*/ 13160 h 433688"/>
                  <a:gd name="connsiteX4" fmla="*/ 71994 w 250704"/>
                  <a:gd name="connsiteY4" fmla="*/ 348917 h 433688"/>
                  <a:gd name="connsiteX5" fmla="*/ 28200 w 250704"/>
                  <a:gd name="connsiteY5" fmla="*/ 362471 h 433688"/>
                  <a:gd name="connsiteX6" fmla="*/ 28086 w 250704"/>
                  <a:gd name="connsiteY6" fmla="*/ 362328 h 433688"/>
                  <a:gd name="connsiteX7" fmla="*/ 66072 w 250704"/>
                  <a:gd name="connsiteY7" fmla="*/ 295176 h 433688"/>
                  <a:gd name="connsiteX8" fmla="*/ 63395 w 250704"/>
                  <a:gd name="connsiteY8" fmla="*/ 281975 h 433688"/>
                  <a:gd name="connsiteX9" fmla="*/ 50194 w 250704"/>
                  <a:gd name="connsiteY9" fmla="*/ 284651 h 433688"/>
                  <a:gd name="connsiteX10" fmla="*/ 49517 w 250704"/>
                  <a:gd name="connsiteY10" fmla="*/ 285851 h 433688"/>
                  <a:gd name="connsiteX11" fmla="*/ 1235 w 250704"/>
                  <a:gd name="connsiteY11" fmla="*/ 371224 h 433688"/>
                  <a:gd name="connsiteX12" fmla="*/ 4839 w 250704"/>
                  <a:gd name="connsiteY12" fmla="*/ 384204 h 433688"/>
                  <a:gd name="connsiteX13" fmla="*/ 4845 w 250704"/>
                  <a:gd name="connsiteY13" fmla="*/ 384207 h 433688"/>
                  <a:gd name="connsiteX14" fmla="*/ 90056 w 250704"/>
                  <a:gd name="connsiteY14" fmla="*/ 432394 h 433688"/>
                  <a:gd name="connsiteX15" fmla="*/ 103080 w 250704"/>
                  <a:gd name="connsiteY15" fmla="*/ 428955 h 433688"/>
                  <a:gd name="connsiteX16" fmla="*/ 99642 w 250704"/>
                  <a:gd name="connsiteY16" fmla="*/ 415932 h 433688"/>
                  <a:gd name="connsiteX17" fmla="*/ 99428 w 250704"/>
                  <a:gd name="connsiteY17" fmla="*/ 415811 h 433688"/>
                  <a:gd name="connsiteX18" fmla="*/ 36735 w 250704"/>
                  <a:gd name="connsiteY18" fmla="*/ 380359 h 433688"/>
                  <a:gd name="connsiteX19" fmla="*/ 36735 w 250704"/>
                  <a:gd name="connsiteY19" fmla="*/ 380187 h 433688"/>
                  <a:gd name="connsiteX20" fmla="*/ 250704 w 250704"/>
                  <a:gd name="connsiteY20" fmla="*/ 110992 h 43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704" h="433688">
                    <a:moveTo>
                      <a:pt x="250704" y="110992"/>
                    </a:moveTo>
                    <a:cubicBezTo>
                      <a:pt x="250768" y="74944"/>
                      <a:pt x="243738" y="39236"/>
                      <a:pt x="230016" y="5902"/>
                    </a:cubicBezTo>
                    <a:cubicBezTo>
                      <a:pt x="228012" y="1036"/>
                      <a:pt x="222443" y="-1283"/>
                      <a:pt x="217576" y="721"/>
                    </a:cubicBezTo>
                    <a:cubicBezTo>
                      <a:pt x="212710" y="2725"/>
                      <a:pt x="210391" y="8294"/>
                      <a:pt x="212395" y="13160"/>
                    </a:cubicBezTo>
                    <a:cubicBezTo>
                      <a:pt x="266340" y="144647"/>
                      <a:pt x="203481" y="294971"/>
                      <a:pt x="71994" y="348917"/>
                    </a:cubicBezTo>
                    <a:cubicBezTo>
                      <a:pt x="57829" y="354729"/>
                      <a:pt x="43173" y="359264"/>
                      <a:pt x="28200" y="362471"/>
                    </a:cubicBezTo>
                    <a:cubicBezTo>
                      <a:pt x="28076" y="362471"/>
                      <a:pt x="28029" y="362471"/>
                      <a:pt x="28086" y="362328"/>
                    </a:cubicBezTo>
                    <a:lnTo>
                      <a:pt x="66072" y="295176"/>
                    </a:lnTo>
                    <a:cubicBezTo>
                      <a:pt x="68978" y="290792"/>
                      <a:pt x="67779" y="284881"/>
                      <a:pt x="63395" y="281975"/>
                    </a:cubicBezTo>
                    <a:cubicBezTo>
                      <a:pt x="59011" y="279068"/>
                      <a:pt x="53100" y="280267"/>
                      <a:pt x="50194" y="284651"/>
                    </a:cubicBezTo>
                    <a:cubicBezTo>
                      <a:pt x="49939" y="285034"/>
                      <a:pt x="49713" y="285435"/>
                      <a:pt x="49517" y="285851"/>
                    </a:cubicBezTo>
                    <a:lnTo>
                      <a:pt x="1235" y="371224"/>
                    </a:lnTo>
                    <a:cubicBezTo>
                      <a:pt x="-1354" y="375804"/>
                      <a:pt x="260" y="381615"/>
                      <a:pt x="4839" y="384204"/>
                    </a:cubicBezTo>
                    <a:cubicBezTo>
                      <a:pt x="4841" y="384205"/>
                      <a:pt x="4843" y="384206"/>
                      <a:pt x="4845" y="384207"/>
                    </a:cubicBezTo>
                    <a:lnTo>
                      <a:pt x="90056" y="432394"/>
                    </a:lnTo>
                    <a:cubicBezTo>
                      <a:pt x="94602" y="435041"/>
                      <a:pt x="100433" y="433501"/>
                      <a:pt x="103080" y="428955"/>
                    </a:cubicBezTo>
                    <a:cubicBezTo>
                      <a:pt x="105727" y="424410"/>
                      <a:pt x="104188" y="418579"/>
                      <a:pt x="99642" y="415932"/>
                    </a:cubicBezTo>
                    <a:cubicBezTo>
                      <a:pt x="99571" y="415891"/>
                      <a:pt x="99500" y="415850"/>
                      <a:pt x="99428" y="415811"/>
                    </a:cubicBezTo>
                    <a:lnTo>
                      <a:pt x="36735" y="380359"/>
                    </a:lnTo>
                    <a:cubicBezTo>
                      <a:pt x="36620" y="380292"/>
                      <a:pt x="36639" y="380216"/>
                      <a:pt x="36735" y="380187"/>
                    </a:cubicBezTo>
                    <a:cubicBezTo>
                      <a:pt x="161784" y="350821"/>
                      <a:pt x="250313" y="239442"/>
                      <a:pt x="250704" y="110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37649EEA-FFC1-EEF7-3446-A8C22C437AC9}"/>
                  </a:ext>
                </a:extLst>
              </p:cNvPr>
              <p:cNvSpPr/>
              <p:nvPr/>
            </p:nvSpPr>
            <p:spPr bwMode="gray">
              <a:xfrm>
                <a:off x="5769627" y="3309223"/>
                <a:ext cx="315026" cy="385466"/>
              </a:xfrm>
              <a:custGeom>
                <a:avLst/>
                <a:gdLst>
                  <a:gd name="connsiteX0" fmla="*/ 306704 w 315026"/>
                  <a:gd name="connsiteY0" fmla="*/ 366474 h 385466"/>
                  <a:gd name="connsiteX1" fmla="*/ 212349 w 315026"/>
                  <a:gd name="connsiteY1" fmla="*/ 334241 h 385466"/>
                  <a:gd name="connsiteX2" fmla="*/ 96220 w 315026"/>
                  <a:gd name="connsiteY2" fmla="*/ 32518 h 385466"/>
                  <a:gd name="connsiteX3" fmla="*/ 96392 w 315026"/>
                  <a:gd name="connsiteY3" fmla="*/ 32518 h 385466"/>
                  <a:gd name="connsiteX4" fmla="*/ 135397 w 315026"/>
                  <a:gd name="connsiteY4" fmla="*/ 98964 h 385466"/>
                  <a:gd name="connsiteX5" fmla="*/ 148441 w 315026"/>
                  <a:gd name="connsiteY5" fmla="*/ 102341 h 385466"/>
                  <a:gd name="connsiteX6" fmla="*/ 151818 w 315026"/>
                  <a:gd name="connsiteY6" fmla="*/ 89297 h 385466"/>
                  <a:gd name="connsiteX7" fmla="*/ 102173 w 315026"/>
                  <a:gd name="connsiteY7" fmla="*/ 4705 h 385466"/>
                  <a:gd name="connsiteX8" fmla="*/ 89137 w 315026"/>
                  <a:gd name="connsiteY8" fmla="*/ 1312 h 385466"/>
                  <a:gd name="connsiteX9" fmla="*/ 89134 w 315026"/>
                  <a:gd name="connsiteY9" fmla="*/ 1314 h 385466"/>
                  <a:gd name="connsiteX10" fmla="*/ 4704 w 315026"/>
                  <a:gd name="connsiteY10" fmla="*/ 50844 h 385466"/>
                  <a:gd name="connsiteX11" fmla="*/ 1313 w 315026"/>
                  <a:gd name="connsiteY11" fmla="*/ 63884 h 385466"/>
                  <a:gd name="connsiteX12" fmla="*/ 14353 w 315026"/>
                  <a:gd name="connsiteY12" fmla="*/ 67275 h 385466"/>
                  <a:gd name="connsiteX13" fmla="*/ 76589 w 315026"/>
                  <a:gd name="connsiteY13" fmla="*/ 30746 h 385466"/>
                  <a:gd name="connsiteX14" fmla="*/ 76723 w 315026"/>
                  <a:gd name="connsiteY14" fmla="*/ 30851 h 385466"/>
                  <a:gd name="connsiteX15" fmla="*/ 260592 w 315026"/>
                  <a:gd name="connsiteY15" fmla="*/ 375866 h 385466"/>
                  <a:gd name="connsiteX16" fmla="*/ 304170 w 315026"/>
                  <a:gd name="connsiteY16" fmla="*/ 385381 h 385466"/>
                  <a:gd name="connsiteX17" fmla="*/ 305456 w 315026"/>
                  <a:gd name="connsiteY17" fmla="*/ 385467 h 385466"/>
                  <a:gd name="connsiteX18" fmla="*/ 315027 w 315026"/>
                  <a:gd name="connsiteY18" fmla="*/ 375989 h 385466"/>
                  <a:gd name="connsiteX19" fmla="*/ 306704 w 315026"/>
                  <a:gd name="connsiteY19" fmla="*/ 366493 h 38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5026" h="385466">
                    <a:moveTo>
                      <a:pt x="306704" y="366474"/>
                    </a:moveTo>
                    <a:cubicBezTo>
                      <a:pt x="273440" y="362030"/>
                      <a:pt x="241379" y="351077"/>
                      <a:pt x="212349" y="334241"/>
                    </a:cubicBezTo>
                    <a:cubicBezTo>
                      <a:pt x="107665" y="273352"/>
                      <a:pt x="59373" y="147881"/>
                      <a:pt x="96220" y="32518"/>
                    </a:cubicBezTo>
                    <a:cubicBezTo>
                      <a:pt x="96220" y="32404"/>
                      <a:pt x="96335" y="32394"/>
                      <a:pt x="96392" y="32518"/>
                    </a:cubicBezTo>
                    <a:lnTo>
                      <a:pt x="135397" y="98964"/>
                    </a:lnTo>
                    <a:cubicBezTo>
                      <a:pt x="138066" y="103499"/>
                      <a:pt x="143906" y="105011"/>
                      <a:pt x="148441" y="102341"/>
                    </a:cubicBezTo>
                    <a:cubicBezTo>
                      <a:pt x="152976" y="99671"/>
                      <a:pt x="154488" y="93831"/>
                      <a:pt x="151818" y="89297"/>
                    </a:cubicBezTo>
                    <a:lnTo>
                      <a:pt x="102173" y="4705"/>
                    </a:lnTo>
                    <a:cubicBezTo>
                      <a:pt x="99510" y="168"/>
                      <a:pt x="93674" y="-1351"/>
                      <a:pt x="89137" y="1312"/>
                    </a:cubicBezTo>
                    <a:cubicBezTo>
                      <a:pt x="89136" y="1312"/>
                      <a:pt x="89135" y="1313"/>
                      <a:pt x="89134" y="1314"/>
                    </a:cubicBezTo>
                    <a:lnTo>
                      <a:pt x="4704" y="50844"/>
                    </a:lnTo>
                    <a:cubicBezTo>
                      <a:pt x="167" y="53508"/>
                      <a:pt x="-1351" y="59347"/>
                      <a:pt x="1313" y="63884"/>
                    </a:cubicBezTo>
                    <a:cubicBezTo>
                      <a:pt x="3977" y="68421"/>
                      <a:pt x="9816" y="69939"/>
                      <a:pt x="14353" y="67275"/>
                    </a:cubicBezTo>
                    <a:lnTo>
                      <a:pt x="76589" y="30746"/>
                    </a:lnTo>
                    <a:cubicBezTo>
                      <a:pt x="76703" y="30680"/>
                      <a:pt x="76761" y="30746"/>
                      <a:pt x="76723" y="30851"/>
                    </a:cubicBezTo>
                    <a:cubicBezTo>
                      <a:pt x="32224" y="176898"/>
                      <a:pt x="114544" y="331367"/>
                      <a:pt x="260592" y="375866"/>
                    </a:cubicBezTo>
                    <a:cubicBezTo>
                      <a:pt x="274838" y="380206"/>
                      <a:pt x="289411" y="383389"/>
                      <a:pt x="304170" y="385381"/>
                    </a:cubicBezTo>
                    <a:cubicBezTo>
                      <a:pt x="304596" y="385438"/>
                      <a:pt x="305026" y="385467"/>
                      <a:pt x="305456" y="385467"/>
                    </a:cubicBezTo>
                    <a:cubicBezTo>
                      <a:pt x="310717" y="385493"/>
                      <a:pt x="315002" y="381248"/>
                      <a:pt x="315027" y="375989"/>
                    </a:cubicBezTo>
                    <a:cubicBezTo>
                      <a:pt x="315050" y="371175"/>
                      <a:pt x="311479" y="367101"/>
                      <a:pt x="306704" y="3664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42481DEE-AF1C-74BA-EA3F-936FB6305CE8}"/>
                  </a:ext>
                </a:extLst>
              </p:cNvPr>
              <p:cNvSpPr/>
              <p:nvPr/>
            </p:nvSpPr>
            <p:spPr bwMode="gray">
              <a:xfrm>
                <a:off x="5889831" y="3144739"/>
                <a:ext cx="442235" cy="123011"/>
              </a:xfrm>
              <a:custGeom>
                <a:avLst/>
                <a:gdLst>
                  <a:gd name="connsiteX0" fmla="*/ 411213 w 442235"/>
                  <a:gd name="connsiteY0" fmla="*/ 103419 h 123011"/>
                  <a:gd name="connsiteX1" fmla="*/ 411146 w 442235"/>
                  <a:gd name="connsiteY1" fmla="*/ 103581 h 123011"/>
                  <a:gd name="connsiteX2" fmla="*/ 334556 w 442235"/>
                  <a:gd name="connsiteY2" fmla="*/ 103962 h 123011"/>
                  <a:gd name="connsiteX3" fmla="*/ 325055 w 442235"/>
                  <a:gd name="connsiteY3" fmla="*/ 113511 h 123011"/>
                  <a:gd name="connsiteX4" fmla="*/ 334604 w 442235"/>
                  <a:gd name="connsiteY4" fmla="*/ 123012 h 123011"/>
                  <a:gd name="connsiteX5" fmla="*/ 334604 w 442235"/>
                  <a:gd name="connsiteY5" fmla="*/ 123012 h 123011"/>
                  <a:gd name="connsiteX6" fmla="*/ 432711 w 442235"/>
                  <a:gd name="connsiteY6" fmla="*/ 122526 h 123011"/>
                  <a:gd name="connsiteX7" fmla="*/ 442236 w 442235"/>
                  <a:gd name="connsiteY7" fmla="*/ 113001 h 123011"/>
                  <a:gd name="connsiteX8" fmla="*/ 441722 w 442235"/>
                  <a:gd name="connsiteY8" fmla="*/ 15065 h 123011"/>
                  <a:gd name="connsiteX9" fmla="*/ 432936 w 442235"/>
                  <a:gd name="connsiteY9" fmla="*/ 5540 h 123011"/>
                  <a:gd name="connsiteX10" fmla="*/ 432197 w 442235"/>
                  <a:gd name="connsiteY10" fmla="*/ 5540 h 123011"/>
                  <a:gd name="connsiteX11" fmla="*/ 422672 w 442235"/>
                  <a:gd name="connsiteY11" fmla="*/ 15065 h 123011"/>
                  <a:gd name="connsiteX12" fmla="*/ 422672 w 442235"/>
                  <a:gd name="connsiteY12" fmla="*/ 15113 h 123011"/>
                  <a:gd name="connsiteX13" fmla="*/ 423034 w 442235"/>
                  <a:gd name="connsiteY13" fmla="*/ 87607 h 123011"/>
                  <a:gd name="connsiteX14" fmla="*/ 422872 w 442235"/>
                  <a:gd name="connsiteY14" fmla="*/ 87674 h 123011"/>
                  <a:gd name="connsiteX15" fmla="*/ 82610 w 442235"/>
                  <a:gd name="connsiteY15" fmla="*/ 36725 h 123011"/>
                  <a:gd name="connsiteX16" fmla="*/ 1952 w 442235"/>
                  <a:gd name="connsiteY16" fmla="*/ 107210 h 123011"/>
                  <a:gd name="connsiteX17" fmla="*/ 3749 w 442235"/>
                  <a:gd name="connsiteY17" fmla="*/ 120560 h 123011"/>
                  <a:gd name="connsiteX18" fmla="*/ 17040 w 442235"/>
                  <a:gd name="connsiteY18" fmla="*/ 118840 h 123011"/>
                  <a:gd name="connsiteX19" fmla="*/ 92135 w 442235"/>
                  <a:gd name="connsiteY19" fmla="*/ 53251 h 123011"/>
                  <a:gd name="connsiteX20" fmla="*/ 411213 w 442235"/>
                  <a:gd name="connsiteY20" fmla="*/ 103419 h 12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2235" h="123011">
                    <a:moveTo>
                      <a:pt x="411213" y="103419"/>
                    </a:moveTo>
                    <a:cubicBezTo>
                      <a:pt x="411299" y="103505"/>
                      <a:pt x="411270" y="103581"/>
                      <a:pt x="411146" y="103581"/>
                    </a:cubicBezTo>
                    <a:lnTo>
                      <a:pt x="334556" y="103962"/>
                    </a:lnTo>
                    <a:cubicBezTo>
                      <a:pt x="329295" y="103975"/>
                      <a:pt x="325041" y="108250"/>
                      <a:pt x="325055" y="113511"/>
                    </a:cubicBezTo>
                    <a:cubicBezTo>
                      <a:pt x="325068" y="118771"/>
                      <a:pt x="329343" y="123025"/>
                      <a:pt x="334604" y="123012"/>
                    </a:cubicBezTo>
                    <a:lnTo>
                      <a:pt x="334604" y="123012"/>
                    </a:lnTo>
                    <a:lnTo>
                      <a:pt x="432711" y="122526"/>
                    </a:lnTo>
                    <a:cubicBezTo>
                      <a:pt x="437972" y="122526"/>
                      <a:pt x="442236" y="118262"/>
                      <a:pt x="442236" y="113001"/>
                    </a:cubicBezTo>
                    <a:lnTo>
                      <a:pt x="441722" y="15065"/>
                    </a:lnTo>
                    <a:cubicBezTo>
                      <a:pt x="441926" y="10008"/>
                      <a:pt x="437992" y="5744"/>
                      <a:pt x="432936" y="5540"/>
                    </a:cubicBezTo>
                    <a:cubicBezTo>
                      <a:pt x="432689" y="5530"/>
                      <a:pt x="432442" y="5530"/>
                      <a:pt x="432197" y="5540"/>
                    </a:cubicBezTo>
                    <a:cubicBezTo>
                      <a:pt x="426936" y="5540"/>
                      <a:pt x="422672" y="9804"/>
                      <a:pt x="422672" y="15065"/>
                    </a:cubicBezTo>
                    <a:cubicBezTo>
                      <a:pt x="422672" y="15081"/>
                      <a:pt x="422672" y="15096"/>
                      <a:pt x="422672" y="15113"/>
                    </a:cubicBezTo>
                    <a:lnTo>
                      <a:pt x="423034" y="87607"/>
                    </a:lnTo>
                    <a:cubicBezTo>
                      <a:pt x="423034" y="87741"/>
                      <a:pt x="422967" y="87769"/>
                      <a:pt x="422872" y="87674"/>
                    </a:cubicBezTo>
                    <a:cubicBezTo>
                      <a:pt x="334959" y="-6101"/>
                      <a:pt x="194135" y="-27187"/>
                      <a:pt x="82610" y="36725"/>
                    </a:cubicBezTo>
                    <a:cubicBezTo>
                      <a:pt x="51358" y="54697"/>
                      <a:pt x="23950" y="78647"/>
                      <a:pt x="1952" y="107210"/>
                    </a:cubicBezTo>
                    <a:cubicBezTo>
                      <a:pt x="-1238" y="111392"/>
                      <a:pt x="-434" y="117369"/>
                      <a:pt x="3749" y="120560"/>
                    </a:cubicBezTo>
                    <a:cubicBezTo>
                      <a:pt x="7902" y="123727"/>
                      <a:pt x="13830" y="122960"/>
                      <a:pt x="17040" y="118840"/>
                    </a:cubicBezTo>
                    <a:cubicBezTo>
                      <a:pt x="37522" y="92257"/>
                      <a:pt x="63039" y="69970"/>
                      <a:pt x="92135" y="53251"/>
                    </a:cubicBezTo>
                    <a:cubicBezTo>
                      <a:pt x="197105" y="-6887"/>
                      <a:pt x="329762" y="13971"/>
                      <a:pt x="411213" y="103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478B241-5D59-4C72-178F-6240C8522A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150002" y="3880873"/>
              <a:ext cx="1585807" cy="1585976"/>
            </a:xfrm>
            <a:custGeom>
              <a:avLst/>
              <a:gdLst>
                <a:gd name="connsiteX0" fmla="*/ 849311 w 1585807"/>
                <a:gd name="connsiteY0" fmla="*/ 0 h 1585976"/>
                <a:gd name="connsiteX1" fmla="*/ 1585807 w 1585807"/>
                <a:gd name="connsiteY1" fmla="*/ 0 h 1585976"/>
                <a:gd name="connsiteX2" fmla="*/ 1580054 w 1585807"/>
                <a:gd name="connsiteY2" fmla="*/ 113939 h 1585976"/>
                <a:gd name="connsiteX3" fmla="*/ 103577 w 1585807"/>
                <a:gd name="connsiteY3" fmla="*/ 1581072 h 1585976"/>
                <a:gd name="connsiteX4" fmla="*/ 0 w 1585807"/>
                <a:gd name="connsiteY4" fmla="*/ 1585976 h 1585976"/>
                <a:gd name="connsiteX5" fmla="*/ 0 w 1585807"/>
                <a:gd name="connsiteY5" fmla="*/ 849990 h 1585976"/>
                <a:gd name="connsiteX6" fmla="*/ 106864 w 1585807"/>
                <a:gd name="connsiteY6" fmla="*/ 840561 h 1585976"/>
                <a:gd name="connsiteX7" fmla="*/ 836293 w 1585807"/>
                <a:gd name="connsiteY7" fmla="*/ 129144 h 158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807" h="1585976">
                  <a:moveTo>
                    <a:pt x="849311" y="0"/>
                  </a:moveTo>
                  <a:lnTo>
                    <a:pt x="1585807" y="0"/>
                  </a:lnTo>
                  <a:lnTo>
                    <a:pt x="1580054" y="113939"/>
                  </a:lnTo>
                  <a:cubicBezTo>
                    <a:pt x="1501197" y="890430"/>
                    <a:pt x="881483" y="1507031"/>
                    <a:pt x="103577" y="1581072"/>
                  </a:cubicBezTo>
                  <a:lnTo>
                    <a:pt x="0" y="1585976"/>
                  </a:lnTo>
                  <a:lnTo>
                    <a:pt x="0" y="849990"/>
                  </a:lnTo>
                  <a:lnTo>
                    <a:pt x="106864" y="840561"/>
                  </a:lnTo>
                  <a:cubicBezTo>
                    <a:pt x="472354" y="775275"/>
                    <a:pt x="762147" y="491486"/>
                    <a:pt x="836293" y="129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C1BDD4-CD03-B48B-D07E-645A316123B4}"/>
                </a:ext>
              </a:extLst>
            </p:cNvPr>
            <p:cNvSpPr>
              <a:spLocks noChangeAspect="1"/>
            </p:cNvSpPr>
            <p:nvPr/>
          </p:nvSpPr>
          <p:spPr bwMode="gray">
            <a:xfrm rot="16200000">
              <a:off x="6152642" y="2184254"/>
              <a:ext cx="1585807" cy="1585976"/>
            </a:xfrm>
            <a:custGeom>
              <a:avLst/>
              <a:gdLst>
                <a:gd name="connsiteX0" fmla="*/ 849311 w 1585807"/>
                <a:gd name="connsiteY0" fmla="*/ 0 h 1585976"/>
                <a:gd name="connsiteX1" fmla="*/ 1585807 w 1585807"/>
                <a:gd name="connsiteY1" fmla="*/ 0 h 1585976"/>
                <a:gd name="connsiteX2" fmla="*/ 1580054 w 1585807"/>
                <a:gd name="connsiteY2" fmla="*/ 113939 h 1585976"/>
                <a:gd name="connsiteX3" fmla="*/ 103577 w 1585807"/>
                <a:gd name="connsiteY3" fmla="*/ 1581072 h 1585976"/>
                <a:gd name="connsiteX4" fmla="*/ 0 w 1585807"/>
                <a:gd name="connsiteY4" fmla="*/ 1585976 h 1585976"/>
                <a:gd name="connsiteX5" fmla="*/ 0 w 1585807"/>
                <a:gd name="connsiteY5" fmla="*/ 849990 h 1585976"/>
                <a:gd name="connsiteX6" fmla="*/ 106864 w 1585807"/>
                <a:gd name="connsiteY6" fmla="*/ 840561 h 1585976"/>
                <a:gd name="connsiteX7" fmla="*/ 836293 w 1585807"/>
                <a:gd name="connsiteY7" fmla="*/ 129144 h 158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807" h="1585976">
                  <a:moveTo>
                    <a:pt x="849311" y="0"/>
                  </a:moveTo>
                  <a:lnTo>
                    <a:pt x="1585807" y="0"/>
                  </a:lnTo>
                  <a:lnTo>
                    <a:pt x="1580054" y="113939"/>
                  </a:lnTo>
                  <a:cubicBezTo>
                    <a:pt x="1501197" y="890430"/>
                    <a:pt x="881483" y="1507031"/>
                    <a:pt x="103577" y="1581072"/>
                  </a:cubicBezTo>
                  <a:lnTo>
                    <a:pt x="0" y="1585976"/>
                  </a:lnTo>
                  <a:lnTo>
                    <a:pt x="0" y="849990"/>
                  </a:lnTo>
                  <a:lnTo>
                    <a:pt x="106864" y="840561"/>
                  </a:lnTo>
                  <a:cubicBezTo>
                    <a:pt x="472354" y="775275"/>
                    <a:pt x="762147" y="491486"/>
                    <a:pt x="836293" y="129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842B1ED-8EEB-6E80-C18E-2A2F7C1CF7F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 flipH="1">
              <a:off x="4453551" y="2184254"/>
              <a:ext cx="1585807" cy="1585976"/>
            </a:xfrm>
            <a:custGeom>
              <a:avLst/>
              <a:gdLst>
                <a:gd name="connsiteX0" fmla="*/ 849311 w 1585807"/>
                <a:gd name="connsiteY0" fmla="*/ 0 h 1585976"/>
                <a:gd name="connsiteX1" fmla="*/ 1585807 w 1585807"/>
                <a:gd name="connsiteY1" fmla="*/ 0 h 1585976"/>
                <a:gd name="connsiteX2" fmla="*/ 1580054 w 1585807"/>
                <a:gd name="connsiteY2" fmla="*/ 113939 h 1585976"/>
                <a:gd name="connsiteX3" fmla="*/ 103577 w 1585807"/>
                <a:gd name="connsiteY3" fmla="*/ 1581072 h 1585976"/>
                <a:gd name="connsiteX4" fmla="*/ 0 w 1585807"/>
                <a:gd name="connsiteY4" fmla="*/ 1585976 h 1585976"/>
                <a:gd name="connsiteX5" fmla="*/ 0 w 1585807"/>
                <a:gd name="connsiteY5" fmla="*/ 849990 h 1585976"/>
                <a:gd name="connsiteX6" fmla="*/ 106864 w 1585807"/>
                <a:gd name="connsiteY6" fmla="*/ 840561 h 1585976"/>
                <a:gd name="connsiteX7" fmla="*/ 836293 w 1585807"/>
                <a:gd name="connsiteY7" fmla="*/ 129144 h 158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807" h="1585976">
                  <a:moveTo>
                    <a:pt x="849311" y="0"/>
                  </a:moveTo>
                  <a:lnTo>
                    <a:pt x="1585807" y="0"/>
                  </a:lnTo>
                  <a:lnTo>
                    <a:pt x="1580054" y="113939"/>
                  </a:lnTo>
                  <a:cubicBezTo>
                    <a:pt x="1501197" y="890430"/>
                    <a:pt x="881483" y="1507031"/>
                    <a:pt x="103577" y="1581072"/>
                  </a:cubicBezTo>
                  <a:lnTo>
                    <a:pt x="0" y="1585976"/>
                  </a:lnTo>
                  <a:lnTo>
                    <a:pt x="0" y="849990"/>
                  </a:lnTo>
                  <a:lnTo>
                    <a:pt x="106864" y="840561"/>
                  </a:lnTo>
                  <a:cubicBezTo>
                    <a:pt x="472354" y="775275"/>
                    <a:pt x="762147" y="491486"/>
                    <a:pt x="836293" y="129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772BF7CA-C9D5-03E0-D356-E53F8DF32CFB}"/>
                </a:ext>
              </a:extLst>
            </p:cNvPr>
            <p:cNvSpPr>
              <a:spLocks noChangeAspect="1"/>
            </p:cNvSpPr>
            <p:nvPr/>
          </p:nvSpPr>
          <p:spPr bwMode="gray">
            <a:xfrm rot="16200000" flipH="1" flipV="1">
              <a:off x="4453551" y="3883514"/>
              <a:ext cx="1585807" cy="1585976"/>
            </a:xfrm>
            <a:custGeom>
              <a:avLst/>
              <a:gdLst>
                <a:gd name="connsiteX0" fmla="*/ 849311 w 1585807"/>
                <a:gd name="connsiteY0" fmla="*/ 0 h 1585976"/>
                <a:gd name="connsiteX1" fmla="*/ 1585807 w 1585807"/>
                <a:gd name="connsiteY1" fmla="*/ 0 h 1585976"/>
                <a:gd name="connsiteX2" fmla="*/ 1580054 w 1585807"/>
                <a:gd name="connsiteY2" fmla="*/ 113939 h 1585976"/>
                <a:gd name="connsiteX3" fmla="*/ 103577 w 1585807"/>
                <a:gd name="connsiteY3" fmla="*/ 1581072 h 1585976"/>
                <a:gd name="connsiteX4" fmla="*/ 0 w 1585807"/>
                <a:gd name="connsiteY4" fmla="*/ 1585976 h 1585976"/>
                <a:gd name="connsiteX5" fmla="*/ 0 w 1585807"/>
                <a:gd name="connsiteY5" fmla="*/ 849990 h 1585976"/>
                <a:gd name="connsiteX6" fmla="*/ 106864 w 1585807"/>
                <a:gd name="connsiteY6" fmla="*/ 840561 h 1585976"/>
                <a:gd name="connsiteX7" fmla="*/ 836293 w 1585807"/>
                <a:gd name="connsiteY7" fmla="*/ 129144 h 158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807" h="1585976">
                  <a:moveTo>
                    <a:pt x="849311" y="0"/>
                  </a:moveTo>
                  <a:lnTo>
                    <a:pt x="1585807" y="0"/>
                  </a:lnTo>
                  <a:lnTo>
                    <a:pt x="1580054" y="113939"/>
                  </a:lnTo>
                  <a:cubicBezTo>
                    <a:pt x="1501197" y="890430"/>
                    <a:pt x="881483" y="1507031"/>
                    <a:pt x="103577" y="1581072"/>
                  </a:cubicBezTo>
                  <a:lnTo>
                    <a:pt x="0" y="1585976"/>
                  </a:lnTo>
                  <a:lnTo>
                    <a:pt x="0" y="849990"/>
                  </a:lnTo>
                  <a:lnTo>
                    <a:pt x="106864" y="840561"/>
                  </a:lnTo>
                  <a:cubicBezTo>
                    <a:pt x="472354" y="775275"/>
                    <a:pt x="762147" y="491486"/>
                    <a:pt x="836293" y="129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450A9EF-B7CD-981E-7499-2197BCF109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3545" y="2270936"/>
              <a:ext cx="540222" cy="540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4D5D2A6-E6A6-72AC-C786-FE8C0A4CB4F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76768" y="2270936"/>
              <a:ext cx="540222" cy="540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9AA0CC9-8659-3598-8A08-DA575749B6F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3545" y="4789009"/>
              <a:ext cx="540222" cy="540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3AAC51-2EC6-2FF2-A45E-3D06E1F983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81418" y="4779773"/>
              <a:ext cx="540222" cy="540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93B4E70-E062-F74B-DB68-BDB6B369E3BC}"/>
                </a:ext>
              </a:extLst>
            </p:cNvPr>
            <p:cNvSpPr txBox="1"/>
            <p:nvPr/>
          </p:nvSpPr>
          <p:spPr bwMode="gray">
            <a:xfrm rot="2766970">
              <a:off x="4629474" y="3768461"/>
              <a:ext cx="1834076" cy="12002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1200" spc="110" dirty="0">
                  <a:solidFill>
                    <a:schemeClr val="bg1"/>
                  </a:solidFill>
                  <a:latin typeface="+mj-lt"/>
                </a:rPr>
                <a:t>Platzhaltertext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DEAFAB9-4C29-D304-25CD-68B8F84A9DF4}"/>
                </a:ext>
              </a:extLst>
            </p:cNvPr>
            <p:cNvSpPr txBox="1"/>
            <p:nvPr/>
          </p:nvSpPr>
          <p:spPr bwMode="gray">
            <a:xfrm rot="18715295">
              <a:off x="5712896" y="3765820"/>
              <a:ext cx="1834076" cy="12002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1200" spc="110" dirty="0">
                  <a:solidFill>
                    <a:schemeClr val="bg1"/>
                  </a:solidFill>
                  <a:latin typeface="+mj-lt"/>
                </a:rPr>
                <a:t>Platzhaltertext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7C04047-8EFB-6724-338F-1954AA5A03DA}"/>
                </a:ext>
              </a:extLst>
            </p:cNvPr>
            <p:cNvSpPr txBox="1"/>
            <p:nvPr/>
          </p:nvSpPr>
          <p:spPr bwMode="gray">
            <a:xfrm rot="18886467">
              <a:off x="4934659" y="2748385"/>
              <a:ext cx="1834076" cy="154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1200" dirty="0">
                  <a:solidFill>
                    <a:schemeClr val="bg1"/>
                  </a:solidFill>
                  <a:latin typeface="+mj-lt"/>
                </a:rPr>
                <a:t>Platzhaltertext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8F75C4E-F13B-7201-DD7E-880CAB5580D6}"/>
                </a:ext>
              </a:extLst>
            </p:cNvPr>
            <p:cNvSpPr txBox="1"/>
            <p:nvPr/>
          </p:nvSpPr>
          <p:spPr bwMode="gray">
            <a:xfrm rot="2614685">
              <a:off x="5447791" y="2775279"/>
              <a:ext cx="1834076" cy="154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1200" dirty="0">
                  <a:solidFill>
                    <a:schemeClr val="bg1"/>
                  </a:solidFill>
                  <a:latin typeface="+mj-lt"/>
                </a:rPr>
                <a:t>Platzhaltertext</a:t>
              </a: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2C163B9-8F03-E7C3-949B-8CBF12238B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4977" y="4951529"/>
              <a:ext cx="378951" cy="266952"/>
            </a:xfrm>
            <a:custGeom>
              <a:avLst/>
              <a:gdLst>
                <a:gd name="connsiteX0" fmla="*/ 395925 w 419644"/>
                <a:gd name="connsiteY0" fmla="*/ 56903 h 295618"/>
                <a:gd name="connsiteX1" fmla="*/ 264707 w 419644"/>
                <a:gd name="connsiteY1" fmla="*/ 56903 h 295618"/>
                <a:gd name="connsiteX2" fmla="*/ 264707 w 419644"/>
                <a:gd name="connsiteY2" fmla="*/ 23846 h 295618"/>
                <a:gd name="connsiteX3" fmla="*/ 240861 w 419644"/>
                <a:gd name="connsiteY3" fmla="*/ 0 h 295618"/>
                <a:gd name="connsiteX4" fmla="*/ 23846 w 419644"/>
                <a:gd name="connsiteY4" fmla="*/ 0 h 295618"/>
                <a:gd name="connsiteX5" fmla="*/ 0 w 419644"/>
                <a:gd name="connsiteY5" fmla="*/ 23846 h 295618"/>
                <a:gd name="connsiteX6" fmla="*/ 0 w 419644"/>
                <a:gd name="connsiteY6" fmla="*/ 163265 h 295618"/>
                <a:gd name="connsiteX7" fmla="*/ 23846 w 419644"/>
                <a:gd name="connsiteY7" fmla="*/ 187112 h 295618"/>
                <a:gd name="connsiteX8" fmla="*/ 51730 w 419644"/>
                <a:gd name="connsiteY8" fmla="*/ 187112 h 295618"/>
                <a:gd name="connsiteX9" fmla="*/ 51730 w 419644"/>
                <a:gd name="connsiteY9" fmla="*/ 235561 h 295618"/>
                <a:gd name="connsiteX10" fmla="*/ 53623 w 419644"/>
                <a:gd name="connsiteY10" fmla="*/ 238463 h 295618"/>
                <a:gd name="connsiteX11" fmla="*/ 57029 w 419644"/>
                <a:gd name="connsiteY11" fmla="*/ 237833 h 295618"/>
                <a:gd name="connsiteX12" fmla="*/ 107750 w 419644"/>
                <a:gd name="connsiteY12" fmla="*/ 187112 h 295618"/>
                <a:gd name="connsiteX13" fmla="*/ 154938 w 419644"/>
                <a:gd name="connsiteY13" fmla="*/ 187112 h 295618"/>
                <a:gd name="connsiteX14" fmla="*/ 154938 w 419644"/>
                <a:gd name="connsiteY14" fmla="*/ 220169 h 295618"/>
                <a:gd name="connsiteX15" fmla="*/ 178784 w 419644"/>
                <a:gd name="connsiteY15" fmla="*/ 244015 h 295618"/>
                <a:gd name="connsiteX16" fmla="*/ 311769 w 419644"/>
                <a:gd name="connsiteY16" fmla="*/ 244015 h 295618"/>
                <a:gd name="connsiteX17" fmla="*/ 362489 w 419644"/>
                <a:gd name="connsiteY17" fmla="*/ 294736 h 295618"/>
                <a:gd name="connsiteX18" fmla="*/ 364761 w 419644"/>
                <a:gd name="connsiteY18" fmla="*/ 295619 h 295618"/>
                <a:gd name="connsiteX19" fmla="*/ 366022 w 419644"/>
                <a:gd name="connsiteY19" fmla="*/ 295367 h 295618"/>
                <a:gd name="connsiteX20" fmla="*/ 367915 w 419644"/>
                <a:gd name="connsiteY20" fmla="*/ 292465 h 295618"/>
                <a:gd name="connsiteX21" fmla="*/ 367915 w 419644"/>
                <a:gd name="connsiteY21" fmla="*/ 244015 h 295618"/>
                <a:gd name="connsiteX22" fmla="*/ 395799 w 419644"/>
                <a:gd name="connsiteY22" fmla="*/ 244015 h 295618"/>
                <a:gd name="connsiteX23" fmla="*/ 419645 w 419644"/>
                <a:gd name="connsiteY23" fmla="*/ 220169 h 295618"/>
                <a:gd name="connsiteX24" fmla="*/ 419645 w 419644"/>
                <a:gd name="connsiteY24" fmla="*/ 80750 h 295618"/>
                <a:gd name="connsiteX25" fmla="*/ 395799 w 419644"/>
                <a:gd name="connsiteY25" fmla="*/ 56903 h 295618"/>
                <a:gd name="connsiteX26" fmla="*/ 100054 w 419644"/>
                <a:gd name="connsiteY26" fmla="*/ 171467 h 295618"/>
                <a:gd name="connsiteX27" fmla="*/ 68385 w 419644"/>
                <a:gd name="connsiteY27" fmla="*/ 203135 h 295618"/>
                <a:gd name="connsiteX28" fmla="*/ 68385 w 419644"/>
                <a:gd name="connsiteY28" fmla="*/ 173738 h 295618"/>
                <a:gd name="connsiteX29" fmla="*/ 65230 w 419644"/>
                <a:gd name="connsiteY29" fmla="*/ 170583 h 295618"/>
                <a:gd name="connsiteX30" fmla="*/ 23846 w 419644"/>
                <a:gd name="connsiteY30" fmla="*/ 170583 h 295618"/>
                <a:gd name="connsiteX31" fmla="*/ 16655 w 419644"/>
                <a:gd name="connsiteY31" fmla="*/ 163392 h 295618"/>
                <a:gd name="connsiteX32" fmla="*/ 16655 w 419644"/>
                <a:gd name="connsiteY32" fmla="*/ 23973 h 295618"/>
                <a:gd name="connsiteX33" fmla="*/ 23846 w 419644"/>
                <a:gd name="connsiteY33" fmla="*/ 16781 h 295618"/>
                <a:gd name="connsiteX34" fmla="*/ 240861 w 419644"/>
                <a:gd name="connsiteY34" fmla="*/ 16781 h 295618"/>
                <a:gd name="connsiteX35" fmla="*/ 248052 w 419644"/>
                <a:gd name="connsiteY35" fmla="*/ 23973 h 295618"/>
                <a:gd name="connsiteX36" fmla="*/ 248052 w 419644"/>
                <a:gd name="connsiteY36" fmla="*/ 56903 h 295618"/>
                <a:gd name="connsiteX37" fmla="*/ 178911 w 419644"/>
                <a:gd name="connsiteY37" fmla="*/ 56903 h 295618"/>
                <a:gd name="connsiteX38" fmla="*/ 155064 w 419644"/>
                <a:gd name="connsiteY38" fmla="*/ 80750 h 295618"/>
                <a:gd name="connsiteX39" fmla="*/ 155064 w 419644"/>
                <a:gd name="connsiteY39" fmla="*/ 80750 h 295618"/>
                <a:gd name="connsiteX40" fmla="*/ 155064 w 419644"/>
                <a:gd name="connsiteY40" fmla="*/ 170583 h 295618"/>
                <a:gd name="connsiteX41" fmla="*/ 102325 w 419644"/>
                <a:gd name="connsiteY41" fmla="*/ 170583 h 295618"/>
                <a:gd name="connsiteX42" fmla="*/ 100054 w 419644"/>
                <a:gd name="connsiteY42" fmla="*/ 171467 h 295618"/>
                <a:gd name="connsiteX43" fmla="*/ 351387 w 419644"/>
                <a:gd name="connsiteY43" fmla="*/ 230515 h 295618"/>
                <a:gd name="connsiteX44" fmla="*/ 351387 w 419644"/>
                <a:gd name="connsiteY44" fmla="*/ 259912 h 295618"/>
                <a:gd name="connsiteX45" fmla="*/ 319718 w 419644"/>
                <a:gd name="connsiteY45" fmla="*/ 228244 h 295618"/>
                <a:gd name="connsiteX46" fmla="*/ 317447 w 419644"/>
                <a:gd name="connsiteY46" fmla="*/ 227360 h 295618"/>
                <a:gd name="connsiteX47" fmla="*/ 178784 w 419644"/>
                <a:gd name="connsiteY47" fmla="*/ 227360 h 295618"/>
                <a:gd name="connsiteX48" fmla="*/ 171593 w 419644"/>
                <a:gd name="connsiteY48" fmla="*/ 220169 h 295618"/>
                <a:gd name="connsiteX49" fmla="*/ 171593 w 419644"/>
                <a:gd name="connsiteY49" fmla="*/ 80750 h 295618"/>
                <a:gd name="connsiteX50" fmla="*/ 178784 w 419644"/>
                <a:gd name="connsiteY50" fmla="*/ 73558 h 295618"/>
                <a:gd name="connsiteX51" fmla="*/ 395799 w 419644"/>
                <a:gd name="connsiteY51" fmla="*/ 73558 h 295618"/>
                <a:gd name="connsiteX52" fmla="*/ 402991 w 419644"/>
                <a:gd name="connsiteY52" fmla="*/ 80750 h 295618"/>
                <a:gd name="connsiteX53" fmla="*/ 402991 w 419644"/>
                <a:gd name="connsiteY53" fmla="*/ 220169 h 295618"/>
                <a:gd name="connsiteX54" fmla="*/ 395799 w 419644"/>
                <a:gd name="connsiteY54" fmla="*/ 227360 h 295618"/>
                <a:gd name="connsiteX55" fmla="*/ 354415 w 419644"/>
                <a:gd name="connsiteY55" fmla="*/ 227360 h 295618"/>
                <a:gd name="connsiteX56" fmla="*/ 351260 w 419644"/>
                <a:gd name="connsiteY56" fmla="*/ 230515 h 29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19644" h="295618">
                  <a:moveTo>
                    <a:pt x="395925" y="56903"/>
                  </a:moveTo>
                  <a:lnTo>
                    <a:pt x="264707" y="56903"/>
                  </a:lnTo>
                  <a:lnTo>
                    <a:pt x="264707" y="23846"/>
                  </a:lnTo>
                  <a:cubicBezTo>
                    <a:pt x="264707" y="10725"/>
                    <a:pt x="253983" y="126"/>
                    <a:pt x="240861" y="0"/>
                  </a:cubicBezTo>
                  <a:lnTo>
                    <a:pt x="23846" y="0"/>
                  </a:lnTo>
                  <a:cubicBezTo>
                    <a:pt x="10725" y="0"/>
                    <a:pt x="126" y="10725"/>
                    <a:pt x="0" y="23846"/>
                  </a:cubicBezTo>
                  <a:lnTo>
                    <a:pt x="0" y="163265"/>
                  </a:lnTo>
                  <a:cubicBezTo>
                    <a:pt x="0" y="176387"/>
                    <a:pt x="10725" y="186986"/>
                    <a:pt x="23846" y="187112"/>
                  </a:cubicBezTo>
                  <a:lnTo>
                    <a:pt x="51730" y="187112"/>
                  </a:lnTo>
                  <a:lnTo>
                    <a:pt x="51730" y="235561"/>
                  </a:lnTo>
                  <a:cubicBezTo>
                    <a:pt x="51730" y="236823"/>
                    <a:pt x="52487" y="237959"/>
                    <a:pt x="53623" y="238463"/>
                  </a:cubicBezTo>
                  <a:cubicBezTo>
                    <a:pt x="54758" y="238968"/>
                    <a:pt x="56146" y="238716"/>
                    <a:pt x="57029" y="237833"/>
                  </a:cubicBezTo>
                  <a:lnTo>
                    <a:pt x="107750" y="187112"/>
                  </a:lnTo>
                  <a:lnTo>
                    <a:pt x="154938" y="187112"/>
                  </a:lnTo>
                  <a:lnTo>
                    <a:pt x="154938" y="220169"/>
                  </a:lnTo>
                  <a:cubicBezTo>
                    <a:pt x="154938" y="233290"/>
                    <a:pt x="165663" y="243889"/>
                    <a:pt x="178784" y="244015"/>
                  </a:cubicBezTo>
                  <a:lnTo>
                    <a:pt x="311769" y="244015"/>
                  </a:lnTo>
                  <a:lnTo>
                    <a:pt x="362489" y="294736"/>
                  </a:lnTo>
                  <a:cubicBezTo>
                    <a:pt x="362489" y="294736"/>
                    <a:pt x="363877" y="295619"/>
                    <a:pt x="364761" y="295619"/>
                  </a:cubicBezTo>
                  <a:cubicBezTo>
                    <a:pt x="365139" y="295619"/>
                    <a:pt x="365518" y="295619"/>
                    <a:pt x="366022" y="295367"/>
                  </a:cubicBezTo>
                  <a:cubicBezTo>
                    <a:pt x="367158" y="294862"/>
                    <a:pt x="367915" y="293726"/>
                    <a:pt x="367915" y="292465"/>
                  </a:cubicBezTo>
                  <a:lnTo>
                    <a:pt x="367915" y="244015"/>
                  </a:lnTo>
                  <a:lnTo>
                    <a:pt x="395799" y="244015"/>
                  </a:lnTo>
                  <a:cubicBezTo>
                    <a:pt x="408921" y="244015"/>
                    <a:pt x="419519" y="233290"/>
                    <a:pt x="419645" y="220169"/>
                  </a:cubicBezTo>
                  <a:lnTo>
                    <a:pt x="419645" y="80750"/>
                  </a:lnTo>
                  <a:cubicBezTo>
                    <a:pt x="419645" y="67628"/>
                    <a:pt x="408921" y="57029"/>
                    <a:pt x="395799" y="56903"/>
                  </a:cubicBezTo>
                  <a:close/>
                  <a:moveTo>
                    <a:pt x="100054" y="171467"/>
                  </a:moveTo>
                  <a:lnTo>
                    <a:pt x="68385" y="203135"/>
                  </a:lnTo>
                  <a:lnTo>
                    <a:pt x="68385" y="173738"/>
                  </a:lnTo>
                  <a:cubicBezTo>
                    <a:pt x="68385" y="171971"/>
                    <a:pt x="66997" y="170583"/>
                    <a:pt x="65230" y="170583"/>
                  </a:cubicBezTo>
                  <a:lnTo>
                    <a:pt x="23846" y="170583"/>
                  </a:lnTo>
                  <a:cubicBezTo>
                    <a:pt x="19935" y="170583"/>
                    <a:pt x="16655" y="167429"/>
                    <a:pt x="16655" y="163392"/>
                  </a:cubicBezTo>
                  <a:lnTo>
                    <a:pt x="16655" y="23973"/>
                  </a:lnTo>
                  <a:cubicBezTo>
                    <a:pt x="16655" y="20061"/>
                    <a:pt x="19935" y="16781"/>
                    <a:pt x="23846" y="16781"/>
                  </a:cubicBezTo>
                  <a:lnTo>
                    <a:pt x="240861" y="16781"/>
                  </a:lnTo>
                  <a:cubicBezTo>
                    <a:pt x="244772" y="16781"/>
                    <a:pt x="248052" y="19935"/>
                    <a:pt x="248052" y="23973"/>
                  </a:cubicBezTo>
                  <a:lnTo>
                    <a:pt x="248052" y="56903"/>
                  </a:lnTo>
                  <a:lnTo>
                    <a:pt x="178911" y="56903"/>
                  </a:lnTo>
                  <a:cubicBezTo>
                    <a:pt x="165789" y="56903"/>
                    <a:pt x="155190" y="67628"/>
                    <a:pt x="155064" y="80750"/>
                  </a:cubicBezTo>
                  <a:lnTo>
                    <a:pt x="155064" y="80750"/>
                  </a:lnTo>
                  <a:lnTo>
                    <a:pt x="155064" y="170583"/>
                  </a:lnTo>
                  <a:lnTo>
                    <a:pt x="102325" y="170583"/>
                  </a:lnTo>
                  <a:cubicBezTo>
                    <a:pt x="101441" y="170583"/>
                    <a:pt x="100684" y="170962"/>
                    <a:pt x="100054" y="171467"/>
                  </a:cubicBezTo>
                  <a:close/>
                  <a:moveTo>
                    <a:pt x="351387" y="230515"/>
                  </a:moveTo>
                  <a:lnTo>
                    <a:pt x="351387" y="259912"/>
                  </a:lnTo>
                  <a:lnTo>
                    <a:pt x="319718" y="228244"/>
                  </a:lnTo>
                  <a:cubicBezTo>
                    <a:pt x="319718" y="228244"/>
                    <a:pt x="318329" y="227360"/>
                    <a:pt x="317447" y="227360"/>
                  </a:cubicBezTo>
                  <a:lnTo>
                    <a:pt x="178784" y="227360"/>
                  </a:lnTo>
                  <a:cubicBezTo>
                    <a:pt x="174873" y="227360"/>
                    <a:pt x="171593" y="224206"/>
                    <a:pt x="171593" y="220169"/>
                  </a:cubicBezTo>
                  <a:lnTo>
                    <a:pt x="171593" y="80750"/>
                  </a:lnTo>
                  <a:cubicBezTo>
                    <a:pt x="171593" y="76838"/>
                    <a:pt x="174873" y="73558"/>
                    <a:pt x="178784" y="73558"/>
                  </a:cubicBezTo>
                  <a:lnTo>
                    <a:pt x="395799" y="73558"/>
                  </a:lnTo>
                  <a:cubicBezTo>
                    <a:pt x="399710" y="73558"/>
                    <a:pt x="402991" y="76838"/>
                    <a:pt x="402991" y="80750"/>
                  </a:cubicBezTo>
                  <a:lnTo>
                    <a:pt x="402991" y="220169"/>
                  </a:lnTo>
                  <a:cubicBezTo>
                    <a:pt x="402991" y="224080"/>
                    <a:pt x="399710" y="227360"/>
                    <a:pt x="395799" y="227360"/>
                  </a:cubicBezTo>
                  <a:lnTo>
                    <a:pt x="354415" y="227360"/>
                  </a:lnTo>
                  <a:cubicBezTo>
                    <a:pt x="352648" y="227360"/>
                    <a:pt x="351260" y="228748"/>
                    <a:pt x="351260" y="230515"/>
                  </a:cubicBezTo>
                  <a:close/>
                </a:path>
              </a:pathLst>
            </a:custGeom>
            <a:solidFill>
              <a:schemeClr val="tx2"/>
            </a:solidFill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grpSp>
          <p:nvGrpSpPr>
            <p:cNvPr id="51" name="Grafik 402">
              <a:extLst>
                <a:ext uri="{FF2B5EF4-FFF2-40B4-BE49-F238E27FC236}">
                  <a16:creationId xmlns:a16="http://schemas.microsoft.com/office/drawing/2014/main" id="{BB6B5F05-681F-0BC6-AAC1-3E5BF7B6A5F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197174" y="2400518"/>
              <a:ext cx="373229" cy="292604"/>
              <a:chOff x="7640637" y="5580124"/>
              <a:chExt cx="406043" cy="318329"/>
            </a:xfrm>
            <a:solidFill>
              <a:schemeClr val="tx2"/>
            </a:solidFill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7A57546C-6F9B-92F8-3A6E-ABF283BB8D61}"/>
                  </a:ext>
                </a:extLst>
              </p:cNvPr>
              <p:cNvSpPr/>
              <p:nvPr/>
            </p:nvSpPr>
            <p:spPr bwMode="gray">
              <a:xfrm>
                <a:off x="7640637" y="5580124"/>
                <a:ext cx="406043" cy="318329"/>
              </a:xfrm>
              <a:custGeom>
                <a:avLst/>
                <a:gdLst>
                  <a:gd name="connsiteX0" fmla="*/ 398599 w 406043"/>
                  <a:gd name="connsiteY0" fmla="*/ 102451 h 318329"/>
                  <a:gd name="connsiteX1" fmla="*/ 362262 w 406043"/>
                  <a:gd name="connsiteY1" fmla="*/ 109643 h 318329"/>
                  <a:gd name="connsiteX2" fmla="*/ 332360 w 406043"/>
                  <a:gd name="connsiteY2" fmla="*/ 111788 h 318329"/>
                  <a:gd name="connsiteX3" fmla="*/ 332360 w 406043"/>
                  <a:gd name="connsiteY3" fmla="*/ 111788 h 318329"/>
                  <a:gd name="connsiteX4" fmla="*/ 180575 w 406043"/>
                  <a:gd name="connsiteY4" fmla="*/ 15267 h 318329"/>
                  <a:gd name="connsiteX5" fmla="*/ 119005 w 406043"/>
                  <a:gd name="connsiteY5" fmla="*/ 28767 h 318329"/>
                  <a:gd name="connsiteX6" fmla="*/ 60082 w 406043"/>
                  <a:gd name="connsiteY6" fmla="*/ 1009 h 318329"/>
                  <a:gd name="connsiteX7" fmla="*/ 56423 w 406043"/>
                  <a:gd name="connsiteY7" fmla="*/ 0 h 318329"/>
                  <a:gd name="connsiteX8" fmla="*/ 48348 w 406043"/>
                  <a:gd name="connsiteY8" fmla="*/ 8075 h 318329"/>
                  <a:gd name="connsiteX9" fmla="*/ 48348 w 406043"/>
                  <a:gd name="connsiteY9" fmla="*/ 9589 h 318329"/>
                  <a:gd name="connsiteX10" fmla="*/ 48475 w 406043"/>
                  <a:gd name="connsiteY10" fmla="*/ 10598 h 318329"/>
                  <a:gd name="connsiteX11" fmla="*/ 67527 w 406043"/>
                  <a:gd name="connsiteY11" fmla="*/ 64473 h 318329"/>
                  <a:gd name="connsiteX12" fmla="*/ 66643 w 406043"/>
                  <a:gd name="connsiteY12" fmla="*/ 65483 h 318329"/>
                  <a:gd name="connsiteX13" fmla="*/ 63993 w 406043"/>
                  <a:gd name="connsiteY13" fmla="*/ 68385 h 318329"/>
                  <a:gd name="connsiteX14" fmla="*/ 63363 w 406043"/>
                  <a:gd name="connsiteY14" fmla="*/ 69016 h 318329"/>
                  <a:gd name="connsiteX15" fmla="*/ 39642 w 406043"/>
                  <a:gd name="connsiteY15" fmla="*/ 106488 h 318329"/>
                  <a:gd name="connsiteX16" fmla="*/ 34974 w 406043"/>
                  <a:gd name="connsiteY16" fmla="*/ 110400 h 318329"/>
                  <a:gd name="connsiteX17" fmla="*/ 17311 w 406043"/>
                  <a:gd name="connsiteY17" fmla="*/ 114816 h 318329"/>
                  <a:gd name="connsiteX18" fmla="*/ 25 w 406043"/>
                  <a:gd name="connsiteY18" fmla="*/ 137148 h 318329"/>
                  <a:gd name="connsiteX19" fmla="*/ 25 w 406043"/>
                  <a:gd name="connsiteY19" fmla="*/ 175630 h 318329"/>
                  <a:gd name="connsiteX20" fmla="*/ 17058 w 406043"/>
                  <a:gd name="connsiteY20" fmla="*/ 197836 h 318329"/>
                  <a:gd name="connsiteX21" fmla="*/ 17058 w 406043"/>
                  <a:gd name="connsiteY21" fmla="*/ 197836 h 318329"/>
                  <a:gd name="connsiteX22" fmla="*/ 35100 w 406043"/>
                  <a:gd name="connsiteY22" fmla="*/ 202252 h 318329"/>
                  <a:gd name="connsiteX23" fmla="*/ 40148 w 406043"/>
                  <a:gd name="connsiteY23" fmla="*/ 206416 h 318329"/>
                  <a:gd name="connsiteX24" fmla="*/ 77746 w 406043"/>
                  <a:gd name="connsiteY24" fmla="*/ 258146 h 318329"/>
                  <a:gd name="connsiteX25" fmla="*/ 80270 w 406043"/>
                  <a:gd name="connsiteY25" fmla="*/ 262310 h 318329"/>
                  <a:gd name="connsiteX26" fmla="*/ 87714 w 406043"/>
                  <a:gd name="connsiteY26" fmla="*/ 307227 h 318329"/>
                  <a:gd name="connsiteX27" fmla="*/ 100710 w 406043"/>
                  <a:gd name="connsiteY27" fmla="*/ 318204 h 318329"/>
                  <a:gd name="connsiteX28" fmla="*/ 133261 w 406043"/>
                  <a:gd name="connsiteY28" fmla="*/ 318204 h 318329"/>
                  <a:gd name="connsiteX29" fmla="*/ 146257 w 406043"/>
                  <a:gd name="connsiteY29" fmla="*/ 307101 h 318329"/>
                  <a:gd name="connsiteX30" fmla="*/ 148150 w 406043"/>
                  <a:gd name="connsiteY30" fmla="*/ 294736 h 318329"/>
                  <a:gd name="connsiteX31" fmla="*/ 156981 w 406043"/>
                  <a:gd name="connsiteY31" fmla="*/ 296502 h 318329"/>
                  <a:gd name="connsiteX32" fmla="*/ 160893 w 406043"/>
                  <a:gd name="connsiteY32" fmla="*/ 297007 h 318329"/>
                  <a:gd name="connsiteX33" fmla="*/ 218553 w 406043"/>
                  <a:gd name="connsiteY33" fmla="*/ 293853 h 318329"/>
                  <a:gd name="connsiteX34" fmla="*/ 220950 w 406043"/>
                  <a:gd name="connsiteY34" fmla="*/ 307353 h 318329"/>
                  <a:gd name="connsiteX35" fmla="*/ 233946 w 406043"/>
                  <a:gd name="connsiteY35" fmla="*/ 318330 h 318329"/>
                  <a:gd name="connsiteX36" fmla="*/ 266499 w 406043"/>
                  <a:gd name="connsiteY36" fmla="*/ 318330 h 318329"/>
                  <a:gd name="connsiteX37" fmla="*/ 279494 w 406043"/>
                  <a:gd name="connsiteY37" fmla="*/ 307353 h 318329"/>
                  <a:gd name="connsiteX38" fmla="*/ 286812 w 406043"/>
                  <a:gd name="connsiteY38" fmla="*/ 262562 h 318329"/>
                  <a:gd name="connsiteX39" fmla="*/ 289461 w 406043"/>
                  <a:gd name="connsiteY39" fmla="*/ 258272 h 318329"/>
                  <a:gd name="connsiteX40" fmla="*/ 293751 w 406043"/>
                  <a:gd name="connsiteY40" fmla="*/ 254487 h 318329"/>
                  <a:gd name="connsiteX41" fmla="*/ 298293 w 406043"/>
                  <a:gd name="connsiteY41" fmla="*/ 250450 h 318329"/>
                  <a:gd name="connsiteX42" fmla="*/ 341570 w 406043"/>
                  <a:gd name="connsiteY42" fmla="*/ 156578 h 318329"/>
                  <a:gd name="connsiteX43" fmla="*/ 338416 w 406043"/>
                  <a:gd name="connsiteY43" fmla="*/ 131470 h 318329"/>
                  <a:gd name="connsiteX44" fmla="*/ 337407 w 406043"/>
                  <a:gd name="connsiteY44" fmla="*/ 127937 h 318329"/>
                  <a:gd name="connsiteX45" fmla="*/ 349267 w 406043"/>
                  <a:gd name="connsiteY45" fmla="*/ 125414 h 318329"/>
                  <a:gd name="connsiteX46" fmla="*/ 345103 w 406043"/>
                  <a:gd name="connsiteY46" fmla="*/ 140302 h 318329"/>
                  <a:gd name="connsiteX47" fmla="*/ 351790 w 406043"/>
                  <a:gd name="connsiteY47" fmla="*/ 164022 h 318329"/>
                  <a:gd name="connsiteX48" fmla="*/ 370085 w 406043"/>
                  <a:gd name="connsiteY48" fmla="*/ 171467 h 318329"/>
                  <a:gd name="connsiteX49" fmla="*/ 390524 w 406043"/>
                  <a:gd name="connsiteY49" fmla="*/ 156200 h 318329"/>
                  <a:gd name="connsiteX50" fmla="*/ 383964 w 406043"/>
                  <a:gd name="connsiteY50" fmla="*/ 122134 h 318329"/>
                  <a:gd name="connsiteX51" fmla="*/ 381061 w 406043"/>
                  <a:gd name="connsiteY51" fmla="*/ 119358 h 318329"/>
                  <a:gd name="connsiteX52" fmla="*/ 397464 w 406043"/>
                  <a:gd name="connsiteY52" fmla="*/ 118727 h 318329"/>
                  <a:gd name="connsiteX53" fmla="*/ 406044 w 406043"/>
                  <a:gd name="connsiteY53" fmla="*/ 111157 h 318329"/>
                  <a:gd name="connsiteX54" fmla="*/ 398599 w 406043"/>
                  <a:gd name="connsiteY54" fmla="*/ 102577 h 318329"/>
                  <a:gd name="connsiteX55" fmla="*/ 260442 w 406043"/>
                  <a:gd name="connsiteY55" fmla="*/ 260291 h 318329"/>
                  <a:gd name="connsiteX56" fmla="*/ 259180 w 406043"/>
                  <a:gd name="connsiteY56" fmla="*/ 271899 h 318329"/>
                  <a:gd name="connsiteX57" fmla="*/ 265363 w 406043"/>
                  <a:gd name="connsiteY57" fmla="*/ 274801 h 318329"/>
                  <a:gd name="connsiteX58" fmla="*/ 267886 w 406043"/>
                  <a:gd name="connsiteY58" fmla="*/ 274296 h 318329"/>
                  <a:gd name="connsiteX59" fmla="*/ 263092 w 406043"/>
                  <a:gd name="connsiteY59" fmla="*/ 302432 h 318329"/>
                  <a:gd name="connsiteX60" fmla="*/ 236091 w 406043"/>
                  <a:gd name="connsiteY60" fmla="*/ 302432 h 318329"/>
                  <a:gd name="connsiteX61" fmla="*/ 231549 w 406043"/>
                  <a:gd name="connsiteY61" fmla="*/ 276946 h 318329"/>
                  <a:gd name="connsiteX62" fmla="*/ 230161 w 406043"/>
                  <a:gd name="connsiteY62" fmla="*/ 274801 h 318329"/>
                  <a:gd name="connsiteX63" fmla="*/ 227638 w 406043"/>
                  <a:gd name="connsiteY63" fmla="*/ 274422 h 318329"/>
                  <a:gd name="connsiteX64" fmla="*/ 217292 w 406043"/>
                  <a:gd name="connsiteY64" fmla="*/ 277324 h 318329"/>
                  <a:gd name="connsiteX65" fmla="*/ 180702 w 406043"/>
                  <a:gd name="connsiteY65" fmla="*/ 282119 h 318329"/>
                  <a:gd name="connsiteX66" fmla="*/ 159127 w 406043"/>
                  <a:gd name="connsiteY66" fmla="*/ 280226 h 318329"/>
                  <a:gd name="connsiteX67" fmla="*/ 128215 w 406043"/>
                  <a:gd name="connsiteY67" fmla="*/ 271016 h 318329"/>
                  <a:gd name="connsiteX68" fmla="*/ 117742 w 406043"/>
                  <a:gd name="connsiteY68" fmla="*/ 275179 h 318329"/>
                  <a:gd name="connsiteX69" fmla="*/ 117742 w 406043"/>
                  <a:gd name="connsiteY69" fmla="*/ 281235 h 318329"/>
                  <a:gd name="connsiteX70" fmla="*/ 121780 w 406043"/>
                  <a:gd name="connsiteY70" fmla="*/ 285651 h 318329"/>
                  <a:gd name="connsiteX71" fmla="*/ 132757 w 406043"/>
                  <a:gd name="connsiteY71" fmla="*/ 289689 h 318329"/>
                  <a:gd name="connsiteX72" fmla="*/ 130865 w 406043"/>
                  <a:gd name="connsiteY72" fmla="*/ 301801 h 318329"/>
                  <a:gd name="connsiteX73" fmla="*/ 103864 w 406043"/>
                  <a:gd name="connsiteY73" fmla="*/ 301801 h 318329"/>
                  <a:gd name="connsiteX74" fmla="*/ 96798 w 406043"/>
                  <a:gd name="connsiteY74" fmla="*/ 258903 h 318329"/>
                  <a:gd name="connsiteX75" fmla="*/ 89985 w 406043"/>
                  <a:gd name="connsiteY75" fmla="*/ 246538 h 318329"/>
                  <a:gd name="connsiteX76" fmla="*/ 56171 w 406043"/>
                  <a:gd name="connsiteY76" fmla="*/ 200234 h 318329"/>
                  <a:gd name="connsiteX77" fmla="*/ 41535 w 406043"/>
                  <a:gd name="connsiteY77" fmla="*/ 187743 h 318329"/>
                  <a:gd name="connsiteX78" fmla="*/ 40273 w 406043"/>
                  <a:gd name="connsiteY78" fmla="*/ 187743 h 318329"/>
                  <a:gd name="connsiteX79" fmla="*/ 21979 w 406043"/>
                  <a:gd name="connsiteY79" fmla="*/ 183327 h 318329"/>
                  <a:gd name="connsiteX80" fmla="*/ 17058 w 406043"/>
                  <a:gd name="connsiteY80" fmla="*/ 176513 h 318329"/>
                  <a:gd name="connsiteX81" fmla="*/ 17058 w 406043"/>
                  <a:gd name="connsiteY81" fmla="*/ 137148 h 318329"/>
                  <a:gd name="connsiteX82" fmla="*/ 16553 w 406043"/>
                  <a:gd name="connsiteY82" fmla="*/ 135508 h 318329"/>
                  <a:gd name="connsiteX83" fmla="*/ 20969 w 406043"/>
                  <a:gd name="connsiteY83" fmla="*/ 130839 h 318329"/>
                  <a:gd name="connsiteX84" fmla="*/ 38759 w 406043"/>
                  <a:gd name="connsiteY84" fmla="*/ 126424 h 318329"/>
                  <a:gd name="connsiteX85" fmla="*/ 54152 w 406043"/>
                  <a:gd name="connsiteY85" fmla="*/ 112797 h 318329"/>
                  <a:gd name="connsiteX86" fmla="*/ 73330 w 406043"/>
                  <a:gd name="connsiteY86" fmla="*/ 82642 h 318329"/>
                  <a:gd name="connsiteX87" fmla="*/ 90111 w 406043"/>
                  <a:gd name="connsiteY87" fmla="*/ 66745 h 318329"/>
                  <a:gd name="connsiteX88" fmla="*/ 93139 w 406043"/>
                  <a:gd name="connsiteY88" fmla="*/ 61067 h 318329"/>
                  <a:gd name="connsiteX89" fmla="*/ 91247 w 406043"/>
                  <a:gd name="connsiteY89" fmla="*/ 55389 h 318329"/>
                  <a:gd name="connsiteX90" fmla="*/ 85569 w 406043"/>
                  <a:gd name="connsiteY90" fmla="*/ 52361 h 318329"/>
                  <a:gd name="connsiteX91" fmla="*/ 80396 w 406043"/>
                  <a:gd name="connsiteY91" fmla="*/ 53875 h 318329"/>
                  <a:gd name="connsiteX92" fmla="*/ 70050 w 406043"/>
                  <a:gd name="connsiteY92" fmla="*/ 24477 h 318329"/>
                  <a:gd name="connsiteX93" fmla="*/ 112948 w 406043"/>
                  <a:gd name="connsiteY93" fmla="*/ 44917 h 318329"/>
                  <a:gd name="connsiteX94" fmla="*/ 116859 w 406043"/>
                  <a:gd name="connsiteY94" fmla="*/ 46936 h 318329"/>
                  <a:gd name="connsiteX95" fmla="*/ 119635 w 406043"/>
                  <a:gd name="connsiteY95" fmla="*/ 46936 h 318329"/>
                  <a:gd name="connsiteX96" fmla="*/ 123547 w 406043"/>
                  <a:gd name="connsiteY96" fmla="*/ 45043 h 318329"/>
                  <a:gd name="connsiteX97" fmla="*/ 180828 w 406043"/>
                  <a:gd name="connsiteY97" fmla="*/ 31543 h 318329"/>
                  <a:gd name="connsiteX98" fmla="*/ 317345 w 406043"/>
                  <a:gd name="connsiteY98" fmla="*/ 118096 h 318329"/>
                  <a:gd name="connsiteX99" fmla="*/ 323276 w 406043"/>
                  <a:gd name="connsiteY99" fmla="*/ 136265 h 318329"/>
                  <a:gd name="connsiteX100" fmla="*/ 325672 w 406043"/>
                  <a:gd name="connsiteY100" fmla="*/ 157083 h 318329"/>
                  <a:gd name="connsiteX101" fmla="*/ 282901 w 406043"/>
                  <a:gd name="connsiteY101" fmla="*/ 242879 h 318329"/>
                  <a:gd name="connsiteX102" fmla="*/ 261578 w 406043"/>
                  <a:gd name="connsiteY102" fmla="*/ 260039 h 318329"/>
                  <a:gd name="connsiteX103" fmla="*/ 260947 w 406043"/>
                  <a:gd name="connsiteY103" fmla="*/ 260417 h 318329"/>
                  <a:gd name="connsiteX104" fmla="*/ 372482 w 406043"/>
                  <a:gd name="connsiteY104" fmla="*/ 133994 h 318329"/>
                  <a:gd name="connsiteX105" fmla="*/ 375636 w 406043"/>
                  <a:gd name="connsiteY105" fmla="*/ 150648 h 318329"/>
                  <a:gd name="connsiteX106" fmla="*/ 369832 w 406043"/>
                  <a:gd name="connsiteY106" fmla="*/ 155191 h 318329"/>
                  <a:gd name="connsiteX107" fmla="*/ 363902 w 406043"/>
                  <a:gd name="connsiteY107" fmla="*/ 152793 h 318329"/>
                  <a:gd name="connsiteX108" fmla="*/ 361252 w 406043"/>
                  <a:gd name="connsiteY108" fmla="*/ 141816 h 318329"/>
                  <a:gd name="connsiteX109" fmla="*/ 361252 w 406043"/>
                  <a:gd name="connsiteY109" fmla="*/ 141816 h 318329"/>
                  <a:gd name="connsiteX110" fmla="*/ 365921 w 406043"/>
                  <a:gd name="connsiteY110" fmla="*/ 128316 h 318329"/>
                  <a:gd name="connsiteX111" fmla="*/ 372608 w 406043"/>
                  <a:gd name="connsiteY111" fmla="*/ 133868 h 31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406043" h="318329">
                    <a:moveTo>
                      <a:pt x="398599" y="102451"/>
                    </a:moveTo>
                    <a:cubicBezTo>
                      <a:pt x="382954" y="101568"/>
                      <a:pt x="370715" y="103965"/>
                      <a:pt x="362262" y="109643"/>
                    </a:cubicBezTo>
                    <a:cubicBezTo>
                      <a:pt x="352169" y="107624"/>
                      <a:pt x="341949" y="108381"/>
                      <a:pt x="332360" y="111788"/>
                    </a:cubicBezTo>
                    <a:lnTo>
                      <a:pt x="332360" y="111788"/>
                    </a:lnTo>
                    <a:cubicBezTo>
                      <a:pt x="309018" y="56777"/>
                      <a:pt x="243787" y="15267"/>
                      <a:pt x="180575" y="15267"/>
                    </a:cubicBezTo>
                    <a:cubicBezTo>
                      <a:pt x="159884" y="15267"/>
                      <a:pt x="138561" y="19935"/>
                      <a:pt x="119005" y="28767"/>
                    </a:cubicBezTo>
                    <a:lnTo>
                      <a:pt x="60082" y="1009"/>
                    </a:lnTo>
                    <a:cubicBezTo>
                      <a:pt x="58694" y="0"/>
                      <a:pt x="57180" y="0"/>
                      <a:pt x="56423" y="0"/>
                    </a:cubicBezTo>
                    <a:cubicBezTo>
                      <a:pt x="51755" y="0"/>
                      <a:pt x="48348" y="3407"/>
                      <a:pt x="48348" y="8075"/>
                    </a:cubicBezTo>
                    <a:lnTo>
                      <a:pt x="48348" y="9589"/>
                    </a:lnTo>
                    <a:cubicBezTo>
                      <a:pt x="48348" y="9589"/>
                      <a:pt x="48348" y="10346"/>
                      <a:pt x="48475" y="10598"/>
                    </a:cubicBezTo>
                    <a:lnTo>
                      <a:pt x="67527" y="64473"/>
                    </a:lnTo>
                    <a:cubicBezTo>
                      <a:pt x="67527" y="64473"/>
                      <a:pt x="66896" y="65104"/>
                      <a:pt x="66643" y="65483"/>
                    </a:cubicBezTo>
                    <a:cubicBezTo>
                      <a:pt x="65886" y="66366"/>
                      <a:pt x="65003" y="67375"/>
                      <a:pt x="63993" y="68385"/>
                    </a:cubicBezTo>
                    <a:cubicBezTo>
                      <a:pt x="63993" y="68385"/>
                      <a:pt x="63363" y="69016"/>
                      <a:pt x="63363" y="69016"/>
                    </a:cubicBezTo>
                    <a:cubicBezTo>
                      <a:pt x="53647" y="80245"/>
                      <a:pt x="45699" y="92736"/>
                      <a:pt x="39642" y="106488"/>
                    </a:cubicBezTo>
                    <a:cubicBezTo>
                      <a:pt x="39012" y="108255"/>
                      <a:pt x="37119" y="110021"/>
                      <a:pt x="34974" y="110400"/>
                    </a:cubicBezTo>
                    <a:lnTo>
                      <a:pt x="17311" y="114816"/>
                    </a:lnTo>
                    <a:cubicBezTo>
                      <a:pt x="6838" y="117087"/>
                      <a:pt x="-480" y="126802"/>
                      <a:pt x="25" y="137148"/>
                    </a:cubicBezTo>
                    <a:lnTo>
                      <a:pt x="25" y="175630"/>
                    </a:lnTo>
                    <a:cubicBezTo>
                      <a:pt x="25" y="185976"/>
                      <a:pt x="7090" y="195061"/>
                      <a:pt x="17058" y="197836"/>
                    </a:cubicBezTo>
                    <a:cubicBezTo>
                      <a:pt x="17058" y="197836"/>
                      <a:pt x="17058" y="197836"/>
                      <a:pt x="17058" y="197836"/>
                    </a:cubicBezTo>
                    <a:lnTo>
                      <a:pt x="35100" y="202252"/>
                    </a:lnTo>
                    <a:cubicBezTo>
                      <a:pt x="37371" y="203009"/>
                      <a:pt x="39138" y="204523"/>
                      <a:pt x="40148" y="206416"/>
                    </a:cubicBezTo>
                    <a:cubicBezTo>
                      <a:pt x="48475" y="225468"/>
                      <a:pt x="61471" y="243384"/>
                      <a:pt x="77746" y="258146"/>
                    </a:cubicBezTo>
                    <a:cubicBezTo>
                      <a:pt x="79260" y="259660"/>
                      <a:pt x="80017" y="261048"/>
                      <a:pt x="80270" y="262310"/>
                    </a:cubicBezTo>
                    <a:lnTo>
                      <a:pt x="87714" y="307227"/>
                    </a:lnTo>
                    <a:cubicBezTo>
                      <a:pt x="88976" y="313661"/>
                      <a:pt x="94275" y="318204"/>
                      <a:pt x="100710" y="318204"/>
                    </a:cubicBezTo>
                    <a:lnTo>
                      <a:pt x="133261" y="318204"/>
                    </a:lnTo>
                    <a:cubicBezTo>
                      <a:pt x="139570" y="318204"/>
                      <a:pt x="144870" y="313661"/>
                      <a:pt x="146257" y="307101"/>
                    </a:cubicBezTo>
                    <a:lnTo>
                      <a:pt x="148150" y="294736"/>
                    </a:lnTo>
                    <a:cubicBezTo>
                      <a:pt x="151052" y="295493"/>
                      <a:pt x="153953" y="296124"/>
                      <a:pt x="156981" y="296502"/>
                    </a:cubicBezTo>
                    <a:lnTo>
                      <a:pt x="160893" y="297007"/>
                    </a:lnTo>
                    <a:cubicBezTo>
                      <a:pt x="178936" y="299783"/>
                      <a:pt x="199123" y="298647"/>
                      <a:pt x="218553" y="293853"/>
                    </a:cubicBezTo>
                    <a:lnTo>
                      <a:pt x="220950" y="307353"/>
                    </a:lnTo>
                    <a:cubicBezTo>
                      <a:pt x="222212" y="313788"/>
                      <a:pt x="227511" y="318330"/>
                      <a:pt x="233946" y="318330"/>
                    </a:cubicBezTo>
                    <a:lnTo>
                      <a:pt x="266499" y="318330"/>
                    </a:lnTo>
                    <a:cubicBezTo>
                      <a:pt x="272807" y="318330"/>
                      <a:pt x="278106" y="313788"/>
                      <a:pt x="279494" y="307353"/>
                    </a:cubicBezTo>
                    <a:lnTo>
                      <a:pt x="286812" y="262562"/>
                    </a:lnTo>
                    <a:cubicBezTo>
                      <a:pt x="287190" y="260670"/>
                      <a:pt x="287821" y="259408"/>
                      <a:pt x="289461" y="258272"/>
                    </a:cubicBezTo>
                    <a:cubicBezTo>
                      <a:pt x="290850" y="256884"/>
                      <a:pt x="292237" y="255496"/>
                      <a:pt x="293751" y="254487"/>
                    </a:cubicBezTo>
                    <a:lnTo>
                      <a:pt x="298293" y="250450"/>
                    </a:lnTo>
                    <a:cubicBezTo>
                      <a:pt x="326682" y="222187"/>
                      <a:pt x="341570" y="189635"/>
                      <a:pt x="341570" y="156578"/>
                    </a:cubicBezTo>
                    <a:cubicBezTo>
                      <a:pt x="341570" y="147999"/>
                      <a:pt x="340561" y="139924"/>
                      <a:pt x="338416" y="131470"/>
                    </a:cubicBezTo>
                    <a:lnTo>
                      <a:pt x="337407" y="127937"/>
                    </a:lnTo>
                    <a:cubicBezTo>
                      <a:pt x="341570" y="126676"/>
                      <a:pt x="345481" y="125793"/>
                      <a:pt x="349267" y="125414"/>
                    </a:cubicBezTo>
                    <a:cubicBezTo>
                      <a:pt x="346870" y="130587"/>
                      <a:pt x="345481" y="135634"/>
                      <a:pt x="345103" y="140302"/>
                    </a:cubicBezTo>
                    <a:cubicBezTo>
                      <a:pt x="344093" y="148503"/>
                      <a:pt x="346364" y="156831"/>
                      <a:pt x="351790" y="164022"/>
                    </a:cubicBezTo>
                    <a:cubicBezTo>
                      <a:pt x="356458" y="169322"/>
                      <a:pt x="363272" y="171845"/>
                      <a:pt x="370085" y="171467"/>
                    </a:cubicBezTo>
                    <a:cubicBezTo>
                      <a:pt x="379674" y="170836"/>
                      <a:pt x="387875" y="164653"/>
                      <a:pt x="390524" y="156200"/>
                    </a:cubicBezTo>
                    <a:cubicBezTo>
                      <a:pt x="395319" y="144971"/>
                      <a:pt x="392795" y="131596"/>
                      <a:pt x="383964" y="122134"/>
                    </a:cubicBezTo>
                    <a:cubicBezTo>
                      <a:pt x="382954" y="121124"/>
                      <a:pt x="382071" y="120241"/>
                      <a:pt x="381061" y="119358"/>
                    </a:cubicBezTo>
                    <a:cubicBezTo>
                      <a:pt x="386487" y="118348"/>
                      <a:pt x="392038" y="118096"/>
                      <a:pt x="397464" y="118727"/>
                    </a:cubicBezTo>
                    <a:cubicBezTo>
                      <a:pt x="401754" y="118727"/>
                      <a:pt x="405161" y="115951"/>
                      <a:pt x="406044" y="111157"/>
                    </a:cubicBezTo>
                    <a:cubicBezTo>
                      <a:pt x="406044" y="106867"/>
                      <a:pt x="403268" y="103460"/>
                      <a:pt x="398599" y="102577"/>
                    </a:cubicBezTo>
                    <a:close/>
                    <a:moveTo>
                      <a:pt x="260442" y="260291"/>
                    </a:moveTo>
                    <a:cubicBezTo>
                      <a:pt x="257036" y="262814"/>
                      <a:pt x="256278" y="268240"/>
                      <a:pt x="259180" y="271899"/>
                    </a:cubicBezTo>
                    <a:cubicBezTo>
                      <a:pt x="260064" y="272782"/>
                      <a:pt x="262335" y="274801"/>
                      <a:pt x="265363" y="274801"/>
                    </a:cubicBezTo>
                    <a:cubicBezTo>
                      <a:pt x="266246" y="274801"/>
                      <a:pt x="267129" y="274548"/>
                      <a:pt x="267886" y="274296"/>
                    </a:cubicBezTo>
                    <a:lnTo>
                      <a:pt x="263092" y="302432"/>
                    </a:lnTo>
                    <a:lnTo>
                      <a:pt x="236091" y="302432"/>
                    </a:lnTo>
                    <a:lnTo>
                      <a:pt x="231549" y="276946"/>
                    </a:lnTo>
                    <a:cubicBezTo>
                      <a:pt x="231423" y="276062"/>
                      <a:pt x="230918" y="275305"/>
                      <a:pt x="230161" y="274801"/>
                    </a:cubicBezTo>
                    <a:cubicBezTo>
                      <a:pt x="229404" y="274296"/>
                      <a:pt x="228521" y="274170"/>
                      <a:pt x="227638" y="274422"/>
                    </a:cubicBezTo>
                    <a:lnTo>
                      <a:pt x="217292" y="277324"/>
                    </a:lnTo>
                    <a:cubicBezTo>
                      <a:pt x="205684" y="280605"/>
                      <a:pt x="193698" y="282119"/>
                      <a:pt x="180702" y="282119"/>
                    </a:cubicBezTo>
                    <a:cubicBezTo>
                      <a:pt x="172627" y="282119"/>
                      <a:pt x="165562" y="281488"/>
                      <a:pt x="159127" y="280226"/>
                    </a:cubicBezTo>
                    <a:cubicBezTo>
                      <a:pt x="147645" y="278081"/>
                      <a:pt x="137047" y="274422"/>
                      <a:pt x="128215" y="271016"/>
                    </a:cubicBezTo>
                    <a:cubicBezTo>
                      <a:pt x="124051" y="269375"/>
                      <a:pt x="119256" y="271268"/>
                      <a:pt x="117742" y="275179"/>
                    </a:cubicBezTo>
                    <a:cubicBezTo>
                      <a:pt x="116985" y="277072"/>
                      <a:pt x="116985" y="279217"/>
                      <a:pt x="117742" y="281235"/>
                    </a:cubicBezTo>
                    <a:cubicBezTo>
                      <a:pt x="118499" y="283380"/>
                      <a:pt x="120013" y="284894"/>
                      <a:pt x="121780" y="285651"/>
                    </a:cubicBezTo>
                    <a:cubicBezTo>
                      <a:pt x="124177" y="286913"/>
                      <a:pt x="127584" y="288175"/>
                      <a:pt x="132757" y="289689"/>
                    </a:cubicBezTo>
                    <a:lnTo>
                      <a:pt x="130865" y="301801"/>
                    </a:lnTo>
                    <a:lnTo>
                      <a:pt x="103864" y="301801"/>
                    </a:lnTo>
                    <a:lnTo>
                      <a:pt x="96798" y="258903"/>
                    </a:lnTo>
                    <a:cubicBezTo>
                      <a:pt x="95662" y="254109"/>
                      <a:pt x="93265" y="249693"/>
                      <a:pt x="89985" y="246538"/>
                    </a:cubicBezTo>
                    <a:cubicBezTo>
                      <a:pt x="75602" y="233543"/>
                      <a:pt x="63993" y="217645"/>
                      <a:pt x="56171" y="200234"/>
                    </a:cubicBezTo>
                    <a:cubicBezTo>
                      <a:pt x="53269" y="194430"/>
                      <a:pt x="48096" y="190014"/>
                      <a:pt x="41535" y="187743"/>
                    </a:cubicBezTo>
                    <a:cubicBezTo>
                      <a:pt x="41283" y="187743"/>
                      <a:pt x="40652" y="187743"/>
                      <a:pt x="40273" y="187743"/>
                    </a:cubicBezTo>
                    <a:lnTo>
                      <a:pt x="21979" y="183327"/>
                    </a:lnTo>
                    <a:cubicBezTo>
                      <a:pt x="18950" y="182696"/>
                      <a:pt x="17058" y="180046"/>
                      <a:pt x="17058" y="176513"/>
                    </a:cubicBezTo>
                    <a:lnTo>
                      <a:pt x="17058" y="137148"/>
                    </a:lnTo>
                    <a:cubicBezTo>
                      <a:pt x="17058" y="137148"/>
                      <a:pt x="16932" y="136012"/>
                      <a:pt x="16553" y="135508"/>
                    </a:cubicBezTo>
                    <a:cubicBezTo>
                      <a:pt x="16932" y="133237"/>
                      <a:pt x="18950" y="131344"/>
                      <a:pt x="20969" y="130839"/>
                    </a:cubicBezTo>
                    <a:lnTo>
                      <a:pt x="38759" y="126424"/>
                    </a:lnTo>
                    <a:cubicBezTo>
                      <a:pt x="45951" y="124657"/>
                      <a:pt x="52133" y="119106"/>
                      <a:pt x="54152" y="112797"/>
                    </a:cubicBezTo>
                    <a:cubicBezTo>
                      <a:pt x="58568" y="102577"/>
                      <a:pt x="65003" y="92357"/>
                      <a:pt x="73330" y="82642"/>
                    </a:cubicBezTo>
                    <a:cubicBezTo>
                      <a:pt x="77873" y="77721"/>
                      <a:pt x="83424" y="72044"/>
                      <a:pt x="90111" y="66745"/>
                    </a:cubicBezTo>
                    <a:cubicBezTo>
                      <a:pt x="91751" y="65483"/>
                      <a:pt x="92887" y="63338"/>
                      <a:pt x="93139" y="61067"/>
                    </a:cubicBezTo>
                    <a:cubicBezTo>
                      <a:pt x="93265" y="58796"/>
                      <a:pt x="92508" y="56651"/>
                      <a:pt x="91247" y="55389"/>
                    </a:cubicBezTo>
                    <a:cubicBezTo>
                      <a:pt x="89985" y="53749"/>
                      <a:pt x="87840" y="52613"/>
                      <a:pt x="85569" y="52361"/>
                    </a:cubicBezTo>
                    <a:cubicBezTo>
                      <a:pt x="83424" y="52235"/>
                      <a:pt x="81405" y="52866"/>
                      <a:pt x="80396" y="53875"/>
                    </a:cubicBezTo>
                    <a:lnTo>
                      <a:pt x="70050" y="24477"/>
                    </a:lnTo>
                    <a:lnTo>
                      <a:pt x="112948" y="44917"/>
                    </a:lnTo>
                    <a:lnTo>
                      <a:pt x="116859" y="46936"/>
                    </a:lnTo>
                    <a:cubicBezTo>
                      <a:pt x="117742" y="47440"/>
                      <a:pt x="118752" y="47440"/>
                      <a:pt x="119635" y="46936"/>
                    </a:cubicBezTo>
                    <a:lnTo>
                      <a:pt x="123547" y="45043"/>
                    </a:lnTo>
                    <a:cubicBezTo>
                      <a:pt x="141967" y="36085"/>
                      <a:pt x="161145" y="31543"/>
                      <a:pt x="180828" y="31543"/>
                    </a:cubicBezTo>
                    <a:cubicBezTo>
                      <a:pt x="237984" y="31543"/>
                      <a:pt x="296779" y="68889"/>
                      <a:pt x="317345" y="118096"/>
                    </a:cubicBezTo>
                    <a:lnTo>
                      <a:pt x="323276" y="136265"/>
                    </a:lnTo>
                    <a:cubicBezTo>
                      <a:pt x="324915" y="141942"/>
                      <a:pt x="325672" y="148377"/>
                      <a:pt x="325672" y="157083"/>
                    </a:cubicBezTo>
                    <a:cubicBezTo>
                      <a:pt x="325672" y="187238"/>
                      <a:pt x="310406" y="217771"/>
                      <a:pt x="282901" y="242879"/>
                    </a:cubicBezTo>
                    <a:cubicBezTo>
                      <a:pt x="274321" y="250576"/>
                      <a:pt x="263344" y="258903"/>
                      <a:pt x="261578" y="260039"/>
                    </a:cubicBezTo>
                    <a:cubicBezTo>
                      <a:pt x="261325" y="260039"/>
                      <a:pt x="261199" y="260291"/>
                      <a:pt x="260947" y="260417"/>
                    </a:cubicBezTo>
                    <a:close/>
                    <a:moveTo>
                      <a:pt x="372482" y="133994"/>
                    </a:moveTo>
                    <a:cubicBezTo>
                      <a:pt x="376772" y="138284"/>
                      <a:pt x="378033" y="144844"/>
                      <a:pt x="375636" y="150648"/>
                    </a:cubicBezTo>
                    <a:cubicBezTo>
                      <a:pt x="375005" y="153172"/>
                      <a:pt x="372356" y="155191"/>
                      <a:pt x="369832" y="155191"/>
                    </a:cubicBezTo>
                    <a:cubicBezTo>
                      <a:pt x="367814" y="155191"/>
                      <a:pt x="365290" y="154560"/>
                      <a:pt x="363902" y="152793"/>
                    </a:cubicBezTo>
                    <a:cubicBezTo>
                      <a:pt x="361758" y="150270"/>
                      <a:pt x="360748" y="146358"/>
                      <a:pt x="361252" y="141816"/>
                    </a:cubicBezTo>
                    <a:lnTo>
                      <a:pt x="361252" y="141816"/>
                    </a:lnTo>
                    <a:cubicBezTo>
                      <a:pt x="361631" y="137022"/>
                      <a:pt x="363272" y="132353"/>
                      <a:pt x="365921" y="128316"/>
                    </a:cubicBezTo>
                    <a:cubicBezTo>
                      <a:pt x="368697" y="129956"/>
                      <a:pt x="370842" y="131723"/>
                      <a:pt x="372608" y="133868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01C7BA8-877D-4850-DEAE-07D87047E8EA}"/>
                  </a:ext>
                </a:extLst>
              </p:cNvPr>
              <p:cNvSpPr/>
              <p:nvPr/>
            </p:nvSpPr>
            <p:spPr bwMode="gray">
              <a:xfrm>
                <a:off x="7780019" y="5619489"/>
                <a:ext cx="106260" cy="29019"/>
              </a:xfrm>
              <a:custGeom>
                <a:avLst/>
                <a:gdLst>
                  <a:gd name="connsiteX0" fmla="*/ 101503 w 106260"/>
                  <a:gd name="connsiteY0" fmla="*/ 13753 h 29019"/>
                  <a:gd name="connsiteX1" fmla="*/ 38797 w 106260"/>
                  <a:gd name="connsiteY1" fmla="*/ 0 h 29019"/>
                  <a:gd name="connsiteX2" fmla="*/ 6244 w 106260"/>
                  <a:gd name="connsiteY2" fmla="*/ 4037 h 29019"/>
                  <a:gd name="connsiteX3" fmla="*/ 945 w 106260"/>
                  <a:gd name="connsiteY3" fmla="*/ 8075 h 29019"/>
                  <a:gd name="connsiteX4" fmla="*/ 440 w 106260"/>
                  <a:gd name="connsiteY4" fmla="*/ 14257 h 29019"/>
                  <a:gd name="connsiteX5" fmla="*/ 5235 w 106260"/>
                  <a:gd name="connsiteY5" fmla="*/ 19430 h 29019"/>
                  <a:gd name="connsiteX6" fmla="*/ 10408 w 106260"/>
                  <a:gd name="connsiteY6" fmla="*/ 19430 h 29019"/>
                  <a:gd name="connsiteX7" fmla="*/ 11291 w 106260"/>
                  <a:gd name="connsiteY7" fmla="*/ 18799 h 29019"/>
                  <a:gd name="connsiteX8" fmla="*/ 38670 w 106260"/>
                  <a:gd name="connsiteY8" fmla="*/ 15645 h 29019"/>
                  <a:gd name="connsiteX9" fmla="*/ 95068 w 106260"/>
                  <a:gd name="connsiteY9" fmla="*/ 28388 h 29019"/>
                  <a:gd name="connsiteX10" fmla="*/ 98223 w 106260"/>
                  <a:gd name="connsiteY10" fmla="*/ 29019 h 29019"/>
                  <a:gd name="connsiteX11" fmla="*/ 101503 w 106260"/>
                  <a:gd name="connsiteY11" fmla="*/ 28388 h 29019"/>
                  <a:gd name="connsiteX12" fmla="*/ 105667 w 106260"/>
                  <a:gd name="connsiteY12" fmla="*/ 24225 h 29019"/>
                  <a:gd name="connsiteX13" fmla="*/ 101630 w 106260"/>
                  <a:gd name="connsiteY13" fmla="*/ 13753 h 2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260" h="29019">
                    <a:moveTo>
                      <a:pt x="101503" y="13753"/>
                    </a:moveTo>
                    <a:cubicBezTo>
                      <a:pt x="82325" y="4794"/>
                      <a:pt x="60624" y="0"/>
                      <a:pt x="38797" y="0"/>
                    </a:cubicBezTo>
                    <a:cubicBezTo>
                      <a:pt x="28324" y="0"/>
                      <a:pt x="17347" y="1388"/>
                      <a:pt x="6244" y="4037"/>
                    </a:cubicBezTo>
                    <a:cubicBezTo>
                      <a:pt x="4100" y="4542"/>
                      <a:pt x="2080" y="6056"/>
                      <a:pt x="945" y="8075"/>
                    </a:cubicBezTo>
                    <a:cubicBezTo>
                      <a:pt x="-64" y="10094"/>
                      <a:pt x="-317" y="12239"/>
                      <a:pt x="440" y="14257"/>
                    </a:cubicBezTo>
                    <a:cubicBezTo>
                      <a:pt x="1323" y="16528"/>
                      <a:pt x="3216" y="18547"/>
                      <a:pt x="5235" y="19430"/>
                    </a:cubicBezTo>
                    <a:cubicBezTo>
                      <a:pt x="6875" y="20187"/>
                      <a:pt x="8768" y="20187"/>
                      <a:pt x="10408" y="19430"/>
                    </a:cubicBezTo>
                    <a:cubicBezTo>
                      <a:pt x="10786" y="19304"/>
                      <a:pt x="11039" y="19052"/>
                      <a:pt x="11291" y="18799"/>
                    </a:cubicBezTo>
                    <a:cubicBezTo>
                      <a:pt x="19492" y="16655"/>
                      <a:pt x="28702" y="15645"/>
                      <a:pt x="38670" y="15645"/>
                    </a:cubicBezTo>
                    <a:cubicBezTo>
                      <a:pt x="59110" y="16150"/>
                      <a:pt x="78036" y="20440"/>
                      <a:pt x="95068" y="28388"/>
                    </a:cubicBezTo>
                    <a:cubicBezTo>
                      <a:pt x="96078" y="28767"/>
                      <a:pt x="97088" y="29019"/>
                      <a:pt x="98223" y="29019"/>
                    </a:cubicBezTo>
                    <a:cubicBezTo>
                      <a:pt x="99359" y="29019"/>
                      <a:pt x="100494" y="28767"/>
                      <a:pt x="101503" y="28388"/>
                    </a:cubicBezTo>
                    <a:cubicBezTo>
                      <a:pt x="103396" y="27631"/>
                      <a:pt x="104910" y="26117"/>
                      <a:pt x="105667" y="24225"/>
                    </a:cubicBezTo>
                    <a:cubicBezTo>
                      <a:pt x="107307" y="20061"/>
                      <a:pt x="105415" y="15267"/>
                      <a:pt x="101630" y="13753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54" name="Grafik 402">
              <a:extLst>
                <a:ext uri="{FF2B5EF4-FFF2-40B4-BE49-F238E27FC236}">
                  <a16:creationId xmlns:a16="http://schemas.microsoft.com/office/drawing/2014/main" id="{689AC4F4-5F41-6377-7FCA-DD06D9648FB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 rot="6627972">
              <a:off x="4710022" y="2371731"/>
              <a:ext cx="321660" cy="319444"/>
              <a:chOff x="4182297" y="5563156"/>
              <a:chExt cx="321660" cy="319444"/>
            </a:xfrm>
            <a:solidFill>
              <a:schemeClr val="tx2"/>
            </a:solidFill>
          </p:grpSpPr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3A724907-7650-C085-1F8E-420784184373}"/>
                  </a:ext>
                </a:extLst>
              </p:cNvPr>
              <p:cNvSpPr/>
              <p:nvPr/>
            </p:nvSpPr>
            <p:spPr bwMode="gray">
              <a:xfrm>
                <a:off x="4182297" y="5563156"/>
                <a:ext cx="321660" cy="319444"/>
              </a:xfrm>
              <a:custGeom>
                <a:avLst/>
                <a:gdLst>
                  <a:gd name="connsiteX0" fmla="*/ 199981 w 201621"/>
                  <a:gd name="connsiteY0" fmla="*/ 86175 h 200233"/>
                  <a:gd name="connsiteX1" fmla="*/ 181056 w 201621"/>
                  <a:gd name="connsiteY1" fmla="*/ 76712 h 200233"/>
                  <a:gd name="connsiteX2" fmla="*/ 174495 w 201621"/>
                  <a:gd name="connsiteY2" fmla="*/ 60814 h 200233"/>
                  <a:gd name="connsiteX3" fmla="*/ 181434 w 201621"/>
                  <a:gd name="connsiteY3" fmla="*/ 40753 h 200233"/>
                  <a:gd name="connsiteX4" fmla="*/ 180677 w 201621"/>
                  <a:gd name="connsiteY4" fmla="*/ 37473 h 200233"/>
                  <a:gd name="connsiteX5" fmla="*/ 164149 w 201621"/>
                  <a:gd name="connsiteY5" fmla="*/ 21071 h 200233"/>
                  <a:gd name="connsiteX6" fmla="*/ 160868 w 201621"/>
                  <a:gd name="connsiteY6" fmla="*/ 20313 h 200233"/>
                  <a:gd name="connsiteX7" fmla="*/ 140555 w 201621"/>
                  <a:gd name="connsiteY7" fmla="*/ 27127 h 200233"/>
                  <a:gd name="connsiteX8" fmla="*/ 124531 w 201621"/>
                  <a:gd name="connsiteY8" fmla="*/ 20566 h 200233"/>
                  <a:gd name="connsiteX9" fmla="*/ 115068 w 201621"/>
                  <a:gd name="connsiteY9" fmla="*/ 1766 h 200233"/>
                  <a:gd name="connsiteX10" fmla="*/ 112293 w 201621"/>
                  <a:gd name="connsiteY10" fmla="*/ 0 h 200233"/>
                  <a:gd name="connsiteX11" fmla="*/ 89329 w 201621"/>
                  <a:gd name="connsiteY11" fmla="*/ 0 h 200233"/>
                  <a:gd name="connsiteX12" fmla="*/ 86554 w 201621"/>
                  <a:gd name="connsiteY12" fmla="*/ 1766 h 200233"/>
                  <a:gd name="connsiteX13" fmla="*/ 77091 w 201621"/>
                  <a:gd name="connsiteY13" fmla="*/ 20566 h 200233"/>
                  <a:gd name="connsiteX14" fmla="*/ 61067 w 201621"/>
                  <a:gd name="connsiteY14" fmla="*/ 27127 h 200233"/>
                  <a:gd name="connsiteX15" fmla="*/ 40880 w 201621"/>
                  <a:gd name="connsiteY15" fmla="*/ 20313 h 200233"/>
                  <a:gd name="connsiteX16" fmla="*/ 37599 w 201621"/>
                  <a:gd name="connsiteY16" fmla="*/ 21071 h 200233"/>
                  <a:gd name="connsiteX17" fmla="*/ 21576 w 201621"/>
                  <a:gd name="connsiteY17" fmla="*/ 37094 h 200233"/>
                  <a:gd name="connsiteX18" fmla="*/ 20819 w 201621"/>
                  <a:gd name="connsiteY18" fmla="*/ 40249 h 200233"/>
                  <a:gd name="connsiteX19" fmla="*/ 27253 w 201621"/>
                  <a:gd name="connsiteY19" fmla="*/ 60436 h 200233"/>
                  <a:gd name="connsiteX20" fmla="*/ 20692 w 201621"/>
                  <a:gd name="connsiteY20" fmla="*/ 76333 h 200233"/>
                  <a:gd name="connsiteX21" fmla="*/ 1767 w 201621"/>
                  <a:gd name="connsiteY21" fmla="*/ 85796 h 200233"/>
                  <a:gd name="connsiteX22" fmla="*/ 0 w 201621"/>
                  <a:gd name="connsiteY22" fmla="*/ 88572 h 200233"/>
                  <a:gd name="connsiteX23" fmla="*/ 0 w 201621"/>
                  <a:gd name="connsiteY23" fmla="*/ 111409 h 200233"/>
                  <a:gd name="connsiteX24" fmla="*/ 1767 w 201621"/>
                  <a:gd name="connsiteY24" fmla="*/ 114185 h 200233"/>
                  <a:gd name="connsiteX25" fmla="*/ 20692 w 201621"/>
                  <a:gd name="connsiteY25" fmla="*/ 123648 h 200233"/>
                  <a:gd name="connsiteX26" fmla="*/ 27253 w 201621"/>
                  <a:gd name="connsiteY26" fmla="*/ 139545 h 200233"/>
                  <a:gd name="connsiteX27" fmla="*/ 20819 w 201621"/>
                  <a:gd name="connsiteY27" fmla="*/ 159733 h 200233"/>
                  <a:gd name="connsiteX28" fmla="*/ 21576 w 201621"/>
                  <a:gd name="connsiteY28" fmla="*/ 162887 h 200233"/>
                  <a:gd name="connsiteX29" fmla="*/ 37599 w 201621"/>
                  <a:gd name="connsiteY29" fmla="*/ 178784 h 200233"/>
                  <a:gd name="connsiteX30" fmla="*/ 40753 w 201621"/>
                  <a:gd name="connsiteY30" fmla="*/ 179541 h 200233"/>
                  <a:gd name="connsiteX31" fmla="*/ 61067 w 201621"/>
                  <a:gd name="connsiteY31" fmla="*/ 173107 h 200233"/>
                  <a:gd name="connsiteX32" fmla="*/ 77091 w 201621"/>
                  <a:gd name="connsiteY32" fmla="*/ 179668 h 200233"/>
                  <a:gd name="connsiteX33" fmla="*/ 86554 w 201621"/>
                  <a:gd name="connsiteY33" fmla="*/ 198467 h 200233"/>
                  <a:gd name="connsiteX34" fmla="*/ 89329 w 201621"/>
                  <a:gd name="connsiteY34" fmla="*/ 200233 h 200233"/>
                  <a:gd name="connsiteX35" fmla="*/ 112293 w 201621"/>
                  <a:gd name="connsiteY35" fmla="*/ 200233 h 200233"/>
                  <a:gd name="connsiteX36" fmla="*/ 115068 w 201621"/>
                  <a:gd name="connsiteY36" fmla="*/ 198467 h 200233"/>
                  <a:gd name="connsiteX37" fmla="*/ 124531 w 201621"/>
                  <a:gd name="connsiteY37" fmla="*/ 179668 h 200233"/>
                  <a:gd name="connsiteX38" fmla="*/ 140555 w 201621"/>
                  <a:gd name="connsiteY38" fmla="*/ 173107 h 200233"/>
                  <a:gd name="connsiteX39" fmla="*/ 160742 w 201621"/>
                  <a:gd name="connsiteY39" fmla="*/ 179920 h 200233"/>
                  <a:gd name="connsiteX40" fmla="*/ 164022 w 201621"/>
                  <a:gd name="connsiteY40" fmla="*/ 179163 h 200233"/>
                  <a:gd name="connsiteX41" fmla="*/ 180046 w 201621"/>
                  <a:gd name="connsiteY41" fmla="*/ 162761 h 200233"/>
                  <a:gd name="connsiteX42" fmla="*/ 180803 w 201621"/>
                  <a:gd name="connsiteY42" fmla="*/ 159606 h 200233"/>
                  <a:gd name="connsiteX43" fmla="*/ 174369 w 201621"/>
                  <a:gd name="connsiteY43" fmla="*/ 139924 h 200233"/>
                  <a:gd name="connsiteX44" fmla="*/ 180930 w 201621"/>
                  <a:gd name="connsiteY44" fmla="*/ 124026 h 200233"/>
                  <a:gd name="connsiteX45" fmla="*/ 199855 w 201621"/>
                  <a:gd name="connsiteY45" fmla="*/ 114563 h 200233"/>
                  <a:gd name="connsiteX46" fmla="*/ 201622 w 201621"/>
                  <a:gd name="connsiteY46" fmla="*/ 111788 h 200233"/>
                  <a:gd name="connsiteX47" fmla="*/ 201622 w 201621"/>
                  <a:gd name="connsiteY47" fmla="*/ 88951 h 200233"/>
                  <a:gd name="connsiteX48" fmla="*/ 199855 w 201621"/>
                  <a:gd name="connsiteY48" fmla="*/ 86175 h 200233"/>
                  <a:gd name="connsiteX49" fmla="*/ 169196 w 201621"/>
                  <a:gd name="connsiteY49" fmla="*/ 112671 h 200233"/>
                  <a:gd name="connsiteX50" fmla="*/ 167555 w 201621"/>
                  <a:gd name="connsiteY50" fmla="*/ 114563 h 200233"/>
                  <a:gd name="connsiteX51" fmla="*/ 166420 w 201621"/>
                  <a:gd name="connsiteY51" fmla="*/ 118475 h 200233"/>
                  <a:gd name="connsiteX52" fmla="*/ 160364 w 201621"/>
                  <a:gd name="connsiteY52" fmla="*/ 133363 h 200233"/>
                  <a:gd name="connsiteX53" fmla="*/ 158345 w 201621"/>
                  <a:gd name="connsiteY53" fmla="*/ 136896 h 200233"/>
                  <a:gd name="connsiteX54" fmla="*/ 158092 w 201621"/>
                  <a:gd name="connsiteY54" fmla="*/ 139545 h 200233"/>
                  <a:gd name="connsiteX55" fmla="*/ 163897 w 201621"/>
                  <a:gd name="connsiteY55" fmla="*/ 157335 h 200233"/>
                  <a:gd name="connsiteX56" fmla="*/ 158471 w 201621"/>
                  <a:gd name="connsiteY56" fmla="*/ 162887 h 200233"/>
                  <a:gd name="connsiteX57" fmla="*/ 140303 w 201621"/>
                  <a:gd name="connsiteY57" fmla="*/ 156704 h 200233"/>
                  <a:gd name="connsiteX58" fmla="*/ 137653 w 201621"/>
                  <a:gd name="connsiteY58" fmla="*/ 156957 h 200233"/>
                  <a:gd name="connsiteX59" fmla="*/ 134120 w 201621"/>
                  <a:gd name="connsiteY59" fmla="*/ 159102 h 200233"/>
                  <a:gd name="connsiteX60" fmla="*/ 118980 w 201621"/>
                  <a:gd name="connsiteY60" fmla="*/ 165284 h 200233"/>
                  <a:gd name="connsiteX61" fmla="*/ 115068 w 201621"/>
                  <a:gd name="connsiteY61" fmla="*/ 166420 h 200233"/>
                  <a:gd name="connsiteX62" fmla="*/ 113050 w 201621"/>
                  <a:gd name="connsiteY62" fmla="*/ 168060 h 200233"/>
                  <a:gd name="connsiteX63" fmla="*/ 104596 w 201621"/>
                  <a:gd name="connsiteY63" fmla="*/ 184967 h 200233"/>
                  <a:gd name="connsiteX64" fmla="*/ 96900 w 201621"/>
                  <a:gd name="connsiteY64" fmla="*/ 184967 h 200233"/>
                  <a:gd name="connsiteX65" fmla="*/ 88446 w 201621"/>
                  <a:gd name="connsiteY65" fmla="*/ 168060 h 200233"/>
                  <a:gd name="connsiteX66" fmla="*/ 86427 w 201621"/>
                  <a:gd name="connsiteY66" fmla="*/ 166420 h 200233"/>
                  <a:gd name="connsiteX67" fmla="*/ 82516 w 201621"/>
                  <a:gd name="connsiteY67" fmla="*/ 165284 h 200233"/>
                  <a:gd name="connsiteX68" fmla="*/ 67502 w 201621"/>
                  <a:gd name="connsiteY68" fmla="*/ 159228 h 200233"/>
                  <a:gd name="connsiteX69" fmla="*/ 63969 w 201621"/>
                  <a:gd name="connsiteY69" fmla="*/ 157209 h 200233"/>
                  <a:gd name="connsiteX70" fmla="*/ 61446 w 201621"/>
                  <a:gd name="connsiteY70" fmla="*/ 156957 h 200233"/>
                  <a:gd name="connsiteX71" fmla="*/ 43151 w 201621"/>
                  <a:gd name="connsiteY71" fmla="*/ 162761 h 200233"/>
                  <a:gd name="connsiteX72" fmla="*/ 37725 w 201621"/>
                  <a:gd name="connsiteY72" fmla="*/ 157335 h 200233"/>
                  <a:gd name="connsiteX73" fmla="*/ 43529 w 201621"/>
                  <a:gd name="connsiteY73" fmla="*/ 139167 h 200233"/>
                  <a:gd name="connsiteX74" fmla="*/ 43277 w 201621"/>
                  <a:gd name="connsiteY74" fmla="*/ 136643 h 200233"/>
                  <a:gd name="connsiteX75" fmla="*/ 41258 w 201621"/>
                  <a:gd name="connsiteY75" fmla="*/ 133237 h 200233"/>
                  <a:gd name="connsiteX76" fmla="*/ 35076 w 201621"/>
                  <a:gd name="connsiteY76" fmla="*/ 118222 h 200233"/>
                  <a:gd name="connsiteX77" fmla="*/ 33940 w 201621"/>
                  <a:gd name="connsiteY77" fmla="*/ 114311 h 200233"/>
                  <a:gd name="connsiteX78" fmla="*/ 32300 w 201621"/>
                  <a:gd name="connsiteY78" fmla="*/ 112418 h 200233"/>
                  <a:gd name="connsiteX79" fmla="*/ 15267 w 201621"/>
                  <a:gd name="connsiteY79" fmla="*/ 103965 h 200233"/>
                  <a:gd name="connsiteX80" fmla="*/ 15267 w 201621"/>
                  <a:gd name="connsiteY80" fmla="*/ 96395 h 200233"/>
                  <a:gd name="connsiteX81" fmla="*/ 32174 w 201621"/>
                  <a:gd name="connsiteY81" fmla="*/ 87941 h 200233"/>
                  <a:gd name="connsiteX82" fmla="*/ 33814 w 201621"/>
                  <a:gd name="connsiteY82" fmla="*/ 86049 h 200233"/>
                  <a:gd name="connsiteX83" fmla="*/ 34950 w 201621"/>
                  <a:gd name="connsiteY83" fmla="*/ 82264 h 200233"/>
                  <a:gd name="connsiteX84" fmla="*/ 41132 w 201621"/>
                  <a:gd name="connsiteY84" fmla="*/ 67123 h 200233"/>
                  <a:gd name="connsiteX85" fmla="*/ 43151 w 201621"/>
                  <a:gd name="connsiteY85" fmla="*/ 63590 h 200233"/>
                  <a:gd name="connsiteX86" fmla="*/ 43403 w 201621"/>
                  <a:gd name="connsiteY86" fmla="*/ 61067 h 200233"/>
                  <a:gd name="connsiteX87" fmla="*/ 37599 w 201621"/>
                  <a:gd name="connsiteY87" fmla="*/ 42898 h 200233"/>
                  <a:gd name="connsiteX88" fmla="*/ 42898 w 201621"/>
                  <a:gd name="connsiteY88" fmla="*/ 37599 h 200233"/>
                  <a:gd name="connsiteX89" fmla="*/ 61193 w 201621"/>
                  <a:gd name="connsiteY89" fmla="*/ 43781 h 200233"/>
                  <a:gd name="connsiteX90" fmla="*/ 63843 w 201621"/>
                  <a:gd name="connsiteY90" fmla="*/ 43529 h 200233"/>
                  <a:gd name="connsiteX91" fmla="*/ 67376 w 201621"/>
                  <a:gd name="connsiteY91" fmla="*/ 41510 h 200233"/>
                  <a:gd name="connsiteX92" fmla="*/ 82390 w 201621"/>
                  <a:gd name="connsiteY92" fmla="*/ 35454 h 200233"/>
                  <a:gd name="connsiteX93" fmla="*/ 86301 w 201621"/>
                  <a:gd name="connsiteY93" fmla="*/ 34445 h 200233"/>
                  <a:gd name="connsiteX94" fmla="*/ 88320 w 201621"/>
                  <a:gd name="connsiteY94" fmla="*/ 32804 h 200233"/>
                  <a:gd name="connsiteX95" fmla="*/ 96773 w 201621"/>
                  <a:gd name="connsiteY95" fmla="*/ 15897 h 200233"/>
                  <a:gd name="connsiteX96" fmla="*/ 104470 w 201621"/>
                  <a:gd name="connsiteY96" fmla="*/ 15897 h 200233"/>
                  <a:gd name="connsiteX97" fmla="*/ 112923 w 201621"/>
                  <a:gd name="connsiteY97" fmla="*/ 32678 h 200233"/>
                  <a:gd name="connsiteX98" fmla="*/ 114816 w 201621"/>
                  <a:gd name="connsiteY98" fmla="*/ 34318 h 200233"/>
                  <a:gd name="connsiteX99" fmla="*/ 118601 w 201621"/>
                  <a:gd name="connsiteY99" fmla="*/ 35454 h 200233"/>
                  <a:gd name="connsiteX100" fmla="*/ 133868 w 201621"/>
                  <a:gd name="connsiteY100" fmla="*/ 41636 h 200233"/>
                  <a:gd name="connsiteX101" fmla="*/ 137527 w 201621"/>
                  <a:gd name="connsiteY101" fmla="*/ 43781 h 200233"/>
                  <a:gd name="connsiteX102" fmla="*/ 140176 w 201621"/>
                  <a:gd name="connsiteY102" fmla="*/ 44034 h 200233"/>
                  <a:gd name="connsiteX103" fmla="*/ 158471 w 201621"/>
                  <a:gd name="connsiteY103" fmla="*/ 37851 h 200233"/>
                  <a:gd name="connsiteX104" fmla="*/ 164149 w 201621"/>
                  <a:gd name="connsiteY104" fmla="*/ 43529 h 200233"/>
                  <a:gd name="connsiteX105" fmla="*/ 157966 w 201621"/>
                  <a:gd name="connsiteY105" fmla="*/ 61698 h 200233"/>
                  <a:gd name="connsiteX106" fmla="*/ 158219 w 201621"/>
                  <a:gd name="connsiteY106" fmla="*/ 64347 h 200233"/>
                  <a:gd name="connsiteX107" fmla="*/ 160364 w 201621"/>
                  <a:gd name="connsiteY107" fmla="*/ 67880 h 200233"/>
                  <a:gd name="connsiteX108" fmla="*/ 166546 w 201621"/>
                  <a:gd name="connsiteY108" fmla="*/ 82894 h 200233"/>
                  <a:gd name="connsiteX109" fmla="*/ 167682 w 201621"/>
                  <a:gd name="connsiteY109" fmla="*/ 86806 h 200233"/>
                  <a:gd name="connsiteX110" fmla="*/ 169322 w 201621"/>
                  <a:gd name="connsiteY110" fmla="*/ 88824 h 200233"/>
                  <a:gd name="connsiteX111" fmla="*/ 186229 w 201621"/>
                  <a:gd name="connsiteY111" fmla="*/ 97278 h 200233"/>
                  <a:gd name="connsiteX112" fmla="*/ 186229 w 201621"/>
                  <a:gd name="connsiteY112" fmla="*/ 104848 h 200233"/>
                  <a:gd name="connsiteX113" fmla="*/ 169196 w 201621"/>
                  <a:gd name="connsiteY113" fmla="*/ 113302 h 20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01621" h="200233">
                    <a:moveTo>
                      <a:pt x="199981" y="86175"/>
                    </a:moveTo>
                    <a:lnTo>
                      <a:pt x="181056" y="76712"/>
                    </a:lnTo>
                    <a:cubicBezTo>
                      <a:pt x="179415" y="71160"/>
                      <a:pt x="177271" y="65861"/>
                      <a:pt x="174495" y="60814"/>
                    </a:cubicBezTo>
                    <a:lnTo>
                      <a:pt x="181434" y="40753"/>
                    </a:lnTo>
                    <a:cubicBezTo>
                      <a:pt x="181813" y="39618"/>
                      <a:pt x="181434" y="38356"/>
                      <a:pt x="180677" y="37473"/>
                    </a:cubicBezTo>
                    <a:lnTo>
                      <a:pt x="164149" y="21071"/>
                    </a:lnTo>
                    <a:cubicBezTo>
                      <a:pt x="163265" y="20187"/>
                      <a:pt x="162004" y="19935"/>
                      <a:pt x="160868" y="20313"/>
                    </a:cubicBezTo>
                    <a:lnTo>
                      <a:pt x="140555" y="27127"/>
                    </a:lnTo>
                    <a:cubicBezTo>
                      <a:pt x="135508" y="24477"/>
                      <a:pt x="130083" y="22206"/>
                      <a:pt x="124531" y="20566"/>
                    </a:cubicBezTo>
                    <a:lnTo>
                      <a:pt x="115068" y="1766"/>
                    </a:lnTo>
                    <a:cubicBezTo>
                      <a:pt x="114564" y="757"/>
                      <a:pt x="113428" y="0"/>
                      <a:pt x="112293" y="0"/>
                    </a:cubicBezTo>
                    <a:lnTo>
                      <a:pt x="89329" y="0"/>
                    </a:lnTo>
                    <a:cubicBezTo>
                      <a:pt x="88194" y="0"/>
                      <a:pt x="87058" y="631"/>
                      <a:pt x="86554" y="1766"/>
                    </a:cubicBezTo>
                    <a:lnTo>
                      <a:pt x="77091" y="20566"/>
                    </a:lnTo>
                    <a:cubicBezTo>
                      <a:pt x="71539" y="22206"/>
                      <a:pt x="66114" y="24351"/>
                      <a:pt x="61067" y="27127"/>
                    </a:cubicBezTo>
                    <a:lnTo>
                      <a:pt x="40880" y="20313"/>
                    </a:lnTo>
                    <a:cubicBezTo>
                      <a:pt x="39744" y="19935"/>
                      <a:pt x="38482" y="20313"/>
                      <a:pt x="37599" y="21071"/>
                    </a:cubicBezTo>
                    <a:lnTo>
                      <a:pt x="21576" y="37094"/>
                    </a:lnTo>
                    <a:cubicBezTo>
                      <a:pt x="20692" y="37977"/>
                      <a:pt x="20440" y="39113"/>
                      <a:pt x="20819" y="40249"/>
                    </a:cubicBezTo>
                    <a:lnTo>
                      <a:pt x="27253" y="60436"/>
                    </a:lnTo>
                    <a:cubicBezTo>
                      <a:pt x="24604" y="65483"/>
                      <a:pt x="22333" y="70908"/>
                      <a:pt x="20692" y="76333"/>
                    </a:cubicBezTo>
                    <a:lnTo>
                      <a:pt x="1767" y="85796"/>
                    </a:lnTo>
                    <a:cubicBezTo>
                      <a:pt x="757" y="86301"/>
                      <a:pt x="0" y="87437"/>
                      <a:pt x="0" y="88572"/>
                    </a:cubicBezTo>
                    <a:lnTo>
                      <a:pt x="0" y="111409"/>
                    </a:lnTo>
                    <a:cubicBezTo>
                      <a:pt x="0" y="112545"/>
                      <a:pt x="631" y="113680"/>
                      <a:pt x="1767" y="114185"/>
                    </a:cubicBezTo>
                    <a:lnTo>
                      <a:pt x="20692" y="123648"/>
                    </a:lnTo>
                    <a:cubicBezTo>
                      <a:pt x="22333" y="129199"/>
                      <a:pt x="24477" y="134498"/>
                      <a:pt x="27253" y="139545"/>
                    </a:cubicBezTo>
                    <a:lnTo>
                      <a:pt x="20819" y="159733"/>
                    </a:lnTo>
                    <a:cubicBezTo>
                      <a:pt x="20440" y="160868"/>
                      <a:pt x="20819" y="162130"/>
                      <a:pt x="21576" y="162887"/>
                    </a:cubicBezTo>
                    <a:lnTo>
                      <a:pt x="37599" y="178784"/>
                    </a:lnTo>
                    <a:cubicBezTo>
                      <a:pt x="38482" y="179668"/>
                      <a:pt x="39618" y="179920"/>
                      <a:pt x="40753" y="179541"/>
                    </a:cubicBezTo>
                    <a:lnTo>
                      <a:pt x="61067" y="173107"/>
                    </a:lnTo>
                    <a:cubicBezTo>
                      <a:pt x="66114" y="175882"/>
                      <a:pt x="71539" y="178027"/>
                      <a:pt x="77091" y="179668"/>
                    </a:cubicBezTo>
                    <a:lnTo>
                      <a:pt x="86554" y="198467"/>
                    </a:lnTo>
                    <a:cubicBezTo>
                      <a:pt x="87058" y="199476"/>
                      <a:pt x="88194" y="200233"/>
                      <a:pt x="89329" y="200233"/>
                    </a:cubicBezTo>
                    <a:lnTo>
                      <a:pt x="112293" y="200233"/>
                    </a:lnTo>
                    <a:cubicBezTo>
                      <a:pt x="113428" y="200233"/>
                      <a:pt x="114564" y="199603"/>
                      <a:pt x="115068" y="198467"/>
                    </a:cubicBezTo>
                    <a:lnTo>
                      <a:pt x="124531" y="179668"/>
                    </a:lnTo>
                    <a:cubicBezTo>
                      <a:pt x="130083" y="178027"/>
                      <a:pt x="135382" y="175882"/>
                      <a:pt x="140555" y="173107"/>
                    </a:cubicBezTo>
                    <a:lnTo>
                      <a:pt x="160742" y="179920"/>
                    </a:lnTo>
                    <a:cubicBezTo>
                      <a:pt x="161878" y="180298"/>
                      <a:pt x="163140" y="179920"/>
                      <a:pt x="164022" y="179163"/>
                    </a:cubicBezTo>
                    <a:lnTo>
                      <a:pt x="180046" y="162761"/>
                    </a:lnTo>
                    <a:cubicBezTo>
                      <a:pt x="180930" y="161877"/>
                      <a:pt x="181182" y="160742"/>
                      <a:pt x="180803" y="159606"/>
                    </a:cubicBezTo>
                    <a:lnTo>
                      <a:pt x="174369" y="139924"/>
                    </a:lnTo>
                    <a:cubicBezTo>
                      <a:pt x="177144" y="134877"/>
                      <a:pt x="179289" y="129578"/>
                      <a:pt x="180930" y="124026"/>
                    </a:cubicBezTo>
                    <a:lnTo>
                      <a:pt x="199855" y="114563"/>
                    </a:lnTo>
                    <a:cubicBezTo>
                      <a:pt x="200865" y="114059"/>
                      <a:pt x="201622" y="112923"/>
                      <a:pt x="201622" y="111788"/>
                    </a:cubicBezTo>
                    <a:lnTo>
                      <a:pt x="201622" y="88951"/>
                    </a:lnTo>
                    <a:cubicBezTo>
                      <a:pt x="201622" y="87815"/>
                      <a:pt x="200991" y="86679"/>
                      <a:pt x="199855" y="86175"/>
                    </a:cubicBezTo>
                    <a:close/>
                    <a:moveTo>
                      <a:pt x="169196" y="112671"/>
                    </a:moveTo>
                    <a:cubicBezTo>
                      <a:pt x="168439" y="113049"/>
                      <a:pt x="167808" y="113806"/>
                      <a:pt x="167555" y="114563"/>
                    </a:cubicBezTo>
                    <a:lnTo>
                      <a:pt x="166420" y="118475"/>
                    </a:lnTo>
                    <a:cubicBezTo>
                      <a:pt x="165032" y="123774"/>
                      <a:pt x="162887" y="128694"/>
                      <a:pt x="160364" y="133363"/>
                    </a:cubicBezTo>
                    <a:lnTo>
                      <a:pt x="158345" y="136896"/>
                    </a:lnTo>
                    <a:cubicBezTo>
                      <a:pt x="157840" y="137653"/>
                      <a:pt x="157840" y="138662"/>
                      <a:pt x="158092" y="139545"/>
                    </a:cubicBezTo>
                    <a:lnTo>
                      <a:pt x="163897" y="157335"/>
                    </a:lnTo>
                    <a:lnTo>
                      <a:pt x="158471" y="162887"/>
                    </a:lnTo>
                    <a:lnTo>
                      <a:pt x="140303" y="156704"/>
                    </a:lnTo>
                    <a:cubicBezTo>
                      <a:pt x="139419" y="156326"/>
                      <a:pt x="138536" y="156452"/>
                      <a:pt x="137653" y="156957"/>
                    </a:cubicBezTo>
                    <a:lnTo>
                      <a:pt x="134120" y="159102"/>
                    </a:lnTo>
                    <a:cubicBezTo>
                      <a:pt x="129325" y="161751"/>
                      <a:pt x="124279" y="163770"/>
                      <a:pt x="118980" y="165284"/>
                    </a:cubicBezTo>
                    <a:lnTo>
                      <a:pt x="115068" y="166420"/>
                    </a:lnTo>
                    <a:cubicBezTo>
                      <a:pt x="114185" y="166672"/>
                      <a:pt x="113554" y="167303"/>
                      <a:pt x="113050" y="168060"/>
                    </a:cubicBezTo>
                    <a:lnTo>
                      <a:pt x="104596" y="184967"/>
                    </a:lnTo>
                    <a:lnTo>
                      <a:pt x="96900" y="184967"/>
                    </a:lnTo>
                    <a:lnTo>
                      <a:pt x="88446" y="168060"/>
                    </a:lnTo>
                    <a:cubicBezTo>
                      <a:pt x="88068" y="167303"/>
                      <a:pt x="87311" y="166672"/>
                      <a:pt x="86427" y="166420"/>
                    </a:cubicBezTo>
                    <a:lnTo>
                      <a:pt x="82516" y="165284"/>
                    </a:lnTo>
                    <a:cubicBezTo>
                      <a:pt x="77217" y="163896"/>
                      <a:pt x="72170" y="161877"/>
                      <a:pt x="67502" y="159228"/>
                    </a:cubicBezTo>
                    <a:lnTo>
                      <a:pt x="63969" y="157209"/>
                    </a:lnTo>
                    <a:cubicBezTo>
                      <a:pt x="63212" y="156704"/>
                      <a:pt x="62329" y="156704"/>
                      <a:pt x="61446" y="156957"/>
                    </a:cubicBezTo>
                    <a:lnTo>
                      <a:pt x="43151" y="162761"/>
                    </a:lnTo>
                    <a:lnTo>
                      <a:pt x="37725" y="157335"/>
                    </a:lnTo>
                    <a:lnTo>
                      <a:pt x="43529" y="139167"/>
                    </a:lnTo>
                    <a:cubicBezTo>
                      <a:pt x="43781" y="138284"/>
                      <a:pt x="43655" y="137400"/>
                      <a:pt x="43277" y="136643"/>
                    </a:cubicBezTo>
                    <a:lnTo>
                      <a:pt x="41258" y="133237"/>
                    </a:lnTo>
                    <a:cubicBezTo>
                      <a:pt x="38609" y="128442"/>
                      <a:pt x="36464" y="123521"/>
                      <a:pt x="35076" y="118222"/>
                    </a:cubicBezTo>
                    <a:lnTo>
                      <a:pt x="33940" y="114311"/>
                    </a:lnTo>
                    <a:cubicBezTo>
                      <a:pt x="33688" y="113428"/>
                      <a:pt x="33057" y="112797"/>
                      <a:pt x="32300" y="112418"/>
                    </a:cubicBezTo>
                    <a:lnTo>
                      <a:pt x="15267" y="103965"/>
                    </a:lnTo>
                    <a:lnTo>
                      <a:pt x="15267" y="96395"/>
                    </a:lnTo>
                    <a:lnTo>
                      <a:pt x="32174" y="87941"/>
                    </a:lnTo>
                    <a:cubicBezTo>
                      <a:pt x="32931" y="87563"/>
                      <a:pt x="33562" y="86932"/>
                      <a:pt x="33814" y="86049"/>
                    </a:cubicBezTo>
                    <a:lnTo>
                      <a:pt x="34950" y="82264"/>
                    </a:lnTo>
                    <a:cubicBezTo>
                      <a:pt x="36464" y="76964"/>
                      <a:pt x="38609" y="71791"/>
                      <a:pt x="41132" y="67123"/>
                    </a:cubicBezTo>
                    <a:lnTo>
                      <a:pt x="43151" y="63590"/>
                    </a:lnTo>
                    <a:cubicBezTo>
                      <a:pt x="43655" y="62833"/>
                      <a:pt x="43655" y="61950"/>
                      <a:pt x="43403" y="61067"/>
                    </a:cubicBezTo>
                    <a:lnTo>
                      <a:pt x="37599" y="42898"/>
                    </a:lnTo>
                    <a:lnTo>
                      <a:pt x="42898" y="37599"/>
                    </a:lnTo>
                    <a:lnTo>
                      <a:pt x="61193" y="43781"/>
                    </a:lnTo>
                    <a:cubicBezTo>
                      <a:pt x="62076" y="44034"/>
                      <a:pt x="62960" y="44034"/>
                      <a:pt x="63843" y="43529"/>
                    </a:cubicBezTo>
                    <a:lnTo>
                      <a:pt x="67376" y="41510"/>
                    </a:lnTo>
                    <a:cubicBezTo>
                      <a:pt x="72044" y="38861"/>
                      <a:pt x="77091" y="36842"/>
                      <a:pt x="82390" y="35454"/>
                    </a:cubicBezTo>
                    <a:lnTo>
                      <a:pt x="86301" y="34445"/>
                    </a:lnTo>
                    <a:cubicBezTo>
                      <a:pt x="87184" y="34192"/>
                      <a:pt x="87941" y="33561"/>
                      <a:pt x="88320" y="32804"/>
                    </a:cubicBezTo>
                    <a:lnTo>
                      <a:pt x="96773" y="15897"/>
                    </a:lnTo>
                    <a:lnTo>
                      <a:pt x="104470" y="15897"/>
                    </a:lnTo>
                    <a:lnTo>
                      <a:pt x="112923" y="32678"/>
                    </a:lnTo>
                    <a:cubicBezTo>
                      <a:pt x="113302" y="33435"/>
                      <a:pt x="113932" y="34066"/>
                      <a:pt x="114816" y="34318"/>
                    </a:cubicBezTo>
                    <a:lnTo>
                      <a:pt x="118601" y="35454"/>
                    </a:lnTo>
                    <a:cubicBezTo>
                      <a:pt x="123900" y="36968"/>
                      <a:pt x="129073" y="39113"/>
                      <a:pt x="133868" y="41636"/>
                    </a:cubicBezTo>
                    <a:lnTo>
                      <a:pt x="137527" y="43781"/>
                    </a:lnTo>
                    <a:cubicBezTo>
                      <a:pt x="138284" y="44286"/>
                      <a:pt x="139293" y="44286"/>
                      <a:pt x="140176" y="44034"/>
                    </a:cubicBezTo>
                    <a:lnTo>
                      <a:pt x="158471" y="37851"/>
                    </a:lnTo>
                    <a:lnTo>
                      <a:pt x="164149" y="43529"/>
                    </a:lnTo>
                    <a:lnTo>
                      <a:pt x="157966" y="61698"/>
                    </a:lnTo>
                    <a:cubicBezTo>
                      <a:pt x="157714" y="62581"/>
                      <a:pt x="157714" y="63464"/>
                      <a:pt x="158219" y="64347"/>
                    </a:cubicBezTo>
                    <a:lnTo>
                      <a:pt x="160364" y="67880"/>
                    </a:lnTo>
                    <a:cubicBezTo>
                      <a:pt x="163013" y="72548"/>
                      <a:pt x="165158" y="77595"/>
                      <a:pt x="166546" y="82894"/>
                    </a:cubicBezTo>
                    <a:lnTo>
                      <a:pt x="167682" y="86806"/>
                    </a:lnTo>
                    <a:cubicBezTo>
                      <a:pt x="167934" y="87689"/>
                      <a:pt x="168565" y="88320"/>
                      <a:pt x="169322" y="88824"/>
                    </a:cubicBezTo>
                    <a:lnTo>
                      <a:pt x="186229" y="97278"/>
                    </a:lnTo>
                    <a:lnTo>
                      <a:pt x="186229" y="104848"/>
                    </a:lnTo>
                    <a:lnTo>
                      <a:pt x="169196" y="11330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6395575-045F-B5A3-FC32-473BB91857C1}"/>
                  </a:ext>
                </a:extLst>
              </p:cNvPr>
              <p:cNvSpPr/>
              <p:nvPr/>
            </p:nvSpPr>
            <p:spPr bwMode="gray">
              <a:xfrm>
                <a:off x="4281910" y="5662353"/>
                <a:ext cx="121172" cy="121172"/>
              </a:xfrm>
              <a:custGeom>
                <a:avLst/>
                <a:gdLst>
                  <a:gd name="connsiteX0" fmla="*/ 37977 w 75954"/>
                  <a:gd name="connsiteY0" fmla="*/ 0 h 75954"/>
                  <a:gd name="connsiteX1" fmla="*/ 0 w 75954"/>
                  <a:gd name="connsiteY1" fmla="*/ 37977 h 75954"/>
                  <a:gd name="connsiteX2" fmla="*/ 11103 w 75954"/>
                  <a:gd name="connsiteY2" fmla="*/ 64852 h 75954"/>
                  <a:gd name="connsiteX3" fmla="*/ 37977 w 75954"/>
                  <a:gd name="connsiteY3" fmla="*/ 75955 h 75954"/>
                  <a:gd name="connsiteX4" fmla="*/ 37977 w 75954"/>
                  <a:gd name="connsiteY4" fmla="*/ 75955 h 75954"/>
                  <a:gd name="connsiteX5" fmla="*/ 75955 w 75954"/>
                  <a:gd name="connsiteY5" fmla="*/ 37977 h 75954"/>
                  <a:gd name="connsiteX6" fmla="*/ 37977 w 75954"/>
                  <a:gd name="connsiteY6" fmla="*/ 0 h 75954"/>
                  <a:gd name="connsiteX7" fmla="*/ 37977 w 75954"/>
                  <a:gd name="connsiteY7" fmla="*/ 15519 h 75954"/>
                  <a:gd name="connsiteX8" fmla="*/ 60310 w 75954"/>
                  <a:gd name="connsiteY8" fmla="*/ 37851 h 75954"/>
                  <a:gd name="connsiteX9" fmla="*/ 37977 w 75954"/>
                  <a:gd name="connsiteY9" fmla="*/ 60184 h 75954"/>
                  <a:gd name="connsiteX10" fmla="*/ 15645 w 75954"/>
                  <a:gd name="connsiteY10" fmla="*/ 37851 h 75954"/>
                  <a:gd name="connsiteX11" fmla="*/ 37977 w 75954"/>
                  <a:gd name="connsiteY11" fmla="*/ 15519 h 75954"/>
                  <a:gd name="connsiteX12" fmla="*/ 37977 w 75954"/>
                  <a:gd name="connsiteY12" fmla="*/ 72801 h 75954"/>
                  <a:gd name="connsiteX13" fmla="*/ 37977 w 75954"/>
                  <a:gd name="connsiteY13" fmla="*/ 72801 h 75954"/>
                  <a:gd name="connsiteX14" fmla="*/ 37977 w 75954"/>
                  <a:gd name="connsiteY14" fmla="*/ 72801 h 7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954" h="75954">
                    <a:moveTo>
                      <a:pt x="37977" y="0"/>
                    </a:moveTo>
                    <a:cubicBezTo>
                      <a:pt x="17033" y="0"/>
                      <a:pt x="0" y="17033"/>
                      <a:pt x="0" y="37977"/>
                    </a:cubicBezTo>
                    <a:cubicBezTo>
                      <a:pt x="0" y="48071"/>
                      <a:pt x="3911" y="57660"/>
                      <a:pt x="11103" y="64852"/>
                    </a:cubicBezTo>
                    <a:cubicBezTo>
                      <a:pt x="18295" y="72044"/>
                      <a:pt x="27757" y="75955"/>
                      <a:pt x="37977" y="75955"/>
                    </a:cubicBezTo>
                    <a:lnTo>
                      <a:pt x="37977" y="75955"/>
                    </a:lnTo>
                    <a:cubicBezTo>
                      <a:pt x="58922" y="75955"/>
                      <a:pt x="75955" y="58922"/>
                      <a:pt x="75955" y="37977"/>
                    </a:cubicBezTo>
                    <a:cubicBezTo>
                      <a:pt x="75955" y="17033"/>
                      <a:pt x="58922" y="0"/>
                      <a:pt x="37977" y="0"/>
                    </a:cubicBezTo>
                    <a:close/>
                    <a:moveTo>
                      <a:pt x="37977" y="15519"/>
                    </a:moveTo>
                    <a:cubicBezTo>
                      <a:pt x="50342" y="15519"/>
                      <a:pt x="60310" y="25613"/>
                      <a:pt x="60310" y="37851"/>
                    </a:cubicBezTo>
                    <a:cubicBezTo>
                      <a:pt x="60310" y="50090"/>
                      <a:pt x="50216" y="60184"/>
                      <a:pt x="37977" y="60184"/>
                    </a:cubicBezTo>
                    <a:cubicBezTo>
                      <a:pt x="25739" y="60184"/>
                      <a:pt x="15645" y="50090"/>
                      <a:pt x="15645" y="37851"/>
                    </a:cubicBezTo>
                    <a:cubicBezTo>
                      <a:pt x="15645" y="25487"/>
                      <a:pt x="25739" y="15519"/>
                      <a:pt x="37977" y="15519"/>
                    </a:cubicBezTo>
                    <a:close/>
                    <a:moveTo>
                      <a:pt x="37977" y="72801"/>
                    </a:moveTo>
                    <a:lnTo>
                      <a:pt x="37977" y="72801"/>
                    </a:lnTo>
                    <a:cubicBezTo>
                      <a:pt x="37977" y="72801"/>
                      <a:pt x="37977" y="72801"/>
                      <a:pt x="37977" y="7280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59" name="Grafik 402">
              <a:extLst>
                <a:ext uri="{FF2B5EF4-FFF2-40B4-BE49-F238E27FC236}">
                  <a16:creationId xmlns:a16="http://schemas.microsoft.com/office/drawing/2014/main" id="{1A48A60A-4BAD-9CEC-BE78-D3DFE764EC8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194192" y="4904619"/>
              <a:ext cx="314157" cy="313863"/>
              <a:chOff x="9996529" y="5575579"/>
              <a:chExt cx="327414" cy="327108"/>
            </a:xfrm>
            <a:solidFill>
              <a:schemeClr val="tx2"/>
            </a:solidFill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B65A11E5-D168-C5ED-7758-D8505ABFB657}"/>
                  </a:ext>
                </a:extLst>
              </p:cNvPr>
              <p:cNvSpPr/>
              <p:nvPr/>
            </p:nvSpPr>
            <p:spPr bwMode="gray">
              <a:xfrm>
                <a:off x="10075259" y="5670967"/>
                <a:ext cx="92609" cy="92609"/>
              </a:xfrm>
              <a:custGeom>
                <a:avLst/>
                <a:gdLst>
                  <a:gd name="connsiteX0" fmla="*/ 84661 w 92609"/>
                  <a:gd name="connsiteY0" fmla="*/ 0 h 92609"/>
                  <a:gd name="connsiteX1" fmla="*/ 76712 w 92609"/>
                  <a:gd name="connsiteY1" fmla="*/ 7949 h 92609"/>
                  <a:gd name="connsiteX2" fmla="*/ 76712 w 92609"/>
                  <a:gd name="connsiteY2" fmla="*/ 76712 h 92609"/>
                  <a:gd name="connsiteX3" fmla="*/ 7949 w 92609"/>
                  <a:gd name="connsiteY3" fmla="*/ 76712 h 92609"/>
                  <a:gd name="connsiteX4" fmla="*/ 0 w 92609"/>
                  <a:gd name="connsiteY4" fmla="*/ 84661 h 92609"/>
                  <a:gd name="connsiteX5" fmla="*/ 7949 w 92609"/>
                  <a:gd name="connsiteY5" fmla="*/ 92610 h 92609"/>
                  <a:gd name="connsiteX6" fmla="*/ 84661 w 92609"/>
                  <a:gd name="connsiteY6" fmla="*/ 92610 h 92609"/>
                  <a:gd name="connsiteX7" fmla="*/ 92610 w 92609"/>
                  <a:gd name="connsiteY7" fmla="*/ 84661 h 92609"/>
                  <a:gd name="connsiteX8" fmla="*/ 92610 w 92609"/>
                  <a:gd name="connsiteY8" fmla="*/ 7949 h 92609"/>
                  <a:gd name="connsiteX9" fmla="*/ 84661 w 92609"/>
                  <a:gd name="connsiteY9" fmla="*/ 0 h 9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609" h="92609">
                    <a:moveTo>
                      <a:pt x="84661" y="0"/>
                    </a:moveTo>
                    <a:cubicBezTo>
                      <a:pt x="80245" y="0"/>
                      <a:pt x="76712" y="3533"/>
                      <a:pt x="76712" y="7949"/>
                    </a:cubicBezTo>
                    <a:lnTo>
                      <a:pt x="76712" y="76712"/>
                    </a:lnTo>
                    <a:lnTo>
                      <a:pt x="7949" y="76712"/>
                    </a:lnTo>
                    <a:cubicBezTo>
                      <a:pt x="3533" y="76712"/>
                      <a:pt x="0" y="80245"/>
                      <a:pt x="0" y="84661"/>
                    </a:cubicBezTo>
                    <a:cubicBezTo>
                      <a:pt x="0" y="89077"/>
                      <a:pt x="3533" y="92610"/>
                      <a:pt x="7949" y="92610"/>
                    </a:cubicBezTo>
                    <a:lnTo>
                      <a:pt x="84661" y="92610"/>
                    </a:lnTo>
                    <a:cubicBezTo>
                      <a:pt x="89077" y="92610"/>
                      <a:pt x="92610" y="89077"/>
                      <a:pt x="92610" y="84661"/>
                    </a:cubicBezTo>
                    <a:lnTo>
                      <a:pt x="92610" y="7949"/>
                    </a:lnTo>
                    <a:cubicBezTo>
                      <a:pt x="92610" y="3533"/>
                      <a:pt x="89077" y="0"/>
                      <a:pt x="84661" y="0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0948A91D-F5BD-4848-EB16-E7EA2FF64B55}"/>
                  </a:ext>
                </a:extLst>
              </p:cNvPr>
              <p:cNvSpPr/>
              <p:nvPr/>
            </p:nvSpPr>
            <p:spPr bwMode="gray">
              <a:xfrm>
                <a:off x="9996529" y="5575688"/>
                <a:ext cx="103396" cy="103101"/>
              </a:xfrm>
              <a:custGeom>
                <a:avLst/>
                <a:gdLst>
                  <a:gd name="connsiteX0" fmla="*/ 102325 w 103396"/>
                  <a:gd name="connsiteY0" fmla="*/ 31310 h 103101"/>
                  <a:gd name="connsiteX1" fmla="*/ 77721 w 103396"/>
                  <a:gd name="connsiteY1" fmla="*/ 6707 h 103101"/>
                  <a:gd name="connsiteX2" fmla="*/ 46683 w 103396"/>
                  <a:gd name="connsiteY2" fmla="*/ 6076 h 103101"/>
                  <a:gd name="connsiteX3" fmla="*/ 46683 w 103396"/>
                  <a:gd name="connsiteY3" fmla="*/ 6076 h 103101"/>
                  <a:gd name="connsiteX4" fmla="*/ 46053 w 103396"/>
                  <a:gd name="connsiteY4" fmla="*/ 6581 h 103101"/>
                  <a:gd name="connsiteX5" fmla="*/ 6687 w 103396"/>
                  <a:gd name="connsiteY5" fmla="*/ 45946 h 103101"/>
                  <a:gd name="connsiteX6" fmla="*/ 0 w 103396"/>
                  <a:gd name="connsiteY6" fmla="*/ 61339 h 103101"/>
                  <a:gd name="connsiteX7" fmla="*/ 5678 w 103396"/>
                  <a:gd name="connsiteY7" fmla="*/ 76480 h 103101"/>
                  <a:gd name="connsiteX8" fmla="*/ 6687 w 103396"/>
                  <a:gd name="connsiteY8" fmla="*/ 77489 h 103101"/>
                  <a:gd name="connsiteX9" fmla="*/ 6687 w 103396"/>
                  <a:gd name="connsiteY9" fmla="*/ 77489 h 103101"/>
                  <a:gd name="connsiteX10" fmla="*/ 31416 w 103396"/>
                  <a:gd name="connsiteY10" fmla="*/ 102219 h 103101"/>
                  <a:gd name="connsiteX11" fmla="*/ 33687 w 103396"/>
                  <a:gd name="connsiteY11" fmla="*/ 103102 h 103101"/>
                  <a:gd name="connsiteX12" fmla="*/ 35958 w 103396"/>
                  <a:gd name="connsiteY12" fmla="*/ 102219 h 103101"/>
                  <a:gd name="connsiteX13" fmla="*/ 102451 w 103396"/>
                  <a:gd name="connsiteY13" fmla="*/ 35727 h 103101"/>
                  <a:gd name="connsiteX14" fmla="*/ 102451 w 103396"/>
                  <a:gd name="connsiteY14" fmla="*/ 31310 h 103101"/>
                  <a:gd name="connsiteX15" fmla="*/ 17916 w 103396"/>
                  <a:gd name="connsiteY15" fmla="*/ 57176 h 103101"/>
                  <a:gd name="connsiteX16" fmla="*/ 57660 w 103396"/>
                  <a:gd name="connsiteY16" fmla="*/ 17432 h 103101"/>
                  <a:gd name="connsiteX17" fmla="*/ 66492 w 103396"/>
                  <a:gd name="connsiteY17" fmla="*/ 17810 h 103101"/>
                  <a:gd name="connsiteX18" fmla="*/ 82264 w 103396"/>
                  <a:gd name="connsiteY18" fmla="*/ 33582 h 103101"/>
                  <a:gd name="connsiteX19" fmla="*/ 33687 w 103396"/>
                  <a:gd name="connsiteY19" fmla="*/ 82158 h 103101"/>
                  <a:gd name="connsiteX20" fmla="*/ 17916 w 103396"/>
                  <a:gd name="connsiteY20" fmla="*/ 66386 h 103101"/>
                  <a:gd name="connsiteX21" fmla="*/ 15645 w 103396"/>
                  <a:gd name="connsiteY21" fmla="*/ 68657 h 103101"/>
                  <a:gd name="connsiteX22" fmla="*/ 17412 w 103396"/>
                  <a:gd name="connsiteY22" fmla="*/ 66008 h 103101"/>
                  <a:gd name="connsiteX23" fmla="*/ 17790 w 103396"/>
                  <a:gd name="connsiteY23" fmla="*/ 57176 h 10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396" h="103101">
                    <a:moveTo>
                      <a:pt x="102325" y="31310"/>
                    </a:moveTo>
                    <a:lnTo>
                      <a:pt x="77721" y="6707"/>
                    </a:lnTo>
                    <a:cubicBezTo>
                      <a:pt x="69268" y="-1999"/>
                      <a:pt x="55389" y="-2251"/>
                      <a:pt x="46683" y="6076"/>
                    </a:cubicBezTo>
                    <a:lnTo>
                      <a:pt x="46683" y="6076"/>
                    </a:lnTo>
                    <a:cubicBezTo>
                      <a:pt x="46683" y="6076"/>
                      <a:pt x="46178" y="6581"/>
                      <a:pt x="46053" y="6581"/>
                    </a:cubicBezTo>
                    <a:lnTo>
                      <a:pt x="6687" y="45946"/>
                    </a:lnTo>
                    <a:cubicBezTo>
                      <a:pt x="2524" y="49984"/>
                      <a:pt x="126" y="55409"/>
                      <a:pt x="0" y="61339"/>
                    </a:cubicBezTo>
                    <a:cubicBezTo>
                      <a:pt x="0" y="67143"/>
                      <a:pt x="2018" y="72695"/>
                      <a:pt x="5678" y="76480"/>
                    </a:cubicBezTo>
                    <a:cubicBezTo>
                      <a:pt x="5930" y="76858"/>
                      <a:pt x="6309" y="77237"/>
                      <a:pt x="6687" y="77489"/>
                    </a:cubicBezTo>
                    <a:lnTo>
                      <a:pt x="6687" y="77489"/>
                    </a:lnTo>
                    <a:cubicBezTo>
                      <a:pt x="6687" y="77489"/>
                      <a:pt x="31416" y="102219"/>
                      <a:pt x="31416" y="102219"/>
                    </a:cubicBezTo>
                    <a:cubicBezTo>
                      <a:pt x="32047" y="102850"/>
                      <a:pt x="32804" y="103102"/>
                      <a:pt x="33687" y="103102"/>
                    </a:cubicBezTo>
                    <a:cubicBezTo>
                      <a:pt x="34571" y="103102"/>
                      <a:pt x="35328" y="102850"/>
                      <a:pt x="35958" y="102219"/>
                    </a:cubicBezTo>
                    <a:lnTo>
                      <a:pt x="102451" y="35727"/>
                    </a:lnTo>
                    <a:cubicBezTo>
                      <a:pt x="103712" y="34465"/>
                      <a:pt x="103712" y="32446"/>
                      <a:pt x="102451" y="31310"/>
                    </a:cubicBezTo>
                    <a:close/>
                    <a:moveTo>
                      <a:pt x="17916" y="57176"/>
                    </a:moveTo>
                    <a:lnTo>
                      <a:pt x="57660" y="17432"/>
                    </a:lnTo>
                    <a:cubicBezTo>
                      <a:pt x="60058" y="15161"/>
                      <a:pt x="63843" y="15287"/>
                      <a:pt x="66492" y="17810"/>
                    </a:cubicBezTo>
                    <a:lnTo>
                      <a:pt x="82264" y="33582"/>
                    </a:lnTo>
                    <a:lnTo>
                      <a:pt x="33687" y="82158"/>
                    </a:lnTo>
                    <a:lnTo>
                      <a:pt x="17916" y="66386"/>
                    </a:lnTo>
                    <a:lnTo>
                      <a:pt x="15645" y="68657"/>
                    </a:lnTo>
                    <a:lnTo>
                      <a:pt x="17412" y="66008"/>
                    </a:lnTo>
                    <a:cubicBezTo>
                      <a:pt x="15141" y="63610"/>
                      <a:pt x="15267" y="59825"/>
                      <a:pt x="17790" y="57176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F8212E-AA45-F60B-FAD9-95F6707EB80C}"/>
                  </a:ext>
                </a:extLst>
              </p:cNvPr>
              <p:cNvSpPr/>
              <p:nvPr/>
            </p:nvSpPr>
            <p:spPr bwMode="gray">
              <a:xfrm>
                <a:off x="10219095" y="5575579"/>
                <a:ext cx="104848" cy="103337"/>
              </a:xfrm>
              <a:custGeom>
                <a:avLst/>
                <a:gdLst>
                  <a:gd name="connsiteX0" fmla="*/ 97909 w 104848"/>
                  <a:gd name="connsiteY0" fmla="*/ 46056 h 103337"/>
                  <a:gd name="connsiteX1" fmla="*/ 57408 w 104848"/>
                  <a:gd name="connsiteY1" fmla="*/ 6185 h 103337"/>
                  <a:gd name="connsiteX2" fmla="*/ 25991 w 104848"/>
                  <a:gd name="connsiteY2" fmla="*/ 6690 h 103337"/>
                  <a:gd name="connsiteX3" fmla="*/ 883 w 104848"/>
                  <a:gd name="connsiteY3" fmla="*/ 31420 h 103337"/>
                  <a:gd name="connsiteX4" fmla="*/ 0 w 104848"/>
                  <a:gd name="connsiteY4" fmla="*/ 33691 h 103337"/>
                  <a:gd name="connsiteX5" fmla="*/ 883 w 104848"/>
                  <a:gd name="connsiteY5" fmla="*/ 35962 h 103337"/>
                  <a:gd name="connsiteX6" fmla="*/ 68385 w 104848"/>
                  <a:gd name="connsiteY6" fmla="*/ 102454 h 103337"/>
                  <a:gd name="connsiteX7" fmla="*/ 70656 w 104848"/>
                  <a:gd name="connsiteY7" fmla="*/ 103337 h 103337"/>
                  <a:gd name="connsiteX8" fmla="*/ 72927 w 104848"/>
                  <a:gd name="connsiteY8" fmla="*/ 102454 h 103337"/>
                  <a:gd name="connsiteX9" fmla="*/ 98540 w 104848"/>
                  <a:gd name="connsiteY9" fmla="*/ 77220 h 103337"/>
                  <a:gd name="connsiteX10" fmla="*/ 104848 w 104848"/>
                  <a:gd name="connsiteY10" fmla="*/ 61575 h 103337"/>
                  <a:gd name="connsiteX11" fmla="*/ 98034 w 104848"/>
                  <a:gd name="connsiteY11" fmla="*/ 46182 h 103337"/>
                  <a:gd name="connsiteX12" fmla="*/ 87058 w 104848"/>
                  <a:gd name="connsiteY12" fmla="*/ 65991 h 103337"/>
                  <a:gd name="connsiteX13" fmla="*/ 86679 w 104848"/>
                  <a:gd name="connsiteY13" fmla="*/ 66495 h 103337"/>
                  <a:gd name="connsiteX14" fmla="*/ 86679 w 104848"/>
                  <a:gd name="connsiteY14" fmla="*/ 66495 h 103337"/>
                  <a:gd name="connsiteX15" fmla="*/ 70656 w 104848"/>
                  <a:gd name="connsiteY15" fmla="*/ 82267 h 103337"/>
                  <a:gd name="connsiteX16" fmla="*/ 21323 w 104848"/>
                  <a:gd name="connsiteY16" fmla="*/ 33691 h 103337"/>
                  <a:gd name="connsiteX17" fmla="*/ 37599 w 104848"/>
                  <a:gd name="connsiteY17" fmla="*/ 17667 h 103337"/>
                  <a:gd name="connsiteX18" fmla="*/ 46809 w 104848"/>
                  <a:gd name="connsiteY18" fmla="*/ 17919 h 103337"/>
                  <a:gd name="connsiteX19" fmla="*/ 87058 w 104848"/>
                  <a:gd name="connsiteY19" fmla="*/ 57537 h 103337"/>
                  <a:gd name="connsiteX20" fmla="*/ 87184 w 104848"/>
                  <a:gd name="connsiteY20" fmla="*/ 66117 h 1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848" h="103337">
                    <a:moveTo>
                      <a:pt x="97909" y="46056"/>
                    </a:moveTo>
                    <a:lnTo>
                      <a:pt x="57408" y="6185"/>
                    </a:lnTo>
                    <a:cubicBezTo>
                      <a:pt x="48576" y="-2268"/>
                      <a:pt x="34571" y="-2016"/>
                      <a:pt x="25991" y="6690"/>
                    </a:cubicBezTo>
                    <a:lnTo>
                      <a:pt x="883" y="31420"/>
                    </a:lnTo>
                    <a:cubicBezTo>
                      <a:pt x="883" y="31420"/>
                      <a:pt x="0" y="32808"/>
                      <a:pt x="0" y="33691"/>
                    </a:cubicBezTo>
                    <a:cubicBezTo>
                      <a:pt x="0" y="34574"/>
                      <a:pt x="378" y="35331"/>
                      <a:pt x="883" y="35962"/>
                    </a:cubicBezTo>
                    <a:lnTo>
                      <a:pt x="68385" y="102454"/>
                    </a:lnTo>
                    <a:cubicBezTo>
                      <a:pt x="68385" y="102454"/>
                      <a:pt x="69772" y="103337"/>
                      <a:pt x="70656" y="103337"/>
                    </a:cubicBezTo>
                    <a:cubicBezTo>
                      <a:pt x="71539" y="103337"/>
                      <a:pt x="72296" y="103085"/>
                      <a:pt x="72927" y="102454"/>
                    </a:cubicBezTo>
                    <a:lnTo>
                      <a:pt x="98540" y="77220"/>
                    </a:lnTo>
                    <a:cubicBezTo>
                      <a:pt x="102703" y="73056"/>
                      <a:pt x="104848" y="67505"/>
                      <a:pt x="104848" y="61575"/>
                    </a:cubicBezTo>
                    <a:cubicBezTo>
                      <a:pt x="104848" y="55645"/>
                      <a:pt x="102325" y="50219"/>
                      <a:pt x="98034" y="46182"/>
                    </a:cubicBezTo>
                    <a:close/>
                    <a:moveTo>
                      <a:pt x="87058" y="65991"/>
                    </a:moveTo>
                    <a:cubicBezTo>
                      <a:pt x="87058" y="65991"/>
                      <a:pt x="86806" y="66243"/>
                      <a:pt x="86679" y="66495"/>
                    </a:cubicBezTo>
                    <a:lnTo>
                      <a:pt x="86679" y="66495"/>
                    </a:lnTo>
                    <a:cubicBezTo>
                      <a:pt x="86679" y="66495"/>
                      <a:pt x="70656" y="82267"/>
                      <a:pt x="70656" y="82267"/>
                    </a:cubicBezTo>
                    <a:lnTo>
                      <a:pt x="21323" y="33691"/>
                    </a:lnTo>
                    <a:lnTo>
                      <a:pt x="37599" y="17667"/>
                    </a:lnTo>
                    <a:cubicBezTo>
                      <a:pt x="39996" y="15270"/>
                      <a:pt x="43907" y="15270"/>
                      <a:pt x="46809" y="17919"/>
                    </a:cubicBezTo>
                    <a:lnTo>
                      <a:pt x="87058" y="57537"/>
                    </a:lnTo>
                    <a:cubicBezTo>
                      <a:pt x="89455" y="59934"/>
                      <a:pt x="89581" y="63593"/>
                      <a:pt x="87184" y="66117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69929E6A-9EEF-F9AD-AAEE-1D929529EAE0}"/>
                  </a:ext>
                </a:extLst>
              </p:cNvPr>
              <p:cNvSpPr/>
              <p:nvPr/>
            </p:nvSpPr>
            <p:spPr bwMode="gray">
              <a:xfrm>
                <a:off x="10032780" y="5589208"/>
                <a:ext cx="254600" cy="313478"/>
              </a:xfrm>
              <a:custGeom>
                <a:avLst/>
                <a:gdLst>
                  <a:gd name="connsiteX0" fmla="*/ 214451 w 254600"/>
                  <a:gd name="connsiteY0" fmla="*/ 72927 h 313478"/>
                  <a:gd name="connsiteX1" fmla="*/ 135341 w 254600"/>
                  <a:gd name="connsiteY1" fmla="*/ 38608 h 313478"/>
                  <a:gd name="connsiteX2" fmla="*/ 135341 w 254600"/>
                  <a:gd name="connsiteY2" fmla="*/ 15898 h 313478"/>
                  <a:gd name="connsiteX3" fmla="*/ 156033 w 254600"/>
                  <a:gd name="connsiteY3" fmla="*/ 15898 h 313478"/>
                  <a:gd name="connsiteX4" fmla="*/ 163982 w 254600"/>
                  <a:gd name="connsiteY4" fmla="*/ 7949 h 313478"/>
                  <a:gd name="connsiteX5" fmla="*/ 156033 w 254600"/>
                  <a:gd name="connsiteY5" fmla="*/ 0 h 313478"/>
                  <a:gd name="connsiteX6" fmla="*/ 98752 w 254600"/>
                  <a:gd name="connsiteY6" fmla="*/ 0 h 313478"/>
                  <a:gd name="connsiteX7" fmla="*/ 90803 w 254600"/>
                  <a:gd name="connsiteY7" fmla="*/ 7949 h 313478"/>
                  <a:gd name="connsiteX8" fmla="*/ 98752 w 254600"/>
                  <a:gd name="connsiteY8" fmla="*/ 15898 h 313478"/>
                  <a:gd name="connsiteX9" fmla="*/ 119443 w 254600"/>
                  <a:gd name="connsiteY9" fmla="*/ 15898 h 313478"/>
                  <a:gd name="connsiteX10" fmla="*/ 119443 w 254600"/>
                  <a:gd name="connsiteY10" fmla="*/ 38608 h 313478"/>
                  <a:gd name="connsiteX11" fmla="*/ 86 w 254600"/>
                  <a:gd name="connsiteY11" fmla="*/ 171088 h 313478"/>
                  <a:gd name="connsiteX12" fmla="*/ 32890 w 254600"/>
                  <a:gd name="connsiteY12" fmla="*/ 252090 h 313478"/>
                  <a:gd name="connsiteX13" fmla="*/ 10306 w 254600"/>
                  <a:gd name="connsiteY13" fmla="*/ 302054 h 313478"/>
                  <a:gd name="connsiteX14" fmla="*/ 13965 w 254600"/>
                  <a:gd name="connsiteY14" fmla="*/ 312652 h 313478"/>
                  <a:gd name="connsiteX15" fmla="*/ 20021 w 254600"/>
                  <a:gd name="connsiteY15" fmla="*/ 313030 h 313478"/>
                  <a:gd name="connsiteX16" fmla="*/ 24690 w 254600"/>
                  <a:gd name="connsiteY16" fmla="*/ 308615 h 313478"/>
                  <a:gd name="connsiteX17" fmla="*/ 45003 w 254600"/>
                  <a:gd name="connsiteY17" fmla="*/ 263698 h 313478"/>
                  <a:gd name="connsiteX18" fmla="*/ 209656 w 254600"/>
                  <a:gd name="connsiteY18" fmla="*/ 263698 h 313478"/>
                  <a:gd name="connsiteX19" fmla="*/ 229970 w 254600"/>
                  <a:gd name="connsiteY19" fmla="*/ 308488 h 313478"/>
                  <a:gd name="connsiteX20" fmla="*/ 234260 w 254600"/>
                  <a:gd name="connsiteY20" fmla="*/ 312778 h 313478"/>
                  <a:gd name="connsiteX21" fmla="*/ 237288 w 254600"/>
                  <a:gd name="connsiteY21" fmla="*/ 313409 h 313478"/>
                  <a:gd name="connsiteX22" fmla="*/ 240316 w 254600"/>
                  <a:gd name="connsiteY22" fmla="*/ 312778 h 313478"/>
                  <a:gd name="connsiteX23" fmla="*/ 244353 w 254600"/>
                  <a:gd name="connsiteY23" fmla="*/ 302054 h 313478"/>
                  <a:gd name="connsiteX24" fmla="*/ 221769 w 254600"/>
                  <a:gd name="connsiteY24" fmla="*/ 251964 h 313478"/>
                  <a:gd name="connsiteX25" fmla="*/ 214451 w 254600"/>
                  <a:gd name="connsiteY25" fmla="*/ 72675 h 313478"/>
                  <a:gd name="connsiteX26" fmla="*/ 238928 w 254600"/>
                  <a:gd name="connsiteY26" fmla="*/ 166294 h 313478"/>
                  <a:gd name="connsiteX27" fmla="*/ 127519 w 254600"/>
                  <a:gd name="connsiteY27" fmla="*/ 278333 h 313478"/>
                  <a:gd name="connsiteX28" fmla="*/ 16110 w 254600"/>
                  <a:gd name="connsiteY28" fmla="*/ 166294 h 313478"/>
                  <a:gd name="connsiteX29" fmla="*/ 127519 w 254600"/>
                  <a:gd name="connsiteY29" fmla="*/ 54254 h 313478"/>
                  <a:gd name="connsiteX30" fmla="*/ 238928 w 254600"/>
                  <a:gd name="connsiteY30" fmla="*/ 166294 h 3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4600" h="313478">
                    <a:moveTo>
                      <a:pt x="214451" y="72927"/>
                    </a:moveTo>
                    <a:cubicBezTo>
                      <a:pt x="192875" y="52613"/>
                      <a:pt x="164866" y="40501"/>
                      <a:pt x="135341" y="38608"/>
                    </a:cubicBezTo>
                    <a:lnTo>
                      <a:pt x="135341" y="15898"/>
                    </a:lnTo>
                    <a:lnTo>
                      <a:pt x="156033" y="15898"/>
                    </a:lnTo>
                    <a:cubicBezTo>
                      <a:pt x="160449" y="15898"/>
                      <a:pt x="163982" y="12365"/>
                      <a:pt x="163982" y="7949"/>
                    </a:cubicBezTo>
                    <a:cubicBezTo>
                      <a:pt x="163982" y="3533"/>
                      <a:pt x="160449" y="0"/>
                      <a:pt x="156033" y="0"/>
                    </a:cubicBezTo>
                    <a:lnTo>
                      <a:pt x="98752" y="0"/>
                    </a:lnTo>
                    <a:cubicBezTo>
                      <a:pt x="94336" y="0"/>
                      <a:pt x="90803" y="3533"/>
                      <a:pt x="90803" y="7949"/>
                    </a:cubicBezTo>
                    <a:cubicBezTo>
                      <a:pt x="90803" y="12365"/>
                      <a:pt x="94336" y="15898"/>
                      <a:pt x="98752" y="15898"/>
                    </a:cubicBezTo>
                    <a:lnTo>
                      <a:pt x="119443" y="15898"/>
                    </a:lnTo>
                    <a:lnTo>
                      <a:pt x="119443" y="38608"/>
                    </a:lnTo>
                    <a:cubicBezTo>
                      <a:pt x="50807" y="42898"/>
                      <a:pt x="-2437" y="101694"/>
                      <a:pt x="86" y="171088"/>
                    </a:cubicBezTo>
                    <a:cubicBezTo>
                      <a:pt x="1221" y="201117"/>
                      <a:pt x="12830" y="229758"/>
                      <a:pt x="32890" y="252090"/>
                    </a:cubicBezTo>
                    <a:lnTo>
                      <a:pt x="10306" y="302054"/>
                    </a:lnTo>
                    <a:cubicBezTo>
                      <a:pt x="8413" y="305965"/>
                      <a:pt x="9927" y="310759"/>
                      <a:pt x="13965" y="312652"/>
                    </a:cubicBezTo>
                    <a:cubicBezTo>
                      <a:pt x="15858" y="313535"/>
                      <a:pt x="18002" y="313788"/>
                      <a:pt x="20021" y="313030"/>
                    </a:cubicBezTo>
                    <a:cubicBezTo>
                      <a:pt x="22040" y="312400"/>
                      <a:pt x="23680" y="310886"/>
                      <a:pt x="24690" y="308615"/>
                    </a:cubicBezTo>
                    <a:lnTo>
                      <a:pt x="45003" y="263698"/>
                    </a:lnTo>
                    <a:cubicBezTo>
                      <a:pt x="92695" y="304325"/>
                      <a:pt x="161964" y="304451"/>
                      <a:pt x="209656" y="263698"/>
                    </a:cubicBezTo>
                    <a:lnTo>
                      <a:pt x="229970" y="308488"/>
                    </a:lnTo>
                    <a:cubicBezTo>
                      <a:pt x="230853" y="310507"/>
                      <a:pt x="232367" y="312021"/>
                      <a:pt x="234260" y="312778"/>
                    </a:cubicBezTo>
                    <a:cubicBezTo>
                      <a:pt x="235269" y="313157"/>
                      <a:pt x="236278" y="313409"/>
                      <a:pt x="237288" y="313409"/>
                    </a:cubicBezTo>
                    <a:cubicBezTo>
                      <a:pt x="238297" y="313409"/>
                      <a:pt x="239306" y="313157"/>
                      <a:pt x="240316" y="312778"/>
                    </a:cubicBezTo>
                    <a:cubicBezTo>
                      <a:pt x="244353" y="311138"/>
                      <a:pt x="246246" y="306470"/>
                      <a:pt x="244353" y="302054"/>
                    </a:cubicBezTo>
                    <a:lnTo>
                      <a:pt x="221769" y="251964"/>
                    </a:lnTo>
                    <a:cubicBezTo>
                      <a:pt x="268200" y="200360"/>
                      <a:pt x="265045" y="120493"/>
                      <a:pt x="214451" y="72675"/>
                    </a:cubicBezTo>
                    <a:close/>
                    <a:moveTo>
                      <a:pt x="238928" y="166294"/>
                    </a:moveTo>
                    <a:cubicBezTo>
                      <a:pt x="238928" y="227991"/>
                      <a:pt x="188838" y="278333"/>
                      <a:pt x="127519" y="278333"/>
                    </a:cubicBezTo>
                    <a:cubicBezTo>
                      <a:pt x="66073" y="278333"/>
                      <a:pt x="16110" y="228117"/>
                      <a:pt x="16110" y="166294"/>
                    </a:cubicBezTo>
                    <a:cubicBezTo>
                      <a:pt x="16110" y="104470"/>
                      <a:pt x="66073" y="54254"/>
                      <a:pt x="127519" y="54254"/>
                    </a:cubicBezTo>
                    <a:cubicBezTo>
                      <a:pt x="188964" y="54254"/>
                      <a:pt x="238928" y="104470"/>
                      <a:pt x="238928" y="166294"/>
                    </a:cubicBezTo>
                    <a:close/>
                  </a:path>
                </a:pathLst>
              </a:custGeom>
              <a:grpFill/>
              <a:ln w="126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9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27C3687-26F6-B73B-D919-C29A6BE607A5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F58200B4-96E3-0D15-0CA4-22349304B88C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A2D65F-1C3B-78D5-C262-6019D4E85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7DFEE5-0C05-6557-8550-38A641AA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B4329A-6EB6-421D-8F4A-A3B23F175D1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985490-558E-20B7-C78B-776FBA63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CD9E79-FF86-3DEC-0ABD-494870D2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26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A67EC1-AFE1-CD21-54A5-7E21B0282F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Kontaktfolie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481D0139-DEB4-1B35-0787-D804E877572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2" t="-5749" r="3182" b="5749"/>
          <a:stretch/>
        </p:blipFill>
        <p:spPr bwMode="gray">
          <a:xfrm>
            <a:off x="640446" y="2743884"/>
            <a:ext cx="1827432" cy="1827432"/>
          </a:xfrm>
          <a:solidFill>
            <a:schemeClr val="bg2">
              <a:lumMod val="90000"/>
            </a:schemeClr>
          </a:solidFill>
        </p:spPr>
      </p:pic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9D2B846B-1047-ABEF-CA51-C66F710C879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4" t="-5749" r="3904" b="5749"/>
          <a:stretch/>
        </p:blipFill>
        <p:spPr bwMode="gray">
          <a:xfrm>
            <a:off x="6361929" y="2743884"/>
            <a:ext cx="1827432" cy="1827432"/>
          </a:xfrm>
          <a:solidFill>
            <a:schemeClr val="bg2">
              <a:lumMod val="90000"/>
            </a:schemeClr>
          </a:solidFill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0CFD5EB-CAF6-FCF9-57E0-FB446AB81E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Vorname 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B46444-6B48-ACEF-7873-90AC05EB74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Position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806DBFF-DA56-BD1A-E971-6C02B54592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74008A4-84A5-A00C-586A-E5D791B9EB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/>
        <p:txBody>
          <a:bodyPr/>
          <a:lstStyle/>
          <a:p>
            <a:r>
              <a:rPr lang="de-DE" dirty="0"/>
              <a:t>Vorname 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412A8F3-F20D-974E-F73B-7453318AA6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r>
              <a:rPr lang="de-DE" dirty="0"/>
              <a:t>Position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4379851-C3EC-7412-20BD-EB254FC81F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814DF12-2418-2F05-D8E0-6E7D44DFDCA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name@gfse.de</a:t>
            </a:r>
          </a:p>
          <a:p>
            <a:r>
              <a:rPr lang="de-DE" dirty="0"/>
              <a:t>+49 (0) 421 9601-495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3381D7C-25F8-CF21-DF43-77910AF82B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r>
              <a:rPr lang="de-DE" dirty="0"/>
              <a:t>name@gfse.de</a:t>
            </a:r>
          </a:p>
          <a:p>
            <a:r>
              <a:rPr lang="de-DE" dirty="0"/>
              <a:t>+49 (0) 421 9601-495</a:t>
            </a:r>
          </a:p>
        </p:txBody>
      </p:sp>
    </p:spTree>
    <p:extLst>
      <p:ext uri="{BB962C8B-B14F-4D97-AF65-F5344CB8AC3E}">
        <p14:creationId xmlns:p14="http://schemas.microsoft.com/office/powerpoint/2010/main" val="38460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ildplatzhalter 17">
            <a:extLst>
              <a:ext uri="{FF2B5EF4-FFF2-40B4-BE49-F238E27FC236}">
                <a16:creationId xmlns:a16="http://schemas.microsoft.com/office/drawing/2014/main" id="{C676055B-3130-44BF-4B07-39C0869C71F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8" r="21238"/>
          <a:stretch/>
        </p:blipFill>
        <p:spPr bwMode="gray"/>
      </p:pic>
      <p:sp>
        <p:nvSpPr>
          <p:cNvPr id="44" name="Inhaltsplatzhalter 43">
            <a:extLst>
              <a:ext uri="{FF2B5EF4-FFF2-40B4-BE49-F238E27FC236}">
                <a16:creationId xmlns:a16="http://schemas.microsoft.com/office/drawing/2014/main" id="{6DDA8238-DBD7-399F-6C50-AB532C172C69}"/>
              </a:ext>
            </a:extLst>
          </p:cNvPr>
          <p:cNvSpPr>
            <a:spLocks noGrp="1" noChangeAspect="1"/>
          </p:cNvSpPr>
          <p:nvPr>
            <p:ph sz="quarter" idx="3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Gesellschaft für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Systems Engineering e.V. </a:t>
            </a:r>
          </a:p>
          <a:p>
            <a:pPr marL="0" indent="0">
              <a:buNone/>
            </a:pPr>
            <a:r>
              <a:rPr lang="de-DE" dirty="0"/>
              <a:t>German Chapter of INCOSE</a:t>
            </a:r>
          </a:p>
          <a:p>
            <a:pPr marL="0" indent="0">
              <a:buNone/>
            </a:pPr>
            <a:br>
              <a:rPr lang="de-DE" sz="1200" dirty="0"/>
            </a:br>
            <a:endParaRPr lang="de-DE" sz="1200" dirty="0"/>
          </a:p>
          <a:p>
            <a:pPr marL="0" indent="0">
              <a:buNone/>
            </a:pPr>
            <a:r>
              <a:rPr lang="de-DE" sz="1200" dirty="0"/>
              <a:t>Gesellschaft für Systems Engineering e.V.</a:t>
            </a:r>
          </a:p>
          <a:p>
            <a:pPr marL="0" indent="0">
              <a:buNone/>
            </a:pPr>
            <a:r>
              <a:rPr lang="de-DE" sz="1200" dirty="0"/>
              <a:t>Hermann-Köhl-Straße 7</a:t>
            </a:r>
          </a:p>
          <a:p>
            <a:pPr marL="0" indent="0">
              <a:buNone/>
            </a:pPr>
            <a:r>
              <a:rPr lang="de-DE" sz="1200" dirty="0"/>
              <a:t>28199 Bremen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Telefon: +49 (0) 421 9601-495</a:t>
            </a:r>
          </a:p>
          <a:p>
            <a:pPr marL="0" indent="0">
              <a:buNone/>
            </a:pPr>
            <a:r>
              <a:rPr lang="de-DE" sz="1200" dirty="0"/>
              <a:t>E-Mail: office@gfse.de</a:t>
            </a:r>
          </a:p>
          <a:p>
            <a:pPr marL="0" indent="0">
              <a:buNone/>
            </a:pPr>
            <a:r>
              <a:rPr lang="de-DE" sz="1200" dirty="0"/>
              <a:t>Internet: www.gfse.de oder www.gfse.org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C0387D7A-EF0E-1E03-4655-25ABC8D3E834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A2D65F-1C3B-78D5-C262-6019D4E85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7DFEE5-0C05-6557-8550-38A641AA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BEABB58-A14C-4D61-882E-FF02C7A928FD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985490-558E-20B7-C78B-776FBA63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A67EC1-AFE1-CD21-54A5-7E21B0282FC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Kontaktfolie</a:t>
            </a:r>
          </a:p>
        </p:txBody>
      </p:sp>
      <p:pic>
        <p:nvPicPr>
          <p:cNvPr id="37" name="Bildplatzhalter 17">
            <a:extLst>
              <a:ext uri="{FF2B5EF4-FFF2-40B4-BE49-F238E27FC236}">
                <a16:creationId xmlns:a16="http://schemas.microsoft.com/office/drawing/2014/main" id="{A0648BBD-6586-FB84-9939-8CCBB81883C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2" t="-5749" r="3182" b="5749"/>
          <a:stretch/>
        </p:blipFill>
        <p:spPr bwMode="gray">
          <a:xfrm>
            <a:off x="640446" y="2743884"/>
            <a:ext cx="1827432" cy="1827432"/>
          </a:xfrm>
          <a:solidFill>
            <a:schemeClr val="bg2">
              <a:lumMod val="90000"/>
            </a:schemeClr>
          </a:solidFill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806DBFF-DA56-BD1A-E971-6C02B54592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/>
        <p:txBody>
          <a:bodyPr/>
          <a:lstStyle/>
          <a:p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FAF61CFF-D5C8-399F-DA79-C9B8DB21A7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Position</a:t>
            </a:r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56256077-3638-A6B6-A9A5-005F34DFBA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117335D8-7AA4-FAF6-52E1-A649EEE4A0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/>
          <a:lstStyle/>
          <a:p>
            <a:r>
              <a:rPr lang="de-DE" dirty="0"/>
              <a:t>name@gfse.de</a:t>
            </a:r>
          </a:p>
          <a:p>
            <a:r>
              <a:rPr lang="de-DE" dirty="0"/>
              <a:t>+49 (0) 421 9601-495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A6B543-79BD-58A3-0180-538CD9B3E28E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757ADB7D-7403-EF0A-021F-E952194AF0A6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5" name="Textplatzhalter 41">
            <a:extLst>
              <a:ext uri="{FF2B5EF4-FFF2-40B4-BE49-F238E27FC236}">
                <a16:creationId xmlns:a16="http://schemas.microsoft.com/office/drawing/2014/main" id="{8DF00F5A-9FDE-7395-668E-410FA9A0236A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853472" y="2953861"/>
            <a:ext cx="342590" cy="28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CD9E79-FF86-3DEC-0ABD-494870D2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27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26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7">
            <a:extLst>
              <a:ext uri="{FF2B5EF4-FFF2-40B4-BE49-F238E27FC236}">
                <a16:creationId xmlns:a16="http://schemas.microsoft.com/office/drawing/2014/main" id="{E6DFAABD-69CE-AEA5-D76C-B930E8F5C61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8" r="21238"/>
          <a:stretch/>
        </p:blipFill>
        <p:spPr bwMode="gray">
          <a:xfrm>
            <a:off x="6283325" y="0"/>
            <a:ext cx="5908675" cy="6858000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0A72-FF10-16BD-7FE9-222F054F6638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Gesellschaft für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Systems Engineering e.V. 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Chapter of INCOSE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Gesellschaft für Systems Engineering e.V.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Hermann-Köhl-Straße 7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28199 Bremen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Telefon: +49 (0) 421 9601-495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E-Mail: office@gfse.de</a:t>
            </a:r>
          </a:p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Internet: www.gfse.de oder www.gfse.org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3CD944-A83E-6E48-04B3-E0396C07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</a:t>
            </a:r>
            <a:r>
              <a:rPr lang="de-DE" dirty="0">
                <a:solidFill>
                  <a:schemeClr val="accent2"/>
                </a:solidFill>
              </a:rPr>
              <a:t>Dank!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für Ihr Interesse.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185171-238F-A7FB-0481-5FE0C13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E441-2895-4837-AA76-632CA7B22E8F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0D0848-A685-DD06-5C60-87812ECE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15EEFB-7D75-F878-4453-B0BA7CFA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CACB69C-914C-3463-6FFD-0E76C4314E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7B6036C-7232-4C3D-1908-AC556F578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0" name="Textplatzhalter 41">
            <a:extLst>
              <a:ext uri="{FF2B5EF4-FFF2-40B4-BE49-F238E27FC236}">
                <a16:creationId xmlns:a16="http://schemas.microsoft.com/office/drawing/2014/main" id="{D97877FA-65D8-DE26-570A-FEE9D040D7D5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6853472" y="2953861"/>
            <a:ext cx="342590" cy="28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0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7">
            <a:extLst>
              <a:ext uri="{FF2B5EF4-FFF2-40B4-BE49-F238E27FC236}">
                <a16:creationId xmlns:a16="http://schemas.microsoft.com/office/drawing/2014/main" id="{F88383B7-1A26-7A0F-484F-D8EFC273B9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8" r="21238"/>
          <a:stretch/>
        </p:blipFill>
        <p:spPr bwMode="gray"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A744B-B022-6684-DCCF-5DD637871A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E7953-9936-2C97-6B8F-7933CA4B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9E3-B0EB-4732-88E9-53E773C0D26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808634-6150-56F2-4B3F-D550FB5D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79E15A-EECA-DAE7-49C4-14381088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E2EFDA2-CDA0-3D9A-985B-B49F90721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89363B-3E3C-0C01-CBC2-D654F24B9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04FFEB-2FE2-77A4-792E-7A6B8D56B4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Optionaler Platzhaltertext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A76D7B-B395-5644-D981-6CACFCD004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22E50B-AF4C-F320-B91E-8B345DDA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B9B7A71-861F-4B1F-99DA-BDEA223BAD89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24769-1D66-BBEB-2B03-AAA0E81D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B4CA3C-8837-A66D-C4F3-B2AFF12B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3</a:t>
            </a:fld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63F5D8-A65E-98D0-37B1-9AF0C35118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63DE04-73B4-9BBE-5211-9E5E7175D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A4AE497-3438-9B19-BB35-6FCCB4B901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Name des Kapitels</a:t>
            </a:r>
            <a:br>
              <a:rPr lang="de-DE" dirty="0"/>
            </a:br>
            <a:r>
              <a:rPr lang="de-DE" dirty="0"/>
              <a:t>Dies ist ein Platzhaltertext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422B75D-6811-F63D-A8E6-B2AC0D9EF8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C65B214-B6F2-CBE5-28AB-190FF42F60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ED7F8D5-7C62-914B-418D-03C616D2D9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17DD2C0-AF9B-E270-3F90-4EC6756190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/>
        <p:txBody>
          <a:bodyPr/>
          <a:lstStyle/>
          <a:p>
            <a:r>
              <a:rPr lang="de-DE" dirty="0"/>
              <a:t>03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A24336A-932D-BC3D-0E39-6FC9F552B8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B342604-2DA4-72D4-774E-5C2074AB6E8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C16E02F-1D67-2E4D-730A-4299ED54B0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73C16AE-3238-80E2-15B2-E0EAE9F97B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C3D74C-2253-49F0-0B9D-E4CFEEF1D9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903B3DE-EF2C-250E-2140-04EE97A4558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454F57E-5C08-D92B-0CE4-8A6EEA59BD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821E6477-4494-1103-7531-C0D4D28EB9D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B935564-CA2F-ED58-6EC6-F3CB4009725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B5E8A63-3A72-36BC-04F6-ACFF70AFE19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626C0F32-343A-D9C8-7EC6-CD8695CC741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BE468494-DD86-B23D-1B8F-0D83F4C19BF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 bwMode="gray"/>
        <p:txBody>
          <a:bodyPr/>
          <a:lstStyle/>
          <a:p>
            <a:r>
              <a:rPr lang="de-DE" dirty="0"/>
              <a:t>07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1787253-9716-5546-DAD6-98B0FEC08BB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BA48DF78-890F-CF59-B904-762513A1DF8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F22662C1-8293-B78C-FD54-F22E90E58B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 bwMode="gray"/>
        <p:txBody>
          <a:bodyPr/>
          <a:lstStyle/>
          <a:p>
            <a:r>
              <a:rPr lang="de-DE" dirty="0"/>
              <a:t>08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76BA3E7C-0903-6886-91CD-167BA11F18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35B1A920-6C7F-B6BD-B9B5-7CA169AA8A4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 bwMode="gray"/>
        <p:txBody>
          <a:bodyPr/>
          <a:lstStyle/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A52F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Name des Kapitels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322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 ist ein Platzhaltertext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36C3214-A099-95F6-CB9A-60C769649F2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5BD6E5D-10F0-6176-D6E0-A9654D2D3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4566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8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219CD2-753E-F631-AC82-9306672E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A68CE25-4A71-46E7-B03B-8CB03A74269B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621F16-B124-CD80-F632-514F415F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E39D11-1497-7B70-1CDF-77CBA02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31</a:t>
            </a:fld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0C3E64-0D7A-909B-1488-E8DE27BFEF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70" y="648000"/>
            <a:ext cx="11111046" cy="648000"/>
          </a:xfrm>
        </p:spPr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50FC79-4209-4AEB-2A6B-F313D6D1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639878" y="2427329"/>
            <a:ext cx="420534" cy="235500"/>
          </a:xfrm>
          <a:prstGeom prst="rect">
            <a:avLst/>
          </a:prstGeom>
        </p:spPr>
      </p:pic>
      <p:sp>
        <p:nvSpPr>
          <p:cNvPr id="12" name="Grafik 8">
            <a:extLst>
              <a:ext uri="{FF2B5EF4-FFF2-40B4-BE49-F238E27FC236}">
                <a16:creationId xmlns:a16="http://schemas.microsoft.com/office/drawing/2014/main" id="{6C1C9F2C-3769-8728-C4B9-A8A46CEB9AA2}"/>
              </a:ext>
            </a:extLst>
          </p:cNvPr>
          <p:cNvSpPr>
            <a:spLocks noChangeAspect="1"/>
          </p:cNvSpPr>
          <p:nvPr/>
        </p:nvSpPr>
        <p:spPr bwMode="gray">
          <a:xfrm>
            <a:off x="8839767" y="2401641"/>
            <a:ext cx="339926" cy="286876"/>
          </a:xfrm>
          <a:custGeom>
            <a:avLst/>
            <a:gdLst>
              <a:gd name="connsiteX0" fmla="*/ 17493 w 403097"/>
              <a:gd name="connsiteY0" fmla="*/ 222575 h 340186"/>
              <a:gd name="connsiteX1" fmla="*/ 17493 w 403097"/>
              <a:gd name="connsiteY1" fmla="*/ 26169 h 340186"/>
              <a:gd name="connsiteX2" fmla="*/ 26714 w 403097"/>
              <a:gd name="connsiteY2" fmla="*/ 17487 h 340186"/>
              <a:gd name="connsiteX3" fmla="*/ 27018 w 403097"/>
              <a:gd name="connsiteY3" fmla="*/ 17502 h 340186"/>
              <a:gd name="connsiteX4" fmla="*/ 376491 w 403097"/>
              <a:gd name="connsiteY4" fmla="*/ 17502 h 340186"/>
              <a:gd name="connsiteX5" fmla="*/ 385997 w 403097"/>
              <a:gd name="connsiteY5" fmla="*/ 25861 h 340186"/>
              <a:gd name="connsiteX6" fmla="*/ 386016 w 403097"/>
              <a:gd name="connsiteY6" fmla="*/ 26169 h 340186"/>
              <a:gd name="connsiteX7" fmla="*/ 386016 w 403097"/>
              <a:gd name="connsiteY7" fmla="*/ 222575 h 340186"/>
              <a:gd name="connsiteX8" fmla="*/ 385349 w 403097"/>
              <a:gd name="connsiteY8" fmla="*/ 274867 h 340186"/>
              <a:gd name="connsiteX9" fmla="*/ 375824 w 403097"/>
              <a:gd name="connsiteY9" fmla="*/ 283821 h 340186"/>
              <a:gd name="connsiteX10" fmla="*/ 26256 w 403097"/>
              <a:gd name="connsiteY10" fmla="*/ 283821 h 340186"/>
              <a:gd name="connsiteX11" fmla="*/ 16731 w 403097"/>
              <a:gd name="connsiteY11" fmla="*/ 274867 h 340186"/>
              <a:gd name="connsiteX12" fmla="*/ 16731 w 403097"/>
              <a:gd name="connsiteY12" fmla="*/ 240196 h 340186"/>
              <a:gd name="connsiteX13" fmla="*/ 384587 w 403097"/>
              <a:gd name="connsiteY13" fmla="*/ 240196 h 340186"/>
              <a:gd name="connsiteX14" fmla="*/ 245427 w 403097"/>
              <a:gd name="connsiteY14" fmla="*/ 322492 h 340186"/>
              <a:gd name="connsiteX15" fmla="*/ 157416 w 403097"/>
              <a:gd name="connsiteY15" fmla="*/ 322492 h 340186"/>
              <a:gd name="connsiteX16" fmla="*/ 157416 w 403097"/>
              <a:gd name="connsiteY16" fmla="*/ 301823 h 340186"/>
              <a:gd name="connsiteX17" fmla="*/ 245427 w 403097"/>
              <a:gd name="connsiteY17" fmla="*/ 301823 h 340186"/>
              <a:gd name="connsiteX18" fmla="*/ 376205 w 403097"/>
              <a:gd name="connsiteY18" fmla="*/ 452 h 340186"/>
              <a:gd name="connsiteX19" fmla="*/ 26637 w 403097"/>
              <a:gd name="connsiteY19" fmla="*/ 452 h 340186"/>
              <a:gd name="connsiteX20" fmla="*/ -128 w 403097"/>
              <a:gd name="connsiteY20" fmla="*/ 26646 h 340186"/>
              <a:gd name="connsiteX21" fmla="*/ -128 w 403097"/>
              <a:gd name="connsiteY21" fmla="*/ 274867 h 340186"/>
              <a:gd name="connsiteX22" fmla="*/ 26637 w 403097"/>
              <a:gd name="connsiteY22" fmla="*/ 301442 h 340186"/>
              <a:gd name="connsiteX23" fmla="*/ 139794 w 403097"/>
              <a:gd name="connsiteY23" fmla="*/ 301442 h 340186"/>
              <a:gd name="connsiteX24" fmla="*/ 139794 w 403097"/>
              <a:gd name="connsiteY24" fmla="*/ 322492 h 340186"/>
              <a:gd name="connsiteX25" fmla="*/ 98932 w 403097"/>
              <a:gd name="connsiteY25" fmla="*/ 322492 h 340186"/>
              <a:gd name="connsiteX26" fmla="*/ 89207 w 403097"/>
              <a:gd name="connsiteY26" fmla="*/ 330385 h 340186"/>
              <a:gd name="connsiteX27" fmla="*/ 97094 w 403097"/>
              <a:gd name="connsiteY27" fmla="*/ 340113 h 340186"/>
              <a:gd name="connsiteX28" fmla="*/ 98932 w 403097"/>
              <a:gd name="connsiteY28" fmla="*/ 340113 h 340186"/>
              <a:gd name="connsiteX29" fmla="*/ 303434 w 403097"/>
              <a:gd name="connsiteY29" fmla="*/ 340113 h 340186"/>
              <a:gd name="connsiteX30" fmla="*/ 311330 w 403097"/>
              <a:gd name="connsiteY30" fmla="*/ 330385 h 340186"/>
              <a:gd name="connsiteX31" fmla="*/ 303434 w 403097"/>
              <a:gd name="connsiteY31" fmla="*/ 322492 h 340186"/>
              <a:gd name="connsiteX32" fmla="*/ 263048 w 403097"/>
              <a:gd name="connsiteY32" fmla="*/ 322492 h 340186"/>
              <a:gd name="connsiteX33" fmla="*/ 263048 w 403097"/>
              <a:gd name="connsiteY33" fmla="*/ 301823 h 340186"/>
              <a:gd name="connsiteX34" fmla="*/ 376205 w 403097"/>
              <a:gd name="connsiteY34" fmla="*/ 301823 h 340186"/>
              <a:gd name="connsiteX35" fmla="*/ 402970 w 403097"/>
              <a:gd name="connsiteY35" fmla="*/ 274867 h 340186"/>
              <a:gd name="connsiteX36" fmla="*/ 402970 w 403097"/>
              <a:gd name="connsiteY36" fmla="*/ 26169 h 340186"/>
              <a:gd name="connsiteX37" fmla="*/ 376205 w 403097"/>
              <a:gd name="connsiteY37" fmla="*/ -24 h 34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3097" h="340186">
                <a:moveTo>
                  <a:pt x="17493" y="222575"/>
                </a:moveTo>
                <a:lnTo>
                  <a:pt x="17493" y="26169"/>
                </a:lnTo>
                <a:cubicBezTo>
                  <a:pt x="17636" y="21227"/>
                  <a:pt x="21770" y="17340"/>
                  <a:pt x="26714" y="17487"/>
                </a:cubicBezTo>
                <a:cubicBezTo>
                  <a:pt x="26809" y="17490"/>
                  <a:pt x="26914" y="17495"/>
                  <a:pt x="27018" y="17502"/>
                </a:cubicBezTo>
                <a:lnTo>
                  <a:pt x="376491" y="17502"/>
                </a:lnTo>
                <a:cubicBezTo>
                  <a:pt x="381425" y="17183"/>
                  <a:pt x="385682" y="20927"/>
                  <a:pt x="385997" y="25861"/>
                </a:cubicBezTo>
                <a:cubicBezTo>
                  <a:pt x="386006" y="25964"/>
                  <a:pt x="386016" y="26066"/>
                  <a:pt x="386016" y="26169"/>
                </a:cubicBezTo>
                <a:lnTo>
                  <a:pt x="386016" y="222575"/>
                </a:lnTo>
                <a:close/>
                <a:moveTo>
                  <a:pt x="385349" y="274867"/>
                </a:moveTo>
                <a:cubicBezTo>
                  <a:pt x="385044" y="279903"/>
                  <a:pt x="380872" y="283830"/>
                  <a:pt x="375824" y="283821"/>
                </a:cubicBezTo>
                <a:lnTo>
                  <a:pt x="26256" y="283821"/>
                </a:lnTo>
                <a:cubicBezTo>
                  <a:pt x="21208" y="283830"/>
                  <a:pt x="17036" y="279903"/>
                  <a:pt x="16731" y="274867"/>
                </a:cubicBezTo>
                <a:lnTo>
                  <a:pt x="16731" y="240196"/>
                </a:lnTo>
                <a:lnTo>
                  <a:pt x="384587" y="240196"/>
                </a:lnTo>
                <a:close/>
                <a:moveTo>
                  <a:pt x="245427" y="322492"/>
                </a:moveTo>
                <a:lnTo>
                  <a:pt x="157416" y="322492"/>
                </a:lnTo>
                <a:lnTo>
                  <a:pt x="157416" y="301823"/>
                </a:lnTo>
                <a:lnTo>
                  <a:pt x="245427" y="301823"/>
                </a:lnTo>
                <a:close/>
                <a:moveTo>
                  <a:pt x="376205" y="452"/>
                </a:moveTo>
                <a:lnTo>
                  <a:pt x="26637" y="452"/>
                </a:lnTo>
                <a:cubicBezTo>
                  <a:pt x="12036" y="346"/>
                  <a:pt x="82" y="12043"/>
                  <a:pt x="-128" y="26646"/>
                </a:cubicBezTo>
                <a:lnTo>
                  <a:pt x="-128" y="274867"/>
                </a:lnTo>
                <a:cubicBezTo>
                  <a:pt x="82" y="289532"/>
                  <a:pt x="11969" y="301340"/>
                  <a:pt x="26637" y="301442"/>
                </a:cubicBezTo>
                <a:lnTo>
                  <a:pt x="139794" y="301442"/>
                </a:lnTo>
                <a:lnTo>
                  <a:pt x="139794" y="322492"/>
                </a:lnTo>
                <a:lnTo>
                  <a:pt x="98932" y="322492"/>
                </a:lnTo>
                <a:cubicBezTo>
                  <a:pt x="94065" y="321985"/>
                  <a:pt x="89712" y="325519"/>
                  <a:pt x="89207" y="330385"/>
                </a:cubicBezTo>
                <a:cubicBezTo>
                  <a:pt x="88702" y="335252"/>
                  <a:pt x="92236" y="339607"/>
                  <a:pt x="97094" y="340113"/>
                </a:cubicBezTo>
                <a:cubicBezTo>
                  <a:pt x="97703" y="340177"/>
                  <a:pt x="98322" y="340177"/>
                  <a:pt x="98932" y="340113"/>
                </a:cubicBezTo>
                <a:lnTo>
                  <a:pt x="303434" y="340113"/>
                </a:lnTo>
                <a:cubicBezTo>
                  <a:pt x="308301" y="339607"/>
                  <a:pt x="311835" y="335252"/>
                  <a:pt x="311330" y="330385"/>
                </a:cubicBezTo>
                <a:cubicBezTo>
                  <a:pt x="310892" y="326219"/>
                  <a:pt x="307596" y="322925"/>
                  <a:pt x="303434" y="322492"/>
                </a:cubicBezTo>
                <a:lnTo>
                  <a:pt x="263048" y="322492"/>
                </a:lnTo>
                <a:lnTo>
                  <a:pt x="263048" y="301823"/>
                </a:lnTo>
                <a:lnTo>
                  <a:pt x="376205" y="301823"/>
                </a:lnTo>
                <a:cubicBezTo>
                  <a:pt x="391016" y="301718"/>
                  <a:pt x="402970" y="289680"/>
                  <a:pt x="402970" y="274867"/>
                </a:cubicBezTo>
                <a:lnTo>
                  <a:pt x="402970" y="26169"/>
                </a:lnTo>
                <a:cubicBezTo>
                  <a:pt x="402761" y="11567"/>
                  <a:pt x="390807" y="-130"/>
                  <a:pt x="376205" y="-24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7E1D2F6-59C7-2846-1309-2383639ADE6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528337" y="2375548"/>
            <a:ext cx="300166" cy="339062"/>
            <a:chOff x="5939377" y="3252644"/>
            <a:chExt cx="312965" cy="353519"/>
          </a:xfrm>
          <a:solidFill>
            <a:schemeClr val="accent2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5E5EE0E-D2F1-1C56-6D3B-1780A080D844}"/>
                </a:ext>
              </a:extLst>
            </p:cNvPr>
            <p:cNvSpPr/>
            <p:nvPr/>
          </p:nvSpPr>
          <p:spPr bwMode="gray">
            <a:xfrm>
              <a:off x="5939377" y="3252644"/>
              <a:ext cx="312965" cy="353519"/>
            </a:xfrm>
            <a:custGeom>
              <a:avLst/>
              <a:gdLst>
                <a:gd name="connsiteX0" fmla="*/ 168763 w 312965"/>
                <a:gd name="connsiteY0" fmla="*/ 17265 h 353519"/>
                <a:gd name="connsiteX1" fmla="*/ 106279 w 312965"/>
                <a:gd name="connsiteY1" fmla="*/ 17265 h 353519"/>
                <a:gd name="connsiteX2" fmla="*/ 85705 w 312965"/>
                <a:gd name="connsiteY2" fmla="*/ 38220 h 353519"/>
                <a:gd name="connsiteX3" fmla="*/ 93802 w 312965"/>
                <a:gd name="connsiteY3" fmla="*/ 54413 h 353519"/>
                <a:gd name="connsiteX4" fmla="*/ 102564 w 312965"/>
                <a:gd name="connsiteY4" fmla="*/ 70415 h 353519"/>
                <a:gd name="connsiteX5" fmla="*/ 102564 w 312965"/>
                <a:gd name="connsiteY5" fmla="*/ 143376 h 353519"/>
                <a:gd name="connsiteX6" fmla="*/ 102564 w 312965"/>
                <a:gd name="connsiteY6" fmla="*/ 147377 h 353519"/>
                <a:gd name="connsiteX7" fmla="*/ 99040 w 312965"/>
                <a:gd name="connsiteY7" fmla="*/ 155092 h 353519"/>
                <a:gd name="connsiteX8" fmla="*/ 24364 w 312965"/>
                <a:gd name="connsiteY8" fmla="*/ 256248 h 353519"/>
                <a:gd name="connsiteX9" fmla="*/ 41509 w 312965"/>
                <a:gd name="connsiteY9" fmla="*/ 328542 h 353519"/>
                <a:gd name="connsiteX10" fmla="*/ 79609 w 312965"/>
                <a:gd name="connsiteY10" fmla="*/ 336258 h 353519"/>
                <a:gd name="connsiteX11" fmla="*/ 243344 w 312965"/>
                <a:gd name="connsiteY11" fmla="*/ 336258 h 353519"/>
                <a:gd name="connsiteX12" fmla="*/ 287921 w 312965"/>
                <a:gd name="connsiteY12" fmla="*/ 311207 h 353519"/>
                <a:gd name="connsiteX13" fmla="*/ 288588 w 312965"/>
                <a:gd name="connsiteY13" fmla="*/ 257105 h 353519"/>
                <a:gd name="connsiteX14" fmla="*/ 287921 w 312965"/>
                <a:gd name="connsiteY14" fmla="*/ 255581 h 353519"/>
                <a:gd name="connsiteX15" fmla="*/ 213721 w 312965"/>
                <a:gd name="connsiteY15" fmla="*/ 155092 h 353519"/>
                <a:gd name="connsiteX16" fmla="*/ 209816 w 312965"/>
                <a:gd name="connsiteY16" fmla="*/ 143376 h 353519"/>
                <a:gd name="connsiteX17" fmla="*/ 209816 w 312965"/>
                <a:gd name="connsiteY17" fmla="*/ 70986 h 353519"/>
                <a:gd name="connsiteX18" fmla="*/ 219341 w 312965"/>
                <a:gd name="connsiteY18" fmla="*/ 53841 h 353519"/>
                <a:gd name="connsiteX19" fmla="*/ 220760 w 312965"/>
                <a:gd name="connsiteY19" fmla="*/ 23161 h 353519"/>
                <a:gd name="connsiteX20" fmla="*/ 219341 w 312965"/>
                <a:gd name="connsiteY20" fmla="*/ 21742 h 353519"/>
                <a:gd name="connsiteX21" fmla="*/ 188194 w 312965"/>
                <a:gd name="connsiteY21" fmla="*/ 17170 h 353519"/>
                <a:gd name="connsiteX22" fmla="*/ 181241 w 312965"/>
                <a:gd name="connsiteY22" fmla="*/ 120 h 353519"/>
                <a:gd name="connsiteX23" fmla="*/ 206196 w 312965"/>
                <a:gd name="connsiteY23" fmla="*/ 120 h 353519"/>
                <a:gd name="connsiteX24" fmla="*/ 211245 w 312965"/>
                <a:gd name="connsiteY24" fmla="*/ 120 h 353519"/>
                <a:gd name="connsiteX25" fmla="*/ 240772 w 312965"/>
                <a:gd name="connsiteY25" fmla="*/ 23933 h 353519"/>
                <a:gd name="connsiteX26" fmla="*/ 227342 w 312965"/>
                <a:gd name="connsiteY26" fmla="*/ 68986 h 353519"/>
                <a:gd name="connsiteX27" fmla="*/ 226675 w 312965"/>
                <a:gd name="connsiteY27" fmla="*/ 69558 h 353519"/>
                <a:gd name="connsiteX28" fmla="*/ 226675 w 312965"/>
                <a:gd name="connsiteY28" fmla="*/ 71463 h 353519"/>
                <a:gd name="connsiteX29" fmla="*/ 226675 w 312965"/>
                <a:gd name="connsiteY29" fmla="*/ 142900 h 353519"/>
                <a:gd name="connsiteX30" fmla="*/ 227437 w 312965"/>
                <a:gd name="connsiteY30" fmla="*/ 145377 h 353519"/>
                <a:gd name="connsiteX31" fmla="*/ 302113 w 312965"/>
                <a:gd name="connsiteY31" fmla="*/ 246342 h 353519"/>
                <a:gd name="connsiteX32" fmla="*/ 303733 w 312965"/>
                <a:gd name="connsiteY32" fmla="*/ 317874 h 353519"/>
                <a:gd name="connsiteX33" fmla="*/ 301161 w 312965"/>
                <a:gd name="connsiteY33" fmla="*/ 321970 h 353519"/>
                <a:gd name="connsiteX34" fmla="*/ 295636 w 312965"/>
                <a:gd name="connsiteY34" fmla="*/ 329209 h 353519"/>
                <a:gd name="connsiteX35" fmla="*/ 243344 w 312965"/>
                <a:gd name="connsiteY35" fmla="*/ 353498 h 353519"/>
                <a:gd name="connsiteX36" fmla="*/ 68465 w 312965"/>
                <a:gd name="connsiteY36" fmla="*/ 353498 h 353519"/>
                <a:gd name="connsiteX37" fmla="*/ 18268 w 312965"/>
                <a:gd name="connsiteY37" fmla="*/ 331590 h 353519"/>
                <a:gd name="connsiteX38" fmla="*/ 9981 w 312965"/>
                <a:gd name="connsiteY38" fmla="*/ 246532 h 353519"/>
                <a:gd name="connsiteX39" fmla="*/ 84181 w 312965"/>
                <a:gd name="connsiteY39" fmla="*/ 145186 h 353519"/>
                <a:gd name="connsiteX40" fmla="*/ 84943 w 312965"/>
                <a:gd name="connsiteY40" fmla="*/ 142710 h 353519"/>
                <a:gd name="connsiteX41" fmla="*/ 84943 w 312965"/>
                <a:gd name="connsiteY41" fmla="*/ 71272 h 353519"/>
                <a:gd name="connsiteX42" fmla="*/ 79228 w 312965"/>
                <a:gd name="connsiteY42" fmla="*/ 64605 h 353519"/>
                <a:gd name="connsiteX43" fmla="*/ 71037 w 312965"/>
                <a:gd name="connsiteY43" fmla="*/ 23742 h 353519"/>
                <a:gd name="connsiteX44" fmla="*/ 105993 w 312965"/>
                <a:gd name="connsiteY44" fmla="*/ 25 h 353519"/>
                <a:gd name="connsiteX45" fmla="*/ 180765 w 312965"/>
                <a:gd name="connsiteY45" fmla="*/ 120 h 35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2965" h="353519">
                  <a:moveTo>
                    <a:pt x="168763" y="17265"/>
                  </a:moveTo>
                  <a:cubicBezTo>
                    <a:pt x="147999" y="17265"/>
                    <a:pt x="127139" y="17265"/>
                    <a:pt x="106279" y="17265"/>
                  </a:cubicBezTo>
                  <a:cubicBezTo>
                    <a:pt x="95059" y="17940"/>
                    <a:pt x="86172" y="26992"/>
                    <a:pt x="85705" y="38220"/>
                  </a:cubicBezTo>
                  <a:cubicBezTo>
                    <a:pt x="85981" y="44523"/>
                    <a:pt x="88925" y="50411"/>
                    <a:pt x="93802" y="54413"/>
                  </a:cubicBezTo>
                  <a:cubicBezTo>
                    <a:pt x="98612" y="58473"/>
                    <a:pt x="101736" y="64178"/>
                    <a:pt x="102564" y="70415"/>
                  </a:cubicBezTo>
                  <a:lnTo>
                    <a:pt x="102564" y="143376"/>
                  </a:lnTo>
                  <a:cubicBezTo>
                    <a:pt x="102631" y="144709"/>
                    <a:pt x="102631" y="146044"/>
                    <a:pt x="102564" y="147377"/>
                  </a:cubicBezTo>
                  <a:cubicBezTo>
                    <a:pt x="101802" y="150119"/>
                    <a:pt x="100612" y="152723"/>
                    <a:pt x="99040" y="155092"/>
                  </a:cubicBezTo>
                  <a:lnTo>
                    <a:pt x="24364" y="256248"/>
                  </a:lnTo>
                  <a:cubicBezTo>
                    <a:pt x="10067" y="281088"/>
                    <a:pt x="17573" y="312769"/>
                    <a:pt x="41509" y="328542"/>
                  </a:cubicBezTo>
                  <a:cubicBezTo>
                    <a:pt x="53235" y="334630"/>
                    <a:pt x="66436" y="337303"/>
                    <a:pt x="79609" y="336258"/>
                  </a:cubicBezTo>
                  <a:cubicBezTo>
                    <a:pt x="134216" y="336258"/>
                    <a:pt x="188794" y="336258"/>
                    <a:pt x="243344" y="336258"/>
                  </a:cubicBezTo>
                  <a:cubicBezTo>
                    <a:pt x="261413" y="335717"/>
                    <a:pt x="278063" y="326357"/>
                    <a:pt x="287921" y="311207"/>
                  </a:cubicBezTo>
                  <a:cubicBezTo>
                    <a:pt x="298075" y="294668"/>
                    <a:pt x="298332" y="273889"/>
                    <a:pt x="288588" y="257105"/>
                  </a:cubicBezTo>
                  <a:lnTo>
                    <a:pt x="287921" y="255581"/>
                  </a:lnTo>
                  <a:lnTo>
                    <a:pt x="213721" y="155092"/>
                  </a:lnTo>
                  <a:cubicBezTo>
                    <a:pt x="211435" y="151585"/>
                    <a:pt x="210092" y="147551"/>
                    <a:pt x="209816" y="143376"/>
                  </a:cubicBezTo>
                  <a:lnTo>
                    <a:pt x="209816" y="70986"/>
                  </a:lnTo>
                  <a:cubicBezTo>
                    <a:pt x="210397" y="64172"/>
                    <a:pt x="213864" y="57931"/>
                    <a:pt x="219341" y="53841"/>
                  </a:cubicBezTo>
                  <a:cubicBezTo>
                    <a:pt x="228209" y="45761"/>
                    <a:pt x="228837" y="32025"/>
                    <a:pt x="220760" y="23161"/>
                  </a:cubicBezTo>
                  <a:cubicBezTo>
                    <a:pt x="220312" y="22667"/>
                    <a:pt x="219836" y="22194"/>
                    <a:pt x="219341" y="21742"/>
                  </a:cubicBezTo>
                  <a:cubicBezTo>
                    <a:pt x="211245" y="15360"/>
                    <a:pt x="200291" y="17170"/>
                    <a:pt x="188194" y="17170"/>
                  </a:cubicBezTo>
                  <a:close/>
                  <a:moveTo>
                    <a:pt x="181241" y="120"/>
                  </a:moveTo>
                  <a:lnTo>
                    <a:pt x="206196" y="120"/>
                  </a:lnTo>
                  <a:cubicBezTo>
                    <a:pt x="207873" y="-69"/>
                    <a:pt x="209568" y="-69"/>
                    <a:pt x="211245" y="120"/>
                  </a:cubicBezTo>
                  <a:cubicBezTo>
                    <a:pt x="224665" y="2133"/>
                    <a:pt x="235962" y="11239"/>
                    <a:pt x="240772" y="23933"/>
                  </a:cubicBezTo>
                  <a:cubicBezTo>
                    <a:pt x="246163" y="40282"/>
                    <a:pt x="240801" y="58256"/>
                    <a:pt x="227342" y="68986"/>
                  </a:cubicBezTo>
                  <a:lnTo>
                    <a:pt x="226675" y="69558"/>
                  </a:lnTo>
                  <a:cubicBezTo>
                    <a:pt x="226199" y="70034"/>
                    <a:pt x="226675" y="70796"/>
                    <a:pt x="226675" y="71463"/>
                  </a:cubicBezTo>
                  <a:cubicBezTo>
                    <a:pt x="225342" y="95275"/>
                    <a:pt x="226675" y="119088"/>
                    <a:pt x="226675" y="142900"/>
                  </a:cubicBezTo>
                  <a:cubicBezTo>
                    <a:pt x="226742" y="143773"/>
                    <a:pt x="226999" y="144619"/>
                    <a:pt x="227437" y="145377"/>
                  </a:cubicBezTo>
                  <a:lnTo>
                    <a:pt x="302113" y="246342"/>
                  </a:lnTo>
                  <a:cubicBezTo>
                    <a:pt x="315658" y="268107"/>
                    <a:pt x="316277" y="295518"/>
                    <a:pt x="303733" y="317874"/>
                  </a:cubicBezTo>
                  <a:cubicBezTo>
                    <a:pt x="303056" y="319343"/>
                    <a:pt x="302189" y="320720"/>
                    <a:pt x="301161" y="321970"/>
                  </a:cubicBezTo>
                  <a:cubicBezTo>
                    <a:pt x="299484" y="324502"/>
                    <a:pt x="297636" y="326920"/>
                    <a:pt x="295636" y="329209"/>
                  </a:cubicBezTo>
                  <a:cubicBezTo>
                    <a:pt x="282368" y="344254"/>
                    <a:pt x="263404" y="353061"/>
                    <a:pt x="243344" y="353498"/>
                  </a:cubicBezTo>
                  <a:cubicBezTo>
                    <a:pt x="185242" y="353498"/>
                    <a:pt x="126948" y="353498"/>
                    <a:pt x="68465" y="353498"/>
                  </a:cubicBezTo>
                  <a:cubicBezTo>
                    <a:pt x="49415" y="353484"/>
                    <a:pt x="31232" y="345547"/>
                    <a:pt x="18268" y="331590"/>
                  </a:cubicBezTo>
                  <a:cubicBezTo>
                    <a:pt x="-2896" y="308145"/>
                    <a:pt x="-6259" y="273622"/>
                    <a:pt x="9981" y="246532"/>
                  </a:cubicBezTo>
                  <a:lnTo>
                    <a:pt x="84181" y="145186"/>
                  </a:lnTo>
                  <a:cubicBezTo>
                    <a:pt x="85515" y="143091"/>
                    <a:pt x="84943" y="142710"/>
                    <a:pt x="84943" y="142710"/>
                  </a:cubicBezTo>
                  <a:lnTo>
                    <a:pt x="84943" y="71272"/>
                  </a:lnTo>
                  <a:cubicBezTo>
                    <a:pt x="84943" y="68415"/>
                    <a:pt x="81990" y="67367"/>
                    <a:pt x="79228" y="64605"/>
                  </a:cubicBezTo>
                  <a:cubicBezTo>
                    <a:pt x="68627" y="53817"/>
                    <a:pt x="65417" y="37781"/>
                    <a:pt x="71037" y="23742"/>
                  </a:cubicBezTo>
                  <a:cubicBezTo>
                    <a:pt x="77152" y="9766"/>
                    <a:pt x="90744" y="542"/>
                    <a:pt x="105993" y="25"/>
                  </a:cubicBezTo>
                  <a:cubicBezTo>
                    <a:pt x="130663" y="120"/>
                    <a:pt x="155809" y="25"/>
                    <a:pt x="180765" y="1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18D577B-2ABA-3CBD-18C2-67A2FDE49227}"/>
                </a:ext>
              </a:extLst>
            </p:cNvPr>
            <p:cNvSpPr/>
            <p:nvPr/>
          </p:nvSpPr>
          <p:spPr bwMode="gray">
            <a:xfrm>
              <a:off x="5984435" y="3451223"/>
              <a:ext cx="219679" cy="108459"/>
            </a:xfrm>
            <a:custGeom>
              <a:avLst/>
              <a:gdLst>
                <a:gd name="connsiteX0" fmla="*/ 216574 w 219679"/>
                <a:gd name="connsiteY0" fmla="*/ 96817 h 108459"/>
                <a:gd name="connsiteX1" fmla="*/ 216574 w 219679"/>
                <a:gd name="connsiteY1" fmla="*/ 75005 h 108459"/>
                <a:gd name="connsiteX2" fmla="*/ 185427 w 219679"/>
                <a:gd name="connsiteY2" fmla="*/ 31666 h 108459"/>
                <a:gd name="connsiteX3" fmla="*/ 109227 w 219679"/>
                <a:gd name="connsiteY3" fmla="*/ 22141 h 108459"/>
                <a:gd name="connsiteX4" fmla="*/ 57125 w 219679"/>
                <a:gd name="connsiteY4" fmla="*/ 1186 h 108459"/>
                <a:gd name="connsiteX5" fmla="*/ 2452 w 219679"/>
                <a:gd name="connsiteY5" fmla="*/ 75195 h 108459"/>
                <a:gd name="connsiteX6" fmla="*/ 2452 w 219679"/>
                <a:gd name="connsiteY6" fmla="*/ 97008 h 108459"/>
                <a:gd name="connsiteX7" fmla="*/ 22264 w 219679"/>
                <a:gd name="connsiteY7" fmla="*/ 108438 h 108459"/>
                <a:gd name="connsiteX8" fmla="*/ 195905 w 219679"/>
                <a:gd name="connsiteY8" fmla="*/ 108438 h 108459"/>
                <a:gd name="connsiteX9" fmla="*/ 215717 w 219679"/>
                <a:gd name="connsiteY9" fmla="*/ 97008 h 10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679" h="108459">
                  <a:moveTo>
                    <a:pt x="216574" y="96817"/>
                  </a:moveTo>
                  <a:cubicBezTo>
                    <a:pt x="220393" y="90048"/>
                    <a:pt x="220393" y="81774"/>
                    <a:pt x="216574" y="75005"/>
                  </a:cubicBezTo>
                  <a:lnTo>
                    <a:pt x="185427" y="31666"/>
                  </a:lnTo>
                  <a:cubicBezTo>
                    <a:pt x="169902" y="43001"/>
                    <a:pt x="139612" y="56526"/>
                    <a:pt x="109227" y="22141"/>
                  </a:cubicBezTo>
                  <a:cubicBezTo>
                    <a:pt x="90749" y="710"/>
                    <a:pt x="72270" y="-2243"/>
                    <a:pt x="57125" y="1186"/>
                  </a:cubicBezTo>
                  <a:lnTo>
                    <a:pt x="2452" y="75195"/>
                  </a:lnTo>
                  <a:cubicBezTo>
                    <a:pt x="-1139" y="82023"/>
                    <a:pt x="-1139" y="90180"/>
                    <a:pt x="2452" y="97008"/>
                  </a:cubicBezTo>
                  <a:cubicBezTo>
                    <a:pt x="6538" y="104085"/>
                    <a:pt x="14092" y="108443"/>
                    <a:pt x="22264" y="108438"/>
                  </a:cubicBezTo>
                  <a:lnTo>
                    <a:pt x="195905" y="108438"/>
                  </a:lnTo>
                  <a:cubicBezTo>
                    <a:pt x="204077" y="108443"/>
                    <a:pt x="211630" y="104085"/>
                    <a:pt x="215717" y="970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2F395518-136F-00C1-4AA7-95613CD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1885710" y="2362140"/>
            <a:ext cx="260180" cy="365878"/>
          </a:xfrm>
          <a:prstGeom prst="rect">
            <a:avLst/>
          </a:prstGeom>
        </p:spPr>
      </p:pic>
      <p:sp>
        <p:nvSpPr>
          <p:cNvPr id="23" name="Grafik 24">
            <a:extLst>
              <a:ext uri="{FF2B5EF4-FFF2-40B4-BE49-F238E27FC236}">
                <a16:creationId xmlns:a16="http://schemas.microsoft.com/office/drawing/2014/main" id="{DD90BE54-6D13-CB1B-A614-F1CE72FB40D4}"/>
              </a:ext>
            </a:extLst>
          </p:cNvPr>
          <p:cNvSpPr>
            <a:spLocks noChangeAspect="1"/>
          </p:cNvSpPr>
          <p:nvPr/>
        </p:nvSpPr>
        <p:spPr bwMode="gray">
          <a:xfrm>
            <a:off x="5342750" y="2357230"/>
            <a:ext cx="340030" cy="375699"/>
          </a:xfrm>
          <a:custGeom>
            <a:avLst/>
            <a:gdLst>
              <a:gd name="connsiteX0" fmla="*/ 195811 w 356551"/>
              <a:gd name="connsiteY0" fmla="*/ 197053 h 393954"/>
              <a:gd name="connsiteX1" fmla="*/ 177904 w 356551"/>
              <a:gd name="connsiteY1" fmla="*/ 215149 h 393954"/>
              <a:gd name="connsiteX2" fmla="*/ 159806 w 356551"/>
              <a:gd name="connsiteY2" fmla="*/ 197242 h 393954"/>
              <a:gd name="connsiteX3" fmla="*/ 177713 w 356551"/>
              <a:gd name="connsiteY3" fmla="*/ 179146 h 393954"/>
              <a:gd name="connsiteX4" fmla="*/ 177904 w 356551"/>
              <a:gd name="connsiteY4" fmla="*/ 179146 h 393954"/>
              <a:gd name="connsiteX5" fmla="*/ 195811 w 356551"/>
              <a:gd name="connsiteY5" fmla="*/ 197053 h 393954"/>
              <a:gd name="connsiteX6" fmla="*/ 212956 w 356551"/>
              <a:gd name="connsiteY6" fmla="*/ 197053 h 393954"/>
              <a:gd name="connsiteX7" fmla="*/ 177904 w 356551"/>
              <a:gd name="connsiteY7" fmla="*/ 162001 h 393954"/>
              <a:gd name="connsiteX8" fmla="*/ 142852 w 356551"/>
              <a:gd name="connsiteY8" fmla="*/ 197053 h 393954"/>
              <a:gd name="connsiteX9" fmla="*/ 177904 w 356551"/>
              <a:gd name="connsiteY9" fmla="*/ 232105 h 393954"/>
              <a:gd name="connsiteX10" fmla="*/ 213146 w 356551"/>
              <a:gd name="connsiteY10" fmla="*/ 197053 h 393954"/>
              <a:gd name="connsiteX11" fmla="*/ 336971 w 356551"/>
              <a:gd name="connsiteY11" fmla="*/ 131044 h 393954"/>
              <a:gd name="connsiteX12" fmla="*/ 301824 w 356551"/>
              <a:gd name="connsiteY12" fmla="*/ 185337 h 393954"/>
              <a:gd name="connsiteX13" fmla="*/ 259533 w 356551"/>
              <a:gd name="connsiteY13" fmla="*/ 150666 h 393954"/>
              <a:gd name="connsiteX14" fmla="*/ 250579 w 356551"/>
              <a:gd name="connsiteY14" fmla="*/ 97707 h 393954"/>
              <a:gd name="connsiteX15" fmla="*/ 335638 w 356551"/>
              <a:gd name="connsiteY15" fmla="*/ 107232 h 393954"/>
              <a:gd name="connsiteX16" fmla="*/ 336971 w 356551"/>
              <a:gd name="connsiteY16" fmla="*/ 130759 h 393954"/>
              <a:gd name="connsiteX17" fmla="*/ 261724 w 356551"/>
              <a:gd name="connsiteY17" fmla="*/ 197434 h 393954"/>
              <a:gd name="connsiteX18" fmla="*/ 261247 w 356551"/>
              <a:gd name="connsiteY18" fmla="*/ 173431 h 393954"/>
              <a:gd name="connsiteX19" fmla="*/ 289822 w 356551"/>
              <a:gd name="connsiteY19" fmla="*/ 197434 h 393954"/>
              <a:gd name="connsiteX20" fmla="*/ 261247 w 356551"/>
              <a:gd name="connsiteY20" fmla="*/ 221341 h 393954"/>
              <a:gd name="connsiteX21" fmla="*/ 261724 w 356551"/>
              <a:gd name="connsiteY21" fmla="*/ 197434 h 393954"/>
              <a:gd name="connsiteX22" fmla="*/ 250579 w 356551"/>
              <a:gd name="connsiteY22" fmla="*/ 296875 h 393954"/>
              <a:gd name="connsiteX23" fmla="*/ 259533 w 356551"/>
              <a:gd name="connsiteY23" fmla="*/ 243916 h 393954"/>
              <a:gd name="connsiteX24" fmla="*/ 301824 w 356551"/>
              <a:gd name="connsiteY24" fmla="*/ 209245 h 393954"/>
              <a:gd name="connsiteX25" fmla="*/ 336971 w 356551"/>
              <a:gd name="connsiteY25" fmla="*/ 263537 h 393954"/>
              <a:gd name="connsiteX26" fmla="*/ 335638 w 356551"/>
              <a:gd name="connsiteY26" fmla="*/ 287064 h 393954"/>
              <a:gd name="connsiteX27" fmla="*/ 250579 w 356551"/>
              <a:gd name="connsiteY27" fmla="*/ 296589 h 393954"/>
              <a:gd name="connsiteX28" fmla="*/ 244579 w 356551"/>
              <a:gd name="connsiteY28" fmla="*/ 197053 h 393954"/>
              <a:gd name="connsiteX29" fmla="*/ 242864 w 356551"/>
              <a:gd name="connsiteY29" fmla="*/ 234200 h 393954"/>
              <a:gd name="connsiteX30" fmla="*/ 211241 w 356551"/>
              <a:gd name="connsiteY30" fmla="*/ 253822 h 393954"/>
              <a:gd name="connsiteX31" fmla="*/ 177904 w 356551"/>
              <a:gd name="connsiteY31" fmla="*/ 270967 h 393954"/>
              <a:gd name="connsiteX32" fmla="*/ 144566 w 356551"/>
              <a:gd name="connsiteY32" fmla="*/ 253822 h 393954"/>
              <a:gd name="connsiteX33" fmla="*/ 112943 w 356551"/>
              <a:gd name="connsiteY33" fmla="*/ 234200 h 393954"/>
              <a:gd name="connsiteX34" fmla="*/ 111229 w 356551"/>
              <a:gd name="connsiteY34" fmla="*/ 197053 h 393954"/>
              <a:gd name="connsiteX35" fmla="*/ 112943 w 356551"/>
              <a:gd name="connsiteY35" fmla="*/ 159810 h 393954"/>
              <a:gd name="connsiteX36" fmla="*/ 144566 w 356551"/>
              <a:gd name="connsiteY36" fmla="*/ 140188 h 393954"/>
              <a:gd name="connsiteX37" fmla="*/ 177904 w 356551"/>
              <a:gd name="connsiteY37" fmla="*/ 123043 h 393954"/>
              <a:gd name="connsiteX38" fmla="*/ 211241 w 356551"/>
              <a:gd name="connsiteY38" fmla="*/ 140188 h 393954"/>
              <a:gd name="connsiteX39" fmla="*/ 242864 w 356551"/>
              <a:gd name="connsiteY39" fmla="*/ 159810 h 393954"/>
              <a:gd name="connsiteX40" fmla="*/ 244579 w 356551"/>
              <a:gd name="connsiteY40" fmla="*/ 197053 h 393954"/>
              <a:gd name="connsiteX41" fmla="*/ 240293 w 356551"/>
              <a:gd name="connsiteY41" fmla="*/ 137998 h 393954"/>
              <a:gd name="connsiteX42" fmla="*/ 219814 w 356551"/>
              <a:gd name="connsiteY42" fmla="*/ 125234 h 393954"/>
              <a:gd name="connsiteX43" fmla="*/ 198859 w 356551"/>
              <a:gd name="connsiteY43" fmla="*/ 114090 h 393954"/>
              <a:gd name="connsiteX44" fmla="*/ 233435 w 356551"/>
              <a:gd name="connsiteY44" fmla="*/ 102088 h 393954"/>
              <a:gd name="connsiteX45" fmla="*/ 240293 w 356551"/>
              <a:gd name="connsiteY45" fmla="*/ 137998 h 393954"/>
              <a:gd name="connsiteX46" fmla="*/ 229148 w 356551"/>
              <a:gd name="connsiteY46" fmla="*/ 84562 h 393954"/>
              <a:gd name="connsiteX47" fmla="*/ 177904 w 356551"/>
              <a:gd name="connsiteY47" fmla="*/ 103612 h 393954"/>
              <a:gd name="connsiteX48" fmla="*/ 126564 w 356551"/>
              <a:gd name="connsiteY48" fmla="*/ 84562 h 393954"/>
              <a:gd name="connsiteX49" fmla="*/ 177904 w 356551"/>
              <a:gd name="connsiteY49" fmla="*/ 17030 h 393954"/>
              <a:gd name="connsiteX50" fmla="*/ 229148 w 356551"/>
              <a:gd name="connsiteY50" fmla="*/ 84562 h 393954"/>
              <a:gd name="connsiteX51" fmla="*/ 122278 w 356551"/>
              <a:gd name="connsiteY51" fmla="*/ 101707 h 393954"/>
              <a:gd name="connsiteX52" fmla="*/ 156949 w 356551"/>
              <a:gd name="connsiteY52" fmla="*/ 113614 h 393954"/>
              <a:gd name="connsiteX53" fmla="*/ 135994 w 356551"/>
              <a:gd name="connsiteY53" fmla="*/ 124758 h 393954"/>
              <a:gd name="connsiteX54" fmla="*/ 115515 w 356551"/>
              <a:gd name="connsiteY54" fmla="*/ 137617 h 393954"/>
              <a:gd name="connsiteX55" fmla="*/ 122278 w 356551"/>
              <a:gd name="connsiteY55" fmla="*/ 101707 h 393954"/>
              <a:gd name="connsiteX56" fmla="*/ 115515 w 356551"/>
              <a:gd name="connsiteY56" fmla="*/ 256393 h 393954"/>
              <a:gd name="connsiteX57" fmla="*/ 135994 w 356551"/>
              <a:gd name="connsiteY57" fmla="*/ 268871 h 393954"/>
              <a:gd name="connsiteX58" fmla="*/ 156949 w 356551"/>
              <a:gd name="connsiteY58" fmla="*/ 280396 h 393954"/>
              <a:gd name="connsiteX59" fmla="*/ 122278 w 356551"/>
              <a:gd name="connsiteY59" fmla="*/ 292303 h 393954"/>
              <a:gd name="connsiteX60" fmla="*/ 115515 w 356551"/>
              <a:gd name="connsiteY60" fmla="*/ 256393 h 393954"/>
              <a:gd name="connsiteX61" fmla="*/ 126564 w 356551"/>
              <a:gd name="connsiteY61" fmla="*/ 309448 h 393954"/>
              <a:gd name="connsiteX62" fmla="*/ 177904 w 356551"/>
              <a:gd name="connsiteY62" fmla="*/ 290398 h 393954"/>
              <a:gd name="connsiteX63" fmla="*/ 229148 w 356551"/>
              <a:gd name="connsiteY63" fmla="*/ 309448 h 393954"/>
              <a:gd name="connsiteX64" fmla="*/ 177904 w 356551"/>
              <a:gd name="connsiteY64" fmla="*/ 376980 h 393954"/>
              <a:gd name="connsiteX65" fmla="*/ 126564 w 356551"/>
              <a:gd name="connsiteY65" fmla="*/ 309448 h 393954"/>
              <a:gd name="connsiteX66" fmla="*/ 233435 w 356551"/>
              <a:gd name="connsiteY66" fmla="*/ 292303 h 393954"/>
              <a:gd name="connsiteX67" fmla="*/ 198859 w 356551"/>
              <a:gd name="connsiteY67" fmla="*/ 280396 h 393954"/>
              <a:gd name="connsiteX68" fmla="*/ 219814 w 356551"/>
              <a:gd name="connsiteY68" fmla="*/ 269252 h 393954"/>
              <a:gd name="connsiteX69" fmla="*/ 240293 w 356551"/>
              <a:gd name="connsiteY69" fmla="*/ 256393 h 393954"/>
              <a:gd name="connsiteX70" fmla="*/ 233435 w 356551"/>
              <a:gd name="connsiteY70" fmla="*/ 292303 h 393954"/>
              <a:gd name="connsiteX71" fmla="*/ 105228 w 356551"/>
              <a:gd name="connsiteY71" fmla="*/ 97707 h 393954"/>
              <a:gd name="connsiteX72" fmla="*/ 96275 w 356551"/>
              <a:gd name="connsiteY72" fmla="*/ 150666 h 393954"/>
              <a:gd name="connsiteX73" fmla="*/ 53888 w 356551"/>
              <a:gd name="connsiteY73" fmla="*/ 185337 h 393954"/>
              <a:gd name="connsiteX74" fmla="*/ 18836 w 356551"/>
              <a:gd name="connsiteY74" fmla="*/ 131044 h 393954"/>
              <a:gd name="connsiteX75" fmla="*/ 20170 w 356551"/>
              <a:gd name="connsiteY75" fmla="*/ 107518 h 393954"/>
              <a:gd name="connsiteX76" fmla="*/ 61222 w 356551"/>
              <a:gd name="connsiteY76" fmla="*/ 91706 h 393954"/>
              <a:gd name="connsiteX77" fmla="*/ 105228 w 356551"/>
              <a:gd name="connsiteY77" fmla="*/ 97707 h 393954"/>
              <a:gd name="connsiteX78" fmla="*/ 94084 w 356551"/>
              <a:gd name="connsiteY78" fmla="*/ 197338 h 393954"/>
              <a:gd name="connsiteX79" fmla="*/ 94560 w 356551"/>
              <a:gd name="connsiteY79" fmla="*/ 221246 h 393954"/>
              <a:gd name="connsiteX80" fmla="*/ 65985 w 356551"/>
              <a:gd name="connsiteY80" fmla="*/ 197338 h 393954"/>
              <a:gd name="connsiteX81" fmla="*/ 94560 w 356551"/>
              <a:gd name="connsiteY81" fmla="*/ 173335 h 393954"/>
              <a:gd name="connsiteX82" fmla="*/ 94084 w 356551"/>
              <a:gd name="connsiteY82" fmla="*/ 197338 h 393954"/>
              <a:gd name="connsiteX83" fmla="*/ 53507 w 356551"/>
              <a:gd name="connsiteY83" fmla="*/ 209245 h 393954"/>
              <a:gd name="connsiteX84" fmla="*/ 95798 w 356551"/>
              <a:gd name="connsiteY84" fmla="*/ 243916 h 393954"/>
              <a:gd name="connsiteX85" fmla="*/ 104752 w 356551"/>
              <a:gd name="connsiteY85" fmla="*/ 296875 h 393954"/>
              <a:gd name="connsiteX86" fmla="*/ 20170 w 356551"/>
              <a:gd name="connsiteY86" fmla="*/ 287350 h 393954"/>
              <a:gd name="connsiteX87" fmla="*/ 18455 w 356551"/>
              <a:gd name="connsiteY87" fmla="*/ 263823 h 393954"/>
              <a:gd name="connsiteX88" fmla="*/ 53507 w 356551"/>
              <a:gd name="connsiteY88" fmla="*/ 209530 h 393954"/>
              <a:gd name="connsiteX89" fmla="*/ 350211 w 356551"/>
              <a:gd name="connsiteY89" fmla="*/ 98755 h 393954"/>
              <a:gd name="connsiteX90" fmla="*/ 245912 w 356551"/>
              <a:gd name="connsiteY90" fmla="*/ 80371 h 393954"/>
              <a:gd name="connsiteX91" fmla="*/ 177904 w 356551"/>
              <a:gd name="connsiteY91" fmla="*/ -20 h 393954"/>
              <a:gd name="connsiteX92" fmla="*/ 109895 w 356551"/>
              <a:gd name="connsiteY92" fmla="*/ 80371 h 393954"/>
              <a:gd name="connsiteX93" fmla="*/ 5120 w 356551"/>
              <a:gd name="connsiteY93" fmla="*/ 98755 h 393954"/>
              <a:gd name="connsiteX94" fmla="*/ 1691 w 356551"/>
              <a:gd name="connsiteY94" fmla="*/ 135521 h 393954"/>
              <a:gd name="connsiteX95" fmla="*/ 41696 w 356551"/>
              <a:gd name="connsiteY95" fmla="*/ 197338 h 393954"/>
              <a:gd name="connsiteX96" fmla="*/ 2358 w 356551"/>
              <a:gd name="connsiteY96" fmla="*/ 259251 h 393954"/>
              <a:gd name="connsiteX97" fmla="*/ 5787 w 356551"/>
              <a:gd name="connsiteY97" fmla="*/ 295636 h 393954"/>
              <a:gd name="connsiteX98" fmla="*/ 63509 w 356551"/>
              <a:gd name="connsiteY98" fmla="*/ 319544 h 393954"/>
              <a:gd name="connsiteX99" fmla="*/ 110086 w 356551"/>
              <a:gd name="connsiteY99" fmla="*/ 313543 h 393954"/>
              <a:gd name="connsiteX100" fmla="*/ 178094 w 356551"/>
              <a:gd name="connsiteY100" fmla="*/ 393934 h 393954"/>
              <a:gd name="connsiteX101" fmla="*/ 246103 w 356551"/>
              <a:gd name="connsiteY101" fmla="*/ 313543 h 393954"/>
              <a:gd name="connsiteX102" fmla="*/ 292680 w 356551"/>
              <a:gd name="connsiteY102" fmla="*/ 319544 h 393954"/>
              <a:gd name="connsiteX103" fmla="*/ 350402 w 356551"/>
              <a:gd name="connsiteY103" fmla="*/ 295636 h 393954"/>
              <a:gd name="connsiteX104" fmla="*/ 353830 w 356551"/>
              <a:gd name="connsiteY104" fmla="*/ 258870 h 393954"/>
              <a:gd name="connsiteX105" fmla="*/ 314492 w 356551"/>
              <a:gd name="connsiteY105" fmla="*/ 197338 h 393954"/>
              <a:gd name="connsiteX106" fmla="*/ 353830 w 356551"/>
              <a:gd name="connsiteY106" fmla="*/ 135331 h 393954"/>
              <a:gd name="connsiteX107" fmla="*/ 350402 w 356551"/>
              <a:gd name="connsiteY107" fmla="*/ 98945 h 3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56551" h="393954">
                <a:moveTo>
                  <a:pt x="195811" y="197053"/>
                </a:moveTo>
                <a:cubicBezTo>
                  <a:pt x="195858" y="206995"/>
                  <a:pt x="187848" y="215097"/>
                  <a:pt x="177904" y="215149"/>
                </a:cubicBezTo>
                <a:cubicBezTo>
                  <a:pt x="167960" y="215202"/>
                  <a:pt x="159863" y="207185"/>
                  <a:pt x="159806" y="197242"/>
                </a:cubicBezTo>
                <a:cubicBezTo>
                  <a:pt x="159759" y="187300"/>
                  <a:pt x="167769" y="179198"/>
                  <a:pt x="177713" y="179146"/>
                </a:cubicBezTo>
                <a:cubicBezTo>
                  <a:pt x="177780" y="179146"/>
                  <a:pt x="177837" y="179146"/>
                  <a:pt x="177904" y="179146"/>
                </a:cubicBezTo>
                <a:cubicBezTo>
                  <a:pt x="187772" y="179198"/>
                  <a:pt x="195763" y="187185"/>
                  <a:pt x="195811" y="197053"/>
                </a:cubicBezTo>
                <a:moveTo>
                  <a:pt x="212956" y="197053"/>
                </a:moveTo>
                <a:cubicBezTo>
                  <a:pt x="212956" y="177694"/>
                  <a:pt x="197259" y="162001"/>
                  <a:pt x="177904" y="162001"/>
                </a:cubicBezTo>
                <a:cubicBezTo>
                  <a:pt x="158549" y="162001"/>
                  <a:pt x="142852" y="177694"/>
                  <a:pt x="142852" y="197053"/>
                </a:cubicBezTo>
                <a:cubicBezTo>
                  <a:pt x="142852" y="216411"/>
                  <a:pt x="158549" y="232105"/>
                  <a:pt x="177904" y="232105"/>
                </a:cubicBezTo>
                <a:cubicBezTo>
                  <a:pt x="197297" y="232105"/>
                  <a:pt x="213042" y="216442"/>
                  <a:pt x="213146" y="197053"/>
                </a:cubicBezTo>
                <a:moveTo>
                  <a:pt x="336971" y="131044"/>
                </a:moveTo>
                <a:cubicBezTo>
                  <a:pt x="329751" y="151686"/>
                  <a:pt x="317702" y="170303"/>
                  <a:pt x="301824" y="185337"/>
                </a:cubicBezTo>
                <a:cubicBezTo>
                  <a:pt x="288451" y="172929"/>
                  <a:pt x="274325" y="161350"/>
                  <a:pt x="259533" y="150666"/>
                </a:cubicBezTo>
                <a:cubicBezTo>
                  <a:pt x="257780" y="132826"/>
                  <a:pt x="254790" y="115130"/>
                  <a:pt x="250579" y="97707"/>
                </a:cubicBezTo>
                <a:cubicBezTo>
                  <a:pt x="291156" y="88182"/>
                  <a:pt x="324970" y="89134"/>
                  <a:pt x="335638" y="107232"/>
                </a:cubicBezTo>
                <a:cubicBezTo>
                  <a:pt x="339153" y="114595"/>
                  <a:pt x="339638" y="123046"/>
                  <a:pt x="336971" y="130759"/>
                </a:cubicBezTo>
                <a:moveTo>
                  <a:pt x="261724" y="197434"/>
                </a:moveTo>
                <a:cubicBezTo>
                  <a:pt x="261724" y="189242"/>
                  <a:pt x="261724" y="181146"/>
                  <a:pt x="261247" y="173431"/>
                </a:cubicBezTo>
                <a:cubicBezTo>
                  <a:pt x="271230" y="180866"/>
                  <a:pt x="280774" y="188880"/>
                  <a:pt x="289822" y="197434"/>
                </a:cubicBezTo>
                <a:cubicBezTo>
                  <a:pt x="280745" y="205928"/>
                  <a:pt x="271211" y="213910"/>
                  <a:pt x="261247" y="221341"/>
                </a:cubicBezTo>
                <a:cubicBezTo>
                  <a:pt x="261724" y="213626"/>
                  <a:pt x="261724" y="205530"/>
                  <a:pt x="261724" y="197434"/>
                </a:cubicBezTo>
                <a:moveTo>
                  <a:pt x="250579" y="296875"/>
                </a:moveTo>
                <a:cubicBezTo>
                  <a:pt x="254609" y="279414"/>
                  <a:pt x="257599" y="261730"/>
                  <a:pt x="259533" y="243916"/>
                </a:cubicBezTo>
                <a:cubicBezTo>
                  <a:pt x="274506" y="233474"/>
                  <a:pt x="288651" y="221881"/>
                  <a:pt x="301824" y="209245"/>
                </a:cubicBezTo>
                <a:cubicBezTo>
                  <a:pt x="317702" y="224279"/>
                  <a:pt x="329751" y="242895"/>
                  <a:pt x="336971" y="263537"/>
                </a:cubicBezTo>
                <a:cubicBezTo>
                  <a:pt x="339638" y="271250"/>
                  <a:pt x="339153" y="279701"/>
                  <a:pt x="335638" y="287064"/>
                </a:cubicBezTo>
                <a:cubicBezTo>
                  <a:pt x="324970" y="305447"/>
                  <a:pt x="291156" y="306781"/>
                  <a:pt x="250579" y="296589"/>
                </a:cubicBezTo>
                <a:moveTo>
                  <a:pt x="244579" y="197053"/>
                </a:moveTo>
                <a:cubicBezTo>
                  <a:pt x="244579" y="209435"/>
                  <a:pt x="244103" y="221818"/>
                  <a:pt x="242864" y="234200"/>
                </a:cubicBezTo>
                <a:cubicBezTo>
                  <a:pt x="232663" y="241272"/>
                  <a:pt x="222109" y="247821"/>
                  <a:pt x="211241" y="253822"/>
                </a:cubicBezTo>
                <a:cubicBezTo>
                  <a:pt x="200573" y="259822"/>
                  <a:pt x="189429" y="265823"/>
                  <a:pt x="177904" y="270967"/>
                </a:cubicBezTo>
                <a:cubicBezTo>
                  <a:pt x="166379" y="265823"/>
                  <a:pt x="155234" y="259822"/>
                  <a:pt x="144566" y="253822"/>
                </a:cubicBezTo>
                <a:cubicBezTo>
                  <a:pt x="133898" y="247821"/>
                  <a:pt x="123135" y="241058"/>
                  <a:pt x="112943" y="234200"/>
                </a:cubicBezTo>
                <a:cubicBezTo>
                  <a:pt x="111705" y="221858"/>
                  <a:pt x="111134" y="209457"/>
                  <a:pt x="111229" y="197053"/>
                </a:cubicBezTo>
                <a:cubicBezTo>
                  <a:pt x="111134" y="184617"/>
                  <a:pt x="111705" y="172185"/>
                  <a:pt x="112943" y="159810"/>
                </a:cubicBezTo>
                <a:cubicBezTo>
                  <a:pt x="123135" y="152717"/>
                  <a:pt x="133689" y="146167"/>
                  <a:pt x="144566" y="140188"/>
                </a:cubicBezTo>
                <a:cubicBezTo>
                  <a:pt x="155234" y="134188"/>
                  <a:pt x="166379" y="128187"/>
                  <a:pt x="177904" y="123043"/>
                </a:cubicBezTo>
                <a:cubicBezTo>
                  <a:pt x="189429" y="128187"/>
                  <a:pt x="200573" y="134188"/>
                  <a:pt x="211241" y="140188"/>
                </a:cubicBezTo>
                <a:cubicBezTo>
                  <a:pt x="221909" y="146189"/>
                  <a:pt x="232577" y="152952"/>
                  <a:pt x="242864" y="159810"/>
                </a:cubicBezTo>
                <a:cubicBezTo>
                  <a:pt x="244103" y="172192"/>
                  <a:pt x="244579" y="184575"/>
                  <a:pt x="244579" y="197053"/>
                </a:cubicBezTo>
                <a:moveTo>
                  <a:pt x="240293" y="137998"/>
                </a:moveTo>
                <a:cubicBezTo>
                  <a:pt x="233720" y="133353"/>
                  <a:pt x="226881" y="129092"/>
                  <a:pt x="219814" y="125234"/>
                </a:cubicBezTo>
                <a:cubicBezTo>
                  <a:pt x="212956" y="121329"/>
                  <a:pt x="205717" y="117519"/>
                  <a:pt x="198859" y="114090"/>
                </a:cubicBezTo>
                <a:cubicBezTo>
                  <a:pt x="210136" y="109401"/>
                  <a:pt x="221681" y="105393"/>
                  <a:pt x="233435" y="102088"/>
                </a:cubicBezTo>
                <a:cubicBezTo>
                  <a:pt x="236006" y="113614"/>
                  <a:pt x="238578" y="125615"/>
                  <a:pt x="240293" y="137998"/>
                </a:cubicBezTo>
                <a:moveTo>
                  <a:pt x="229148" y="84562"/>
                </a:moveTo>
                <a:cubicBezTo>
                  <a:pt x="211698" y="89882"/>
                  <a:pt x="194592" y="96243"/>
                  <a:pt x="177904" y="103612"/>
                </a:cubicBezTo>
                <a:cubicBezTo>
                  <a:pt x="161216" y="96167"/>
                  <a:pt x="144071" y="89803"/>
                  <a:pt x="126564" y="84562"/>
                </a:cubicBezTo>
                <a:cubicBezTo>
                  <a:pt x="138566" y="45224"/>
                  <a:pt x="156472" y="17030"/>
                  <a:pt x="177904" y="17030"/>
                </a:cubicBezTo>
                <a:cubicBezTo>
                  <a:pt x="199335" y="17030"/>
                  <a:pt x="217242" y="45605"/>
                  <a:pt x="229148" y="84562"/>
                </a:cubicBezTo>
                <a:moveTo>
                  <a:pt x="122278" y="101707"/>
                </a:moveTo>
                <a:cubicBezTo>
                  <a:pt x="133898" y="105136"/>
                  <a:pt x="145424" y="108946"/>
                  <a:pt x="156949" y="113614"/>
                </a:cubicBezTo>
                <a:cubicBezTo>
                  <a:pt x="150091" y="117043"/>
                  <a:pt x="142852" y="120948"/>
                  <a:pt x="135994" y="124758"/>
                </a:cubicBezTo>
                <a:cubicBezTo>
                  <a:pt x="129136" y="128568"/>
                  <a:pt x="121897" y="133330"/>
                  <a:pt x="115515" y="137617"/>
                </a:cubicBezTo>
                <a:cubicBezTo>
                  <a:pt x="117096" y="125529"/>
                  <a:pt x="119354" y="113540"/>
                  <a:pt x="122278" y="101707"/>
                </a:cubicBezTo>
                <a:moveTo>
                  <a:pt x="115515" y="256393"/>
                </a:moveTo>
                <a:cubicBezTo>
                  <a:pt x="122278" y="260680"/>
                  <a:pt x="129136" y="264966"/>
                  <a:pt x="135994" y="268871"/>
                </a:cubicBezTo>
                <a:cubicBezTo>
                  <a:pt x="142852" y="272776"/>
                  <a:pt x="150091" y="276491"/>
                  <a:pt x="156949" y="280396"/>
                </a:cubicBezTo>
                <a:cubicBezTo>
                  <a:pt x="145643" y="285070"/>
                  <a:pt x="134070" y="289046"/>
                  <a:pt x="122278" y="292303"/>
                </a:cubicBezTo>
                <a:cubicBezTo>
                  <a:pt x="119706" y="280777"/>
                  <a:pt x="117229" y="268871"/>
                  <a:pt x="115515" y="256393"/>
                </a:cubicBezTo>
                <a:moveTo>
                  <a:pt x="126564" y="309448"/>
                </a:moveTo>
                <a:cubicBezTo>
                  <a:pt x="144062" y="304172"/>
                  <a:pt x="161206" y="297810"/>
                  <a:pt x="177904" y="290398"/>
                </a:cubicBezTo>
                <a:cubicBezTo>
                  <a:pt x="194544" y="297869"/>
                  <a:pt x="211670" y="304234"/>
                  <a:pt x="229148" y="309448"/>
                </a:cubicBezTo>
                <a:cubicBezTo>
                  <a:pt x="217242" y="348786"/>
                  <a:pt x="199240" y="376980"/>
                  <a:pt x="177904" y="376980"/>
                </a:cubicBezTo>
                <a:cubicBezTo>
                  <a:pt x="156568" y="376980"/>
                  <a:pt x="138566" y="348405"/>
                  <a:pt x="126564" y="309448"/>
                </a:cubicBezTo>
                <a:moveTo>
                  <a:pt x="233435" y="292303"/>
                </a:moveTo>
                <a:cubicBezTo>
                  <a:pt x="221909" y="288874"/>
                  <a:pt x="210384" y="285064"/>
                  <a:pt x="198859" y="280396"/>
                </a:cubicBezTo>
                <a:cubicBezTo>
                  <a:pt x="205717" y="276967"/>
                  <a:pt x="212956" y="273062"/>
                  <a:pt x="219814" y="269252"/>
                </a:cubicBezTo>
                <a:cubicBezTo>
                  <a:pt x="226672" y="265442"/>
                  <a:pt x="233911" y="260680"/>
                  <a:pt x="240293" y="256393"/>
                </a:cubicBezTo>
                <a:cubicBezTo>
                  <a:pt x="238740" y="268492"/>
                  <a:pt x="236454" y="280484"/>
                  <a:pt x="233435" y="292303"/>
                </a:cubicBezTo>
                <a:moveTo>
                  <a:pt x="105228" y="97707"/>
                </a:moveTo>
                <a:cubicBezTo>
                  <a:pt x="101199" y="115167"/>
                  <a:pt x="98208" y="132851"/>
                  <a:pt x="96275" y="150666"/>
                </a:cubicBezTo>
                <a:cubicBezTo>
                  <a:pt x="81273" y="161106"/>
                  <a:pt x="67099" y="172698"/>
                  <a:pt x="53888" y="185337"/>
                </a:cubicBezTo>
                <a:cubicBezTo>
                  <a:pt x="38029" y="170302"/>
                  <a:pt x="26009" y="151683"/>
                  <a:pt x="18836" y="131044"/>
                </a:cubicBezTo>
                <a:cubicBezTo>
                  <a:pt x="16131" y="123338"/>
                  <a:pt x="16607" y="114869"/>
                  <a:pt x="20170" y="107518"/>
                </a:cubicBezTo>
                <a:cubicBezTo>
                  <a:pt x="26552" y="96373"/>
                  <a:pt x="41506" y="91706"/>
                  <a:pt x="61222" y="91706"/>
                </a:cubicBezTo>
                <a:cubicBezTo>
                  <a:pt x="76072" y="91984"/>
                  <a:pt x="90845" y="93998"/>
                  <a:pt x="105228" y="97707"/>
                </a:cubicBezTo>
                <a:moveTo>
                  <a:pt x="94084" y="197338"/>
                </a:moveTo>
                <a:cubicBezTo>
                  <a:pt x="94084" y="205435"/>
                  <a:pt x="94084" y="213531"/>
                  <a:pt x="94560" y="221246"/>
                </a:cubicBezTo>
                <a:cubicBezTo>
                  <a:pt x="84597" y="213815"/>
                  <a:pt x="75062" y="205833"/>
                  <a:pt x="65985" y="197338"/>
                </a:cubicBezTo>
                <a:cubicBezTo>
                  <a:pt x="75034" y="188785"/>
                  <a:pt x="84578" y="180771"/>
                  <a:pt x="94560" y="173335"/>
                </a:cubicBezTo>
                <a:cubicBezTo>
                  <a:pt x="94084" y="181051"/>
                  <a:pt x="94084" y="189147"/>
                  <a:pt x="94084" y="197338"/>
                </a:cubicBezTo>
                <a:moveTo>
                  <a:pt x="53507" y="209245"/>
                </a:moveTo>
                <a:cubicBezTo>
                  <a:pt x="66909" y="221630"/>
                  <a:pt x="81025" y="233208"/>
                  <a:pt x="95798" y="243916"/>
                </a:cubicBezTo>
                <a:cubicBezTo>
                  <a:pt x="97551" y="261755"/>
                  <a:pt x="100542" y="279451"/>
                  <a:pt x="104752" y="296875"/>
                </a:cubicBezTo>
                <a:cubicBezTo>
                  <a:pt x="64556" y="306400"/>
                  <a:pt x="30838" y="305447"/>
                  <a:pt x="20170" y="287350"/>
                </a:cubicBezTo>
                <a:cubicBezTo>
                  <a:pt x="16484" y="280050"/>
                  <a:pt x="15864" y="271580"/>
                  <a:pt x="18455" y="263823"/>
                </a:cubicBezTo>
                <a:cubicBezTo>
                  <a:pt x="25627" y="243184"/>
                  <a:pt x="37648" y="224566"/>
                  <a:pt x="53507" y="209530"/>
                </a:cubicBezTo>
                <a:moveTo>
                  <a:pt x="350211" y="98755"/>
                </a:moveTo>
                <a:cubicBezTo>
                  <a:pt x="336019" y="74371"/>
                  <a:pt x="296300" y="68846"/>
                  <a:pt x="245912" y="80371"/>
                </a:cubicBezTo>
                <a:cubicBezTo>
                  <a:pt x="230863" y="31699"/>
                  <a:pt x="206098" y="-20"/>
                  <a:pt x="177904" y="-20"/>
                </a:cubicBezTo>
                <a:cubicBezTo>
                  <a:pt x="149710" y="-20"/>
                  <a:pt x="124850" y="31222"/>
                  <a:pt x="109895" y="80371"/>
                </a:cubicBezTo>
                <a:cubicBezTo>
                  <a:pt x="59508" y="68846"/>
                  <a:pt x="19694" y="74371"/>
                  <a:pt x="5120" y="98755"/>
                </a:cubicBezTo>
                <a:cubicBezTo>
                  <a:pt x="-852" y="110072"/>
                  <a:pt x="-2081" y="123295"/>
                  <a:pt x="1691" y="135521"/>
                </a:cubicBezTo>
                <a:cubicBezTo>
                  <a:pt x="10007" y="158971"/>
                  <a:pt x="23713" y="180143"/>
                  <a:pt x="41696" y="197338"/>
                </a:cubicBezTo>
                <a:cubicBezTo>
                  <a:pt x="23742" y="214465"/>
                  <a:pt x="10235" y="235718"/>
                  <a:pt x="2358" y="259251"/>
                </a:cubicBezTo>
                <a:cubicBezTo>
                  <a:pt x="-1633" y="271326"/>
                  <a:pt x="-385" y="284519"/>
                  <a:pt x="5787" y="295636"/>
                </a:cubicBezTo>
                <a:cubicBezTo>
                  <a:pt x="15312" y="311829"/>
                  <a:pt x="35695" y="319544"/>
                  <a:pt x="63509" y="319544"/>
                </a:cubicBezTo>
                <a:cubicBezTo>
                  <a:pt x="79206" y="319289"/>
                  <a:pt x="94836" y="317276"/>
                  <a:pt x="110086" y="313543"/>
                </a:cubicBezTo>
                <a:cubicBezTo>
                  <a:pt x="125040" y="362692"/>
                  <a:pt x="149900" y="393934"/>
                  <a:pt x="178094" y="393934"/>
                </a:cubicBezTo>
                <a:cubicBezTo>
                  <a:pt x="206288" y="393934"/>
                  <a:pt x="231053" y="362692"/>
                  <a:pt x="246103" y="313543"/>
                </a:cubicBezTo>
                <a:cubicBezTo>
                  <a:pt x="261352" y="317276"/>
                  <a:pt x="276983" y="319289"/>
                  <a:pt x="292680" y="319544"/>
                </a:cubicBezTo>
                <a:cubicBezTo>
                  <a:pt x="320398" y="319544"/>
                  <a:pt x="340972" y="311829"/>
                  <a:pt x="350402" y="295636"/>
                </a:cubicBezTo>
                <a:cubicBezTo>
                  <a:pt x="356269" y="284289"/>
                  <a:pt x="357498" y="271107"/>
                  <a:pt x="353830" y="258870"/>
                </a:cubicBezTo>
                <a:cubicBezTo>
                  <a:pt x="345658" y="235591"/>
                  <a:pt x="332190" y="214527"/>
                  <a:pt x="314492" y="197338"/>
                </a:cubicBezTo>
                <a:cubicBezTo>
                  <a:pt x="332437" y="180163"/>
                  <a:pt x="345934" y="158882"/>
                  <a:pt x="353830" y="135331"/>
                </a:cubicBezTo>
                <a:cubicBezTo>
                  <a:pt x="357774" y="123250"/>
                  <a:pt x="356526" y="110076"/>
                  <a:pt x="350402" y="98945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6" name="Grafik 44">
            <a:extLst>
              <a:ext uri="{FF2B5EF4-FFF2-40B4-BE49-F238E27FC236}">
                <a16:creationId xmlns:a16="http://schemas.microsoft.com/office/drawing/2014/main" id="{F67AA968-8559-C7A9-33B1-2E5C016C2028}"/>
              </a:ext>
            </a:extLst>
          </p:cNvPr>
          <p:cNvSpPr>
            <a:spLocks noChangeAspect="1"/>
          </p:cNvSpPr>
          <p:nvPr/>
        </p:nvSpPr>
        <p:spPr bwMode="gray">
          <a:xfrm>
            <a:off x="6499610" y="3294813"/>
            <a:ext cx="416612" cy="168460"/>
          </a:xfrm>
          <a:custGeom>
            <a:avLst/>
            <a:gdLst>
              <a:gd name="connsiteX0" fmla="*/ 498666 w 501881"/>
              <a:gd name="connsiteY0" fmla="*/ 122217 h 202937"/>
              <a:gd name="connsiteX1" fmla="*/ 405893 w 501881"/>
              <a:gd name="connsiteY1" fmla="*/ 56971 h 202937"/>
              <a:gd name="connsiteX2" fmla="*/ 130335 w 501881"/>
              <a:gd name="connsiteY2" fmla="*/ 56971 h 202937"/>
              <a:gd name="connsiteX3" fmla="*/ 130335 w 501881"/>
              <a:gd name="connsiteY3" fmla="*/ 56971 h 202937"/>
              <a:gd name="connsiteX4" fmla="*/ 78138 w 501881"/>
              <a:gd name="connsiteY4" fmla="*/ 4584 h 202937"/>
              <a:gd name="connsiteX5" fmla="*/ 69470 w 501881"/>
              <a:gd name="connsiteY5" fmla="*/ 12 h 202937"/>
              <a:gd name="connsiteX6" fmla="*/ 11463 w 501881"/>
              <a:gd name="connsiteY6" fmla="*/ 12 h 202937"/>
              <a:gd name="connsiteX7" fmla="*/ 8129 w 501881"/>
              <a:gd name="connsiteY7" fmla="*/ 12 h 202937"/>
              <a:gd name="connsiteX8" fmla="*/ -158 w 501881"/>
              <a:gd name="connsiteY8" fmla="*/ 12775 h 202937"/>
              <a:gd name="connsiteX9" fmla="*/ -158 w 501881"/>
              <a:gd name="connsiteY9" fmla="*/ 14489 h 202937"/>
              <a:gd name="connsiteX10" fmla="*/ 29560 w 501881"/>
              <a:gd name="connsiteY10" fmla="*/ 113454 h 202937"/>
              <a:gd name="connsiteX11" fmla="*/ 40609 w 501881"/>
              <a:gd name="connsiteY11" fmla="*/ 148030 h 202937"/>
              <a:gd name="connsiteX12" fmla="*/ 85186 w 501881"/>
              <a:gd name="connsiteY12" fmla="*/ 171366 h 202937"/>
              <a:gd name="connsiteX13" fmla="*/ 174816 w 501881"/>
              <a:gd name="connsiteY13" fmla="*/ 171366 h 202937"/>
              <a:gd name="connsiteX14" fmla="*/ 208821 w 501881"/>
              <a:gd name="connsiteY14" fmla="*/ 202799 h 202937"/>
              <a:gd name="connsiteX15" fmla="*/ 315977 w 501881"/>
              <a:gd name="connsiteY15" fmla="*/ 202799 h 202937"/>
              <a:gd name="connsiteX16" fmla="*/ 337694 w 501881"/>
              <a:gd name="connsiteY16" fmla="*/ 194988 h 202937"/>
              <a:gd name="connsiteX17" fmla="*/ 349886 w 501881"/>
              <a:gd name="connsiteY17" fmla="*/ 171366 h 202937"/>
              <a:gd name="connsiteX18" fmla="*/ 351029 w 501881"/>
              <a:gd name="connsiteY18" fmla="*/ 171366 h 202937"/>
              <a:gd name="connsiteX19" fmla="*/ 446279 w 501881"/>
              <a:gd name="connsiteY19" fmla="*/ 171366 h 202937"/>
              <a:gd name="connsiteX20" fmla="*/ 476568 w 501881"/>
              <a:gd name="connsiteY20" fmla="*/ 171366 h 202937"/>
              <a:gd name="connsiteX21" fmla="*/ 498666 w 501881"/>
              <a:gd name="connsiteY21" fmla="*/ 122217 h 202937"/>
              <a:gd name="connsiteX22" fmla="*/ 331217 w 501881"/>
              <a:gd name="connsiteY22" fmla="*/ 176510 h 202937"/>
              <a:gd name="connsiteX23" fmla="*/ 315977 w 501881"/>
              <a:gd name="connsiteY23" fmla="*/ 186035 h 202937"/>
              <a:gd name="connsiteX24" fmla="*/ 208725 w 501881"/>
              <a:gd name="connsiteY24" fmla="*/ 186035 h 202937"/>
              <a:gd name="connsiteX25" fmla="*/ 191009 w 501881"/>
              <a:gd name="connsiteY25" fmla="*/ 162613 h 202937"/>
              <a:gd name="connsiteX26" fmla="*/ 191009 w 501881"/>
              <a:gd name="connsiteY26" fmla="*/ 162603 h 202937"/>
              <a:gd name="connsiteX27" fmla="*/ 208821 w 501881"/>
              <a:gd name="connsiteY27" fmla="*/ 145744 h 202937"/>
              <a:gd name="connsiteX28" fmla="*/ 276067 w 501881"/>
              <a:gd name="connsiteY28" fmla="*/ 145744 h 202937"/>
              <a:gd name="connsiteX29" fmla="*/ 309595 w 501881"/>
              <a:gd name="connsiteY29" fmla="*/ 145744 h 202937"/>
              <a:gd name="connsiteX30" fmla="*/ 318453 w 501881"/>
              <a:gd name="connsiteY30" fmla="*/ 145744 h 202937"/>
              <a:gd name="connsiteX31" fmla="*/ 332684 w 501881"/>
              <a:gd name="connsiteY31" fmla="*/ 172957 h 202937"/>
              <a:gd name="connsiteX32" fmla="*/ 331217 w 501881"/>
              <a:gd name="connsiteY32" fmla="*/ 176510 h 202937"/>
              <a:gd name="connsiteX33" fmla="*/ 474092 w 501881"/>
              <a:gd name="connsiteY33" fmla="*/ 154412 h 202937"/>
              <a:gd name="connsiteX34" fmla="*/ 347886 w 501881"/>
              <a:gd name="connsiteY34" fmla="*/ 154412 h 202937"/>
              <a:gd name="connsiteX35" fmla="*/ 326264 w 501881"/>
              <a:gd name="connsiteY35" fmla="*/ 130218 h 202937"/>
              <a:gd name="connsiteX36" fmla="*/ 282639 w 501881"/>
              <a:gd name="connsiteY36" fmla="*/ 128218 h 202937"/>
              <a:gd name="connsiteX37" fmla="*/ 208630 w 501881"/>
              <a:gd name="connsiteY37" fmla="*/ 128218 h 202937"/>
              <a:gd name="connsiteX38" fmla="*/ 179007 w 501881"/>
              <a:gd name="connsiteY38" fmla="*/ 145363 h 202937"/>
              <a:gd name="connsiteX39" fmla="*/ 175102 w 501881"/>
              <a:gd name="connsiteY39" fmla="*/ 154221 h 202937"/>
              <a:gd name="connsiteX40" fmla="*/ 84615 w 501881"/>
              <a:gd name="connsiteY40" fmla="*/ 154221 h 202937"/>
              <a:gd name="connsiteX41" fmla="*/ 55468 w 501881"/>
              <a:gd name="connsiteY41" fmla="*/ 138981 h 202937"/>
              <a:gd name="connsiteX42" fmla="*/ 18321 w 501881"/>
              <a:gd name="connsiteY42" fmla="*/ 16776 h 202937"/>
              <a:gd name="connsiteX43" fmla="*/ 65946 w 501881"/>
              <a:gd name="connsiteY43" fmla="*/ 16776 h 202937"/>
              <a:gd name="connsiteX44" fmla="*/ 120143 w 501881"/>
              <a:gd name="connsiteY44" fmla="*/ 71259 h 202937"/>
              <a:gd name="connsiteX45" fmla="*/ 126239 w 501881"/>
              <a:gd name="connsiteY45" fmla="*/ 73735 h 202937"/>
              <a:gd name="connsiteX46" fmla="*/ 405226 w 501881"/>
              <a:gd name="connsiteY46" fmla="*/ 73735 h 202937"/>
              <a:gd name="connsiteX47" fmla="*/ 475330 w 501881"/>
              <a:gd name="connsiteY47" fmla="*/ 114978 h 202937"/>
              <a:gd name="connsiteX48" fmla="*/ 474568 w 501881"/>
              <a:gd name="connsiteY48" fmla="*/ 154412 h 2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1881" h="202937">
                <a:moveTo>
                  <a:pt x="498666" y="122217"/>
                </a:moveTo>
                <a:cubicBezTo>
                  <a:pt x="483522" y="83908"/>
                  <a:pt x="447060" y="58266"/>
                  <a:pt x="405893" y="56971"/>
                </a:cubicBezTo>
                <a:cubicBezTo>
                  <a:pt x="314072" y="56400"/>
                  <a:pt x="222251" y="56971"/>
                  <a:pt x="130335" y="56971"/>
                </a:cubicBezTo>
                <a:lnTo>
                  <a:pt x="130335" y="56971"/>
                </a:lnTo>
                <a:cubicBezTo>
                  <a:pt x="112999" y="39445"/>
                  <a:pt x="96426" y="21157"/>
                  <a:pt x="78138" y="4584"/>
                </a:cubicBezTo>
                <a:cubicBezTo>
                  <a:pt x="75795" y="2193"/>
                  <a:pt x="72765" y="602"/>
                  <a:pt x="69470" y="12"/>
                </a:cubicBezTo>
                <a:lnTo>
                  <a:pt x="11463" y="12"/>
                </a:lnTo>
                <a:cubicBezTo>
                  <a:pt x="10358" y="-189"/>
                  <a:pt x="9234" y="-189"/>
                  <a:pt x="8129" y="12"/>
                </a:cubicBezTo>
                <a:cubicBezTo>
                  <a:pt x="2681" y="1745"/>
                  <a:pt x="-787" y="7089"/>
                  <a:pt x="-158" y="12775"/>
                </a:cubicBezTo>
                <a:cubicBezTo>
                  <a:pt x="-158" y="13251"/>
                  <a:pt x="-158" y="13347"/>
                  <a:pt x="-158" y="14489"/>
                </a:cubicBezTo>
                <a:cubicBezTo>
                  <a:pt x="9367" y="47256"/>
                  <a:pt x="19464" y="80498"/>
                  <a:pt x="29560" y="113454"/>
                </a:cubicBezTo>
                <a:cubicBezTo>
                  <a:pt x="33180" y="125170"/>
                  <a:pt x="36228" y="137362"/>
                  <a:pt x="40609" y="148030"/>
                </a:cubicBezTo>
                <a:cubicBezTo>
                  <a:pt x="47277" y="164223"/>
                  <a:pt x="66993" y="171081"/>
                  <a:pt x="85186" y="171366"/>
                </a:cubicBezTo>
                <a:lnTo>
                  <a:pt x="174816" y="171366"/>
                </a:lnTo>
                <a:cubicBezTo>
                  <a:pt x="177750" y="188321"/>
                  <a:pt x="191685" y="201199"/>
                  <a:pt x="208821" y="202799"/>
                </a:cubicBezTo>
                <a:lnTo>
                  <a:pt x="315977" y="202799"/>
                </a:lnTo>
                <a:cubicBezTo>
                  <a:pt x="323883" y="202704"/>
                  <a:pt x="331541" y="199951"/>
                  <a:pt x="337694" y="194988"/>
                </a:cubicBezTo>
                <a:cubicBezTo>
                  <a:pt x="344752" y="189064"/>
                  <a:pt x="349143" y="180558"/>
                  <a:pt x="349886" y="171366"/>
                </a:cubicBezTo>
                <a:lnTo>
                  <a:pt x="351029" y="171366"/>
                </a:lnTo>
                <a:cubicBezTo>
                  <a:pt x="382747" y="171366"/>
                  <a:pt x="414561" y="171366"/>
                  <a:pt x="446279" y="171366"/>
                </a:cubicBezTo>
                <a:cubicBezTo>
                  <a:pt x="456366" y="171890"/>
                  <a:pt x="466481" y="171890"/>
                  <a:pt x="476568" y="171366"/>
                </a:cubicBezTo>
                <a:cubicBezTo>
                  <a:pt x="502000" y="168699"/>
                  <a:pt x="505334" y="141363"/>
                  <a:pt x="498666" y="122217"/>
                </a:cubicBezTo>
                <a:close/>
                <a:moveTo>
                  <a:pt x="331217" y="176510"/>
                </a:moveTo>
                <a:cubicBezTo>
                  <a:pt x="328198" y="182177"/>
                  <a:pt x="322387" y="185806"/>
                  <a:pt x="315977" y="186035"/>
                </a:cubicBezTo>
                <a:cubicBezTo>
                  <a:pt x="280163" y="186702"/>
                  <a:pt x="244444" y="186797"/>
                  <a:pt x="208725" y="186035"/>
                </a:cubicBezTo>
                <a:cubicBezTo>
                  <a:pt x="197362" y="184463"/>
                  <a:pt x="189437" y="173976"/>
                  <a:pt x="191009" y="162613"/>
                </a:cubicBezTo>
                <a:cubicBezTo>
                  <a:pt x="191009" y="162613"/>
                  <a:pt x="191009" y="162603"/>
                  <a:pt x="191009" y="162603"/>
                </a:cubicBezTo>
                <a:cubicBezTo>
                  <a:pt x="192057" y="153402"/>
                  <a:pt x="199572" y="146287"/>
                  <a:pt x="208821" y="145744"/>
                </a:cubicBezTo>
                <a:cubicBezTo>
                  <a:pt x="231300" y="145744"/>
                  <a:pt x="253683" y="145744"/>
                  <a:pt x="276067" y="145744"/>
                </a:cubicBezTo>
                <a:lnTo>
                  <a:pt x="309595" y="145744"/>
                </a:lnTo>
                <a:cubicBezTo>
                  <a:pt x="312643" y="145744"/>
                  <a:pt x="315691" y="145744"/>
                  <a:pt x="318453" y="145744"/>
                </a:cubicBezTo>
                <a:cubicBezTo>
                  <a:pt x="329902" y="149325"/>
                  <a:pt x="336275" y="161517"/>
                  <a:pt x="332684" y="172957"/>
                </a:cubicBezTo>
                <a:cubicBezTo>
                  <a:pt x="332303" y="174186"/>
                  <a:pt x="331808" y="175376"/>
                  <a:pt x="331217" y="176510"/>
                </a:cubicBezTo>
                <a:close/>
                <a:moveTo>
                  <a:pt x="474092" y="154412"/>
                </a:moveTo>
                <a:cubicBezTo>
                  <a:pt x="431706" y="156031"/>
                  <a:pt x="389796" y="154412"/>
                  <a:pt x="347886" y="154412"/>
                </a:cubicBezTo>
                <a:cubicBezTo>
                  <a:pt x="344857" y="143410"/>
                  <a:pt x="336856" y="134457"/>
                  <a:pt x="326264" y="130218"/>
                </a:cubicBezTo>
                <a:cubicBezTo>
                  <a:pt x="313596" y="125646"/>
                  <a:pt x="297689" y="128218"/>
                  <a:pt x="282639" y="128218"/>
                </a:cubicBezTo>
                <a:lnTo>
                  <a:pt x="208630" y="128218"/>
                </a:lnTo>
                <a:cubicBezTo>
                  <a:pt x="196505" y="128609"/>
                  <a:pt x="185389" y="135048"/>
                  <a:pt x="179007" y="145363"/>
                </a:cubicBezTo>
                <a:cubicBezTo>
                  <a:pt x="177283" y="148106"/>
                  <a:pt x="175959" y="151097"/>
                  <a:pt x="175102" y="154221"/>
                </a:cubicBezTo>
                <a:lnTo>
                  <a:pt x="84615" y="154221"/>
                </a:lnTo>
                <a:cubicBezTo>
                  <a:pt x="72899" y="154221"/>
                  <a:pt x="58992" y="150030"/>
                  <a:pt x="55468" y="138981"/>
                </a:cubicBezTo>
                <a:cubicBezTo>
                  <a:pt x="42514" y="99167"/>
                  <a:pt x="30608" y="57447"/>
                  <a:pt x="18321" y="16776"/>
                </a:cubicBezTo>
                <a:lnTo>
                  <a:pt x="65946" y="16776"/>
                </a:lnTo>
                <a:cubicBezTo>
                  <a:pt x="84996" y="34016"/>
                  <a:pt x="102141" y="53161"/>
                  <a:pt x="120143" y="71259"/>
                </a:cubicBezTo>
                <a:cubicBezTo>
                  <a:pt x="121762" y="72868"/>
                  <a:pt x="123953" y="73764"/>
                  <a:pt x="126239" y="73735"/>
                </a:cubicBezTo>
                <a:lnTo>
                  <a:pt x="405226" y="73735"/>
                </a:lnTo>
                <a:cubicBezTo>
                  <a:pt x="433858" y="75450"/>
                  <a:pt x="459928" y="90785"/>
                  <a:pt x="475330" y="114978"/>
                </a:cubicBezTo>
                <a:cubicBezTo>
                  <a:pt x="485522" y="129552"/>
                  <a:pt x="487522" y="153745"/>
                  <a:pt x="474568" y="15441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9" name="Grafik 71">
            <a:extLst>
              <a:ext uri="{FF2B5EF4-FFF2-40B4-BE49-F238E27FC236}">
                <a16:creationId xmlns:a16="http://schemas.microsoft.com/office/drawing/2014/main" id="{3D93EC7D-1A4F-EB5B-2708-8EAAE21AC342}"/>
              </a:ext>
            </a:extLst>
          </p:cNvPr>
          <p:cNvSpPr/>
          <p:nvPr/>
        </p:nvSpPr>
        <p:spPr bwMode="gray">
          <a:xfrm>
            <a:off x="7676903" y="3213323"/>
            <a:ext cx="334344" cy="331440"/>
          </a:xfrm>
          <a:custGeom>
            <a:avLst/>
            <a:gdLst>
              <a:gd name="connsiteX0" fmla="*/ 306896 w 460619"/>
              <a:gd name="connsiteY0" fmla="*/ 281816 h 456617"/>
              <a:gd name="connsiteX1" fmla="*/ 289941 w 460619"/>
              <a:gd name="connsiteY1" fmla="*/ 361635 h 456617"/>
              <a:gd name="connsiteX2" fmla="*/ 208503 w 460619"/>
              <a:gd name="connsiteY2" fmla="*/ 428977 h 456617"/>
              <a:gd name="connsiteX3" fmla="*/ 233077 w 460619"/>
              <a:gd name="connsiteY3" fmla="*/ 376494 h 456617"/>
              <a:gd name="connsiteX4" fmla="*/ 217552 w 460619"/>
              <a:gd name="connsiteY4" fmla="*/ 334203 h 456617"/>
              <a:gd name="connsiteX5" fmla="*/ 241650 w 460619"/>
              <a:gd name="connsiteY5" fmla="*/ 322202 h 456617"/>
              <a:gd name="connsiteX6" fmla="*/ 242793 w 460619"/>
              <a:gd name="connsiteY6" fmla="*/ 321535 h 456617"/>
              <a:gd name="connsiteX7" fmla="*/ 264129 w 460619"/>
              <a:gd name="connsiteY7" fmla="*/ 309819 h 456617"/>
              <a:gd name="connsiteX8" fmla="*/ 306896 w 460619"/>
              <a:gd name="connsiteY8" fmla="*/ 281816 h 456617"/>
              <a:gd name="connsiteX9" fmla="*/ 245365 w 460619"/>
              <a:gd name="connsiteY9" fmla="*/ 214284 h 456617"/>
              <a:gd name="connsiteX10" fmla="*/ 210217 w 460619"/>
              <a:gd name="connsiteY10" fmla="*/ 278673 h 456617"/>
              <a:gd name="connsiteX11" fmla="*/ 118111 w 460619"/>
              <a:gd name="connsiteY11" fmla="*/ 341442 h 456617"/>
              <a:gd name="connsiteX12" fmla="*/ 180975 w 460619"/>
              <a:gd name="connsiteY12" fmla="*/ 249336 h 456617"/>
              <a:gd name="connsiteX13" fmla="*/ 245365 w 460619"/>
              <a:gd name="connsiteY13" fmla="*/ 214284 h 456617"/>
              <a:gd name="connsiteX14" fmla="*/ 153639 w 460619"/>
              <a:gd name="connsiteY14" fmla="*/ 147609 h 456617"/>
              <a:gd name="connsiteX15" fmla="*/ 177642 w 460619"/>
              <a:gd name="connsiteY15" fmla="*/ 152371 h 456617"/>
              <a:gd name="connsiteX16" fmla="*/ 170213 w 460619"/>
              <a:gd name="connsiteY16" fmla="*/ 162944 h 456617"/>
              <a:gd name="connsiteX17" fmla="*/ 170213 w 460619"/>
              <a:gd name="connsiteY17" fmla="*/ 163706 h 456617"/>
              <a:gd name="connsiteX18" fmla="*/ 152686 w 460619"/>
              <a:gd name="connsiteY18" fmla="*/ 190471 h 456617"/>
              <a:gd name="connsiteX19" fmla="*/ 139447 w 460619"/>
              <a:gd name="connsiteY19" fmla="*/ 213617 h 456617"/>
              <a:gd name="connsiteX20" fmla="*/ 137161 w 460619"/>
              <a:gd name="connsiteY20" fmla="*/ 217713 h 456617"/>
              <a:gd name="connsiteX21" fmla="*/ 125445 w 460619"/>
              <a:gd name="connsiteY21" fmla="*/ 241049 h 456617"/>
              <a:gd name="connsiteX22" fmla="*/ 113157 w 460619"/>
              <a:gd name="connsiteY22" fmla="*/ 228952 h 456617"/>
              <a:gd name="connsiteX23" fmla="*/ 83154 w 460619"/>
              <a:gd name="connsiteY23" fmla="*/ 225904 h 456617"/>
              <a:gd name="connsiteX24" fmla="*/ 31243 w 460619"/>
              <a:gd name="connsiteY24" fmla="*/ 250574 h 456617"/>
              <a:gd name="connsiteX25" fmla="*/ 98489 w 460619"/>
              <a:gd name="connsiteY25" fmla="*/ 169326 h 456617"/>
              <a:gd name="connsiteX26" fmla="*/ 145543 w 460619"/>
              <a:gd name="connsiteY26" fmla="*/ 148275 h 456617"/>
              <a:gd name="connsiteX27" fmla="*/ 154115 w 460619"/>
              <a:gd name="connsiteY27" fmla="*/ 147609 h 456617"/>
              <a:gd name="connsiteX28" fmla="*/ 314421 w 460619"/>
              <a:gd name="connsiteY28" fmla="*/ 122653 h 456617"/>
              <a:gd name="connsiteX29" fmla="*/ 330328 w 460619"/>
              <a:gd name="connsiteY29" fmla="*/ 129321 h 456617"/>
              <a:gd name="connsiteX30" fmla="*/ 330109 w 460619"/>
              <a:gd name="connsiteY30" fmla="*/ 160972 h 456617"/>
              <a:gd name="connsiteX31" fmla="*/ 298447 w 460619"/>
              <a:gd name="connsiteY31" fmla="*/ 160753 h 456617"/>
              <a:gd name="connsiteX32" fmla="*/ 298676 w 460619"/>
              <a:gd name="connsiteY32" fmla="*/ 129102 h 456617"/>
              <a:gd name="connsiteX33" fmla="*/ 314421 w 460619"/>
              <a:gd name="connsiteY33" fmla="*/ 122653 h 456617"/>
              <a:gd name="connsiteX34" fmla="*/ 314421 w 460619"/>
              <a:gd name="connsiteY34" fmla="*/ 107413 h 456617"/>
              <a:gd name="connsiteX35" fmla="*/ 276255 w 460619"/>
              <a:gd name="connsiteY35" fmla="*/ 145446 h 456617"/>
              <a:gd name="connsiteX36" fmla="*/ 314288 w 460619"/>
              <a:gd name="connsiteY36" fmla="*/ 183613 h 456617"/>
              <a:gd name="connsiteX37" fmla="*/ 352455 w 460619"/>
              <a:gd name="connsiteY37" fmla="*/ 145580 h 456617"/>
              <a:gd name="connsiteX38" fmla="*/ 341186 w 460619"/>
              <a:gd name="connsiteY38" fmla="*/ 118462 h 456617"/>
              <a:gd name="connsiteX39" fmla="*/ 314421 w 460619"/>
              <a:gd name="connsiteY39" fmla="*/ 107413 h 456617"/>
              <a:gd name="connsiteX40" fmla="*/ 333471 w 460619"/>
              <a:gd name="connsiteY40" fmla="*/ 41310 h 456617"/>
              <a:gd name="connsiteX41" fmla="*/ 418624 w 460619"/>
              <a:gd name="connsiteY41" fmla="*/ 127035 h 456617"/>
              <a:gd name="connsiteX42" fmla="*/ 416434 w 460619"/>
              <a:gd name="connsiteY42" fmla="*/ 131226 h 456617"/>
              <a:gd name="connsiteX43" fmla="*/ 416434 w 460619"/>
              <a:gd name="connsiteY43" fmla="*/ 131226 h 456617"/>
              <a:gd name="connsiteX44" fmla="*/ 415767 w 460619"/>
              <a:gd name="connsiteY44" fmla="*/ 132369 h 456617"/>
              <a:gd name="connsiteX45" fmla="*/ 411576 w 460619"/>
              <a:gd name="connsiteY45" fmla="*/ 139989 h 456617"/>
              <a:gd name="connsiteX46" fmla="*/ 407480 w 460619"/>
              <a:gd name="connsiteY46" fmla="*/ 147418 h 456617"/>
              <a:gd name="connsiteX47" fmla="*/ 407480 w 460619"/>
              <a:gd name="connsiteY47" fmla="*/ 148371 h 456617"/>
              <a:gd name="connsiteX48" fmla="*/ 195930 w 460619"/>
              <a:gd name="connsiteY48" fmla="*/ 327441 h 456617"/>
              <a:gd name="connsiteX49" fmla="*/ 185929 w 460619"/>
              <a:gd name="connsiteY49" fmla="*/ 317439 h 456617"/>
              <a:gd name="connsiteX50" fmla="*/ 220695 w 460619"/>
              <a:gd name="connsiteY50" fmla="*/ 290579 h 456617"/>
              <a:gd name="connsiteX51" fmla="*/ 262224 w 460619"/>
              <a:gd name="connsiteY51" fmla="*/ 205616 h 456617"/>
              <a:gd name="connsiteX52" fmla="*/ 262224 w 460619"/>
              <a:gd name="connsiteY52" fmla="*/ 203997 h 456617"/>
              <a:gd name="connsiteX53" fmla="*/ 262224 w 460619"/>
              <a:gd name="connsiteY53" fmla="*/ 203997 h 456617"/>
              <a:gd name="connsiteX54" fmla="*/ 258033 w 460619"/>
              <a:gd name="connsiteY54" fmla="*/ 198853 h 456617"/>
              <a:gd name="connsiteX55" fmla="*/ 257461 w 460619"/>
              <a:gd name="connsiteY55" fmla="*/ 198853 h 456617"/>
              <a:gd name="connsiteX56" fmla="*/ 254318 w 460619"/>
              <a:gd name="connsiteY56" fmla="*/ 197805 h 456617"/>
              <a:gd name="connsiteX57" fmla="*/ 254318 w 460619"/>
              <a:gd name="connsiteY57" fmla="*/ 197805 h 456617"/>
              <a:gd name="connsiteX58" fmla="*/ 169355 w 460619"/>
              <a:gd name="connsiteY58" fmla="*/ 239334 h 456617"/>
              <a:gd name="connsiteX59" fmla="*/ 142399 w 460619"/>
              <a:gd name="connsiteY59" fmla="*/ 274101 h 456617"/>
              <a:gd name="connsiteX60" fmla="*/ 131827 w 460619"/>
              <a:gd name="connsiteY60" fmla="*/ 263528 h 456617"/>
              <a:gd name="connsiteX61" fmla="*/ 310706 w 460619"/>
              <a:gd name="connsiteY61" fmla="*/ 53978 h 456617"/>
              <a:gd name="connsiteX62" fmla="*/ 311659 w 460619"/>
              <a:gd name="connsiteY62" fmla="*/ 53978 h 456617"/>
              <a:gd name="connsiteX63" fmla="*/ 333566 w 460619"/>
              <a:gd name="connsiteY63" fmla="*/ 42262 h 456617"/>
              <a:gd name="connsiteX64" fmla="*/ 443104 w 460619"/>
              <a:gd name="connsiteY64" fmla="*/ 17402 h 456617"/>
              <a:gd name="connsiteX65" fmla="*/ 425006 w 460619"/>
              <a:gd name="connsiteY65" fmla="*/ 110652 h 456617"/>
              <a:gd name="connsiteX66" fmla="*/ 350235 w 460619"/>
              <a:gd name="connsiteY66" fmla="*/ 35880 h 456617"/>
              <a:gd name="connsiteX67" fmla="*/ 443104 w 460619"/>
              <a:gd name="connsiteY67" fmla="*/ 17402 h 456617"/>
              <a:gd name="connsiteX68" fmla="*/ 451295 w 460619"/>
              <a:gd name="connsiteY68" fmla="*/ 1114 h 456617"/>
              <a:gd name="connsiteX69" fmla="*/ 450152 w 460619"/>
              <a:gd name="connsiteY69" fmla="*/ 1114 h 456617"/>
              <a:gd name="connsiteX70" fmla="*/ 333471 w 460619"/>
              <a:gd name="connsiteY70" fmla="*/ 24831 h 456617"/>
              <a:gd name="connsiteX71" fmla="*/ 332899 w 460619"/>
              <a:gd name="connsiteY71" fmla="*/ 24831 h 456617"/>
              <a:gd name="connsiteX72" fmla="*/ 331852 w 460619"/>
              <a:gd name="connsiteY72" fmla="*/ 24831 h 456617"/>
              <a:gd name="connsiteX73" fmla="*/ 330042 w 460619"/>
              <a:gd name="connsiteY73" fmla="*/ 25879 h 456617"/>
              <a:gd name="connsiteX74" fmla="*/ 320517 w 460619"/>
              <a:gd name="connsiteY74" fmla="*/ 30832 h 456617"/>
              <a:gd name="connsiteX75" fmla="*/ 319945 w 460619"/>
              <a:gd name="connsiteY75" fmla="*/ 30832 h 456617"/>
              <a:gd name="connsiteX76" fmla="*/ 318898 w 460619"/>
              <a:gd name="connsiteY76" fmla="*/ 31499 h 456617"/>
              <a:gd name="connsiteX77" fmla="*/ 315088 w 460619"/>
              <a:gd name="connsiteY77" fmla="*/ 33499 h 456617"/>
              <a:gd name="connsiteX78" fmla="*/ 189263 w 460619"/>
              <a:gd name="connsiteY78" fmla="*/ 138274 h 456617"/>
              <a:gd name="connsiteX79" fmla="*/ 169069 w 460619"/>
              <a:gd name="connsiteY79" fmla="*/ 132654 h 456617"/>
              <a:gd name="connsiteX80" fmla="*/ 88964 w 460619"/>
              <a:gd name="connsiteY80" fmla="*/ 157038 h 456617"/>
              <a:gd name="connsiteX81" fmla="*/ 96 w 460619"/>
              <a:gd name="connsiteY81" fmla="*/ 273053 h 456617"/>
              <a:gd name="connsiteX82" fmla="*/ 3973 w 460619"/>
              <a:gd name="connsiteY82" fmla="*/ 283111 h 456617"/>
              <a:gd name="connsiteX83" fmla="*/ 11812 w 460619"/>
              <a:gd name="connsiteY83" fmla="*/ 282102 h 456617"/>
              <a:gd name="connsiteX84" fmla="*/ 85249 w 460619"/>
              <a:gd name="connsiteY84" fmla="*/ 241239 h 456617"/>
              <a:gd name="connsiteX85" fmla="*/ 105919 w 460619"/>
              <a:gd name="connsiteY85" fmla="*/ 243049 h 456617"/>
              <a:gd name="connsiteX86" fmla="*/ 118587 w 460619"/>
              <a:gd name="connsiteY86" fmla="*/ 254955 h 456617"/>
              <a:gd name="connsiteX87" fmla="*/ 115444 w 460619"/>
              <a:gd name="connsiteY87" fmla="*/ 261813 h 456617"/>
              <a:gd name="connsiteX88" fmla="*/ 117158 w 460619"/>
              <a:gd name="connsiteY88" fmla="*/ 270195 h 456617"/>
              <a:gd name="connsiteX89" fmla="*/ 133541 w 460619"/>
              <a:gd name="connsiteY89" fmla="*/ 286578 h 456617"/>
              <a:gd name="connsiteX90" fmla="*/ 88678 w 460619"/>
              <a:gd name="connsiteY90" fmla="*/ 360207 h 456617"/>
              <a:gd name="connsiteX91" fmla="*/ 88678 w 460619"/>
              <a:gd name="connsiteY91" fmla="*/ 360207 h 456617"/>
              <a:gd name="connsiteX92" fmla="*/ 88678 w 460619"/>
              <a:gd name="connsiteY92" fmla="*/ 360207 h 456617"/>
              <a:gd name="connsiteX93" fmla="*/ 88678 w 460619"/>
              <a:gd name="connsiteY93" fmla="*/ 360207 h 456617"/>
              <a:gd name="connsiteX94" fmla="*/ 88678 w 460619"/>
              <a:gd name="connsiteY94" fmla="*/ 360207 h 456617"/>
              <a:gd name="connsiteX95" fmla="*/ 88678 w 460619"/>
              <a:gd name="connsiteY95" fmla="*/ 360873 h 456617"/>
              <a:gd name="connsiteX96" fmla="*/ 88678 w 460619"/>
              <a:gd name="connsiteY96" fmla="*/ 360873 h 456617"/>
              <a:gd name="connsiteX97" fmla="*/ 88678 w 460619"/>
              <a:gd name="connsiteY97" fmla="*/ 361445 h 456617"/>
              <a:gd name="connsiteX98" fmla="*/ 88678 w 460619"/>
              <a:gd name="connsiteY98" fmla="*/ 362207 h 456617"/>
              <a:gd name="connsiteX99" fmla="*/ 88678 w 460619"/>
              <a:gd name="connsiteY99" fmla="*/ 363921 h 456617"/>
              <a:gd name="connsiteX100" fmla="*/ 88678 w 460619"/>
              <a:gd name="connsiteY100" fmla="*/ 364493 h 456617"/>
              <a:gd name="connsiteX101" fmla="*/ 88678 w 460619"/>
              <a:gd name="connsiteY101" fmla="*/ 364493 h 456617"/>
              <a:gd name="connsiteX102" fmla="*/ 88678 w 460619"/>
              <a:gd name="connsiteY102" fmla="*/ 365255 h 456617"/>
              <a:gd name="connsiteX103" fmla="*/ 88678 w 460619"/>
              <a:gd name="connsiteY103" fmla="*/ 365922 h 456617"/>
              <a:gd name="connsiteX104" fmla="*/ 88678 w 460619"/>
              <a:gd name="connsiteY104" fmla="*/ 366493 h 456617"/>
              <a:gd name="connsiteX105" fmla="*/ 88678 w 460619"/>
              <a:gd name="connsiteY105" fmla="*/ 367160 h 456617"/>
              <a:gd name="connsiteX106" fmla="*/ 88678 w 460619"/>
              <a:gd name="connsiteY106" fmla="*/ 367160 h 456617"/>
              <a:gd name="connsiteX107" fmla="*/ 88678 w 460619"/>
              <a:gd name="connsiteY107" fmla="*/ 367160 h 456617"/>
              <a:gd name="connsiteX108" fmla="*/ 88678 w 460619"/>
              <a:gd name="connsiteY108" fmla="*/ 367160 h 456617"/>
              <a:gd name="connsiteX109" fmla="*/ 88678 w 460619"/>
              <a:gd name="connsiteY109" fmla="*/ 367160 h 456617"/>
              <a:gd name="connsiteX110" fmla="*/ 88678 w 460619"/>
              <a:gd name="connsiteY110" fmla="*/ 367160 h 456617"/>
              <a:gd name="connsiteX111" fmla="*/ 88678 w 460619"/>
              <a:gd name="connsiteY111" fmla="*/ 367160 h 456617"/>
              <a:gd name="connsiteX112" fmla="*/ 89155 w 460619"/>
              <a:gd name="connsiteY112" fmla="*/ 367160 h 456617"/>
              <a:gd name="connsiteX113" fmla="*/ 89155 w 460619"/>
              <a:gd name="connsiteY113" fmla="*/ 367160 h 456617"/>
              <a:gd name="connsiteX114" fmla="*/ 89726 w 460619"/>
              <a:gd name="connsiteY114" fmla="*/ 367160 h 456617"/>
              <a:gd name="connsiteX115" fmla="*/ 90393 w 460619"/>
              <a:gd name="connsiteY115" fmla="*/ 367160 h 456617"/>
              <a:gd name="connsiteX116" fmla="*/ 90393 w 460619"/>
              <a:gd name="connsiteY116" fmla="*/ 367160 h 456617"/>
              <a:gd name="connsiteX117" fmla="*/ 90869 w 460619"/>
              <a:gd name="connsiteY117" fmla="*/ 367160 h 456617"/>
              <a:gd name="connsiteX118" fmla="*/ 91441 w 460619"/>
              <a:gd name="connsiteY118" fmla="*/ 367160 h 456617"/>
              <a:gd name="connsiteX119" fmla="*/ 94679 w 460619"/>
              <a:gd name="connsiteY119" fmla="*/ 367160 h 456617"/>
              <a:gd name="connsiteX120" fmla="*/ 95346 w 460619"/>
              <a:gd name="connsiteY120" fmla="*/ 367160 h 456617"/>
              <a:gd name="connsiteX121" fmla="*/ 96108 w 460619"/>
              <a:gd name="connsiteY121" fmla="*/ 367160 h 456617"/>
              <a:gd name="connsiteX122" fmla="*/ 96965 w 460619"/>
              <a:gd name="connsiteY122" fmla="*/ 367160 h 456617"/>
              <a:gd name="connsiteX123" fmla="*/ 96965 w 460619"/>
              <a:gd name="connsiteY123" fmla="*/ 367160 h 456617"/>
              <a:gd name="connsiteX124" fmla="*/ 170213 w 460619"/>
              <a:gd name="connsiteY124" fmla="*/ 322392 h 456617"/>
              <a:gd name="connsiteX125" fmla="*/ 186119 w 460619"/>
              <a:gd name="connsiteY125" fmla="*/ 338299 h 456617"/>
              <a:gd name="connsiteX126" fmla="*/ 194406 w 460619"/>
              <a:gd name="connsiteY126" fmla="*/ 340014 h 456617"/>
              <a:gd name="connsiteX127" fmla="*/ 201169 w 460619"/>
              <a:gd name="connsiteY127" fmla="*/ 336870 h 456617"/>
              <a:gd name="connsiteX128" fmla="*/ 215170 w 460619"/>
              <a:gd name="connsiteY128" fmla="*/ 370398 h 456617"/>
              <a:gd name="connsiteX129" fmla="*/ 174689 w 460619"/>
              <a:gd name="connsiteY129" fmla="*/ 444122 h 456617"/>
              <a:gd name="connsiteX130" fmla="*/ 176023 w 460619"/>
              <a:gd name="connsiteY130" fmla="*/ 454885 h 456617"/>
              <a:gd name="connsiteX131" fmla="*/ 183738 w 460619"/>
              <a:gd name="connsiteY131" fmla="*/ 455838 h 456617"/>
              <a:gd name="connsiteX132" fmla="*/ 302419 w 460619"/>
              <a:gd name="connsiteY132" fmla="*/ 370303 h 456617"/>
              <a:gd name="connsiteX133" fmla="*/ 321469 w 460619"/>
              <a:gd name="connsiteY133" fmla="*/ 269719 h 456617"/>
              <a:gd name="connsiteX134" fmla="*/ 426244 w 460619"/>
              <a:gd name="connsiteY134" fmla="*/ 145894 h 456617"/>
              <a:gd name="connsiteX135" fmla="*/ 429102 w 460619"/>
              <a:gd name="connsiteY135" fmla="*/ 140846 h 456617"/>
              <a:gd name="connsiteX136" fmla="*/ 435388 w 460619"/>
              <a:gd name="connsiteY136" fmla="*/ 129035 h 456617"/>
              <a:gd name="connsiteX137" fmla="*/ 436055 w 460619"/>
              <a:gd name="connsiteY137" fmla="*/ 127797 h 456617"/>
              <a:gd name="connsiteX138" fmla="*/ 436055 w 460619"/>
              <a:gd name="connsiteY138" fmla="*/ 127797 h 456617"/>
              <a:gd name="connsiteX139" fmla="*/ 436627 w 460619"/>
              <a:gd name="connsiteY139" fmla="*/ 126844 h 456617"/>
              <a:gd name="connsiteX140" fmla="*/ 437103 w 460619"/>
              <a:gd name="connsiteY140" fmla="*/ 125130 h 456617"/>
              <a:gd name="connsiteX141" fmla="*/ 460058 w 460619"/>
              <a:gd name="connsiteY141" fmla="*/ 7496 h 456617"/>
              <a:gd name="connsiteX142" fmla="*/ 452438 w 460619"/>
              <a:gd name="connsiteY142" fmla="*/ -124 h 456617"/>
              <a:gd name="connsiteX143" fmla="*/ 452438 w 460619"/>
              <a:gd name="connsiteY143" fmla="*/ -124 h 4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60619" h="456617">
                <a:moveTo>
                  <a:pt x="306896" y="281816"/>
                </a:moveTo>
                <a:cubicBezTo>
                  <a:pt x="314421" y="305628"/>
                  <a:pt x="309754" y="333346"/>
                  <a:pt x="289941" y="361635"/>
                </a:cubicBezTo>
                <a:cubicBezTo>
                  <a:pt x="272416" y="386686"/>
                  <a:pt x="242888" y="409260"/>
                  <a:pt x="208503" y="428977"/>
                </a:cubicBezTo>
                <a:cubicBezTo>
                  <a:pt x="219904" y="413175"/>
                  <a:pt x="228239" y="395373"/>
                  <a:pt x="233077" y="376494"/>
                </a:cubicBezTo>
                <a:cubicBezTo>
                  <a:pt x="235630" y="360654"/>
                  <a:pt x="229744" y="344633"/>
                  <a:pt x="217552" y="334203"/>
                </a:cubicBezTo>
                <a:cubicBezTo>
                  <a:pt x="225553" y="330489"/>
                  <a:pt x="233554" y="326488"/>
                  <a:pt x="241650" y="322202"/>
                </a:cubicBezTo>
                <a:lnTo>
                  <a:pt x="242793" y="321535"/>
                </a:lnTo>
                <a:cubicBezTo>
                  <a:pt x="249937" y="317725"/>
                  <a:pt x="256985" y="314010"/>
                  <a:pt x="264129" y="309819"/>
                </a:cubicBezTo>
                <a:cubicBezTo>
                  <a:pt x="279178" y="300932"/>
                  <a:pt x="293437" y="291598"/>
                  <a:pt x="306896" y="281816"/>
                </a:cubicBezTo>
                <a:moveTo>
                  <a:pt x="245365" y="214284"/>
                </a:moveTo>
                <a:cubicBezTo>
                  <a:pt x="245365" y="236477"/>
                  <a:pt x="234506" y="256860"/>
                  <a:pt x="210217" y="278673"/>
                </a:cubicBezTo>
                <a:cubicBezTo>
                  <a:pt x="181452" y="302304"/>
                  <a:pt x="150629" y="323316"/>
                  <a:pt x="118111" y="341442"/>
                </a:cubicBezTo>
                <a:cubicBezTo>
                  <a:pt x="136265" y="308924"/>
                  <a:pt x="157306" y="278092"/>
                  <a:pt x="180975" y="249336"/>
                </a:cubicBezTo>
                <a:cubicBezTo>
                  <a:pt x="202788" y="225142"/>
                  <a:pt x="223172" y="214474"/>
                  <a:pt x="245365" y="214284"/>
                </a:cubicBezTo>
                <a:moveTo>
                  <a:pt x="153639" y="147609"/>
                </a:moveTo>
                <a:cubicBezTo>
                  <a:pt x="161831" y="148028"/>
                  <a:pt x="169917" y="149628"/>
                  <a:pt x="177642" y="152371"/>
                </a:cubicBezTo>
                <a:lnTo>
                  <a:pt x="170213" y="162944"/>
                </a:lnTo>
                <a:cubicBezTo>
                  <a:pt x="170194" y="163201"/>
                  <a:pt x="170194" y="163449"/>
                  <a:pt x="170213" y="163706"/>
                </a:cubicBezTo>
                <a:cubicBezTo>
                  <a:pt x="164212" y="172278"/>
                  <a:pt x="158401" y="181137"/>
                  <a:pt x="152686" y="190471"/>
                </a:cubicBezTo>
                <a:cubicBezTo>
                  <a:pt x="147924" y="198091"/>
                  <a:pt x="143638" y="205806"/>
                  <a:pt x="139447" y="213617"/>
                </a:cubicBezTo>
                <a:lnTo>
                  <a:pt x="137161" y="217713"/>
                </a:lnTo>
                <a:cubicBezTo>
                  <a:pt x="132970" y="225523"/>
                  <a:pt x="129065" y="233238"/>
                  <a:pt x="125445" y="241049"/>
                </a:cubicBezTo>
                <a:cubicBezTo>
                  <a:pt x="122139" y="236286"/>
                  <a:pt x="117978" y="232181"/>
                  <a:pt x="113157" y="228952"/>
                </a:cubicBezTo>
                <a:cubicBezTo>
                  <a:pt x="103719" y="224828"/>
                  <a:pt x="93231" y="223761"/>
                  <a:pt x="83154" y="225904"/>
                </a:cubicBezTo>
                <a:cubicBezTo>
                  <a:pt x="64485" y="230886"/>
                  <a:pt x="46892" y="239249"/>
                  <a:pt x="31243" y="250574"/>
                </a:cubicBezTo>
                <a:cubicBezTo>
                  <a:pt x="50293" y="216284"/>
                  <a:pt x="73438" y="186852"/>
                  <a:pt x="98489" y="169326"/>
                </a:cubicBezTo>
                <a:cubicBezTo>
                  <a:pt x="112491" y="159029"/>
                  <a:pt x="128531" y="151847"/>
                  <a:pt x="145543" y="148275"/>
                </a:cubicBezTo>
                <a:cubicBezTo>
                  <a:pt x="148372" y="147780"/>
                  <a:pt x="151239" y="147551"/>
                  <a:pt x="154115" y="147609"/>
                </a:cubicBezTo>
                <a:moveTo>
                  <a:pt x="314421" y="122653"/>
                </a:moveTo>
                <a:cubicBezTo>
                  <a:pt x="320402" y="122644"/>
                  <a:pt x="326137" y="125044"/>
                  <a:pt x="330328" y="129321"/>
                </a:cubicBezTo>
                <a:cubicBezTo>
                  <a:pt x="339005" y="138122"/>
                  <a:pt x="338910" y="152295"/>
                  <a:pt x="330109" y="160972"/>
                </a:cubicBezTo>
                <a:cubicBezTo>
                  <a:pt x="321308" y="169659"/>
                  <a:pt x="307135" y="169554"/>
                  <a:pt x="298447" y="160753"/>
                </a:cubicBezTo>
                <a:cubicBezTo>
                  <a:pt x="289770" y="151952"/>
                  <a:pt x="289875" y="137779"/>
                  <a:pt x="298676" y="129102"/>
                </a:cubicBezTo>
                <a:cubicBezTo>
                  <a:pt x="302867" y="124958"/>
                  <a:pt x="308525" y="122644"/>
                  <a:pt x="314421" y="122653"/>
                </a:cubicBezTo>
                <a:moveTo>
                  <a:pt x="314421" y="107413"/>
                </a:moveTo>
                <a:cubicBezTo>
                  <a:pt x="293380" y="107375"/>
                  <a:pt x="276292" y="124406"/>
                  <a:pt x="276255" y="145446"/>
                </a:cubicBezTo>
                <a:cubicBezTo>
                  <a:pt x="276216" y="166487"/>
                  <a:pt x="293247" y="183575"/>
                  <a:pt x="314288" y="183613"/>
                </a:cubicBezTo>
                <a:cubicBezTo>
                  <a:pt x="335328" y="183651"/>
                  <a:pt x="352416" y="166620"/>
                  <a:pt x="352455" y="145580"/>
                </a:cubicBezTo>
                <a:cubicBezTo>
                  <a:pt x="352473" y="135398"/>
                  <a:pt x="348416" y="125634"/>
                  <a:pt x="341186" y="118462"/>
                </a:cubicBezTo>
                <a:cubicBezTo>
                  <a:pt x="334061" y="111404"/>
                  <a:pt x="324451" y="107432"/>
                  <a:pt x="314421" y="107413"/>
                </a:cubicBezTo>
                <a:moveTo>
                  <a:pt x="333471" y="41310"/>
                </a:moveTo>
                <a:lnTo>
                  <a:pt x="418624" y="127035"/>
                </a:lnTo>
                <a:cubicBezTo>
                  <a:pt x="417958" y="128368"/>
                  <a:pt x="417196" y="129892"/>
                  <a:pt x="416434" y="131226"/>
                </a:cubicBezTo>
                <a:lnTo>
                  <a:pt x="416434" y="131226"/>
                </a:lnTo>
                <a:lnTo>
                  <a:pt x="415767" y="132369"/>
                </a:lnTo>
                <a:cubicBezTo>
                  <a:pt x="414433" y="134940"/>
                  <a:pt x="413005" y="137417"/>
                  <a:pt x="411576" y="139989"/>
                </a:cubicBezTo>
                <a:cubicBezTo>
                  <a:pt x="410147" y="142560"/>
                  <a:pt x="408528" y="145418"/>
                  <a:pt x="407480" y="147418"/>
                </a:cubicBezTo>
                <a:cubicBezTo>
                  <a:pt x="407423" y="147732"/>
                  <a:pt x="407423" y="148056"/>
                  <a:pt x="407480" y="148371"/>
                </a:cubicBezTo>
                <a:cubicBezTo>
                  <a:pt x="358426" y="233334"/>
                  <a:pt x="274130" y="294198"/>
                  <a:pt x="195930" y="327441"/>
                </a:cubicBezTo>
                <a:lnTo>
                  <a:pt x="185929" y="317439"/>
                </a:lnTo>
                <a:cubicBezTo>
                  <a:pt x="198016" y="309153"/>
                  <a:pt x="209617" y="300180"/>
                  <a:pt x="220695" y="290579"/>
                </a:cubicBezTo>
                <a:cubicBezTo>
                  <a:pt x="249270" y="264576"/>
                  <a:pt x="265844" y="237048"/>
                  <a:pt x="262224" y="205616"/>
                </a:cubicBezTo>
                <a:cubicBezTo>
                  <a:pt x="262281" y="205073"/>
                  <a:pt x="262281" y="204540"/>
                  <a:pt x="262224" y="203997"/>
                </a:cubicBezTo>
                <a:lnTo>
                  <a:pt x="262224" y="203997"/>
                </a:lnTo>
                <a:cubicBezTo>
                  <a:pt x="261757" y="201701"/>
                  <a:pt x="260186" y="199777"/>
                  <a:pt x="258033" y="198853"/>
                </a:cubicBezTo>
                <a:lnTo>
                  <a:pt x="257461" y="198853"/>
                </a:lnTo>
                <a:cubicBezTo>
                  <a:pt x="256509" y="198263"/>
                  <a:pt x="255433" y="197910"/>
                  <a:pt x="254318" y="197805"/>
                </a:cubicBezTo>
                <a:lnTo>
                  <a:pt x="254318" y="197805"/>
                </a:lnTo>
                <a:cubicBezTo>
                  <a:pt x="222886" y="194186"/>
                  <a:pt x="195358" y="210569"/>
                  <a:pt x="169355" y="239334"/>
                </a:cubicBezTo>
                <a:cubicBezTo>
                  <a:pt x="159687" y="250383"/>
                  <a:pt x="150686" y="261985"/>
                  <a:pt x="142399" y="274101"/>
                </a:cubicBezTo>
                <a:lnTo>
                  <a:pt x="131827" y="263528"/>
                </a:lnTo>
                <a:cubicBezTo>
                  <a:pt x="165069" y="185137"/>
                  <a:pt x="225743" y="102555"/>
                  <a:pt x="310706" y="53978"/>
                </a:cubicBezTo>
                <a:lnTo>
                  <a:pt x="311659" y="53978"/>
                </a:lnTo>
                <a:cubicBezTo>
                  <a:pt x="317374" y="51120"/>
                  <a:pt x="326994" y="45691"/>
                  <a:pt x="333566" y="42262"/>
                </a:cubicBezTo>
                <a:moveTo>
                  <a:pt x="443104" y="17402"/>
                </a:moveTo>
                <a:cubicBezTo>
                  <a:pt x="442228" y="49263"/>
                  <a:pt x="436112" y="80772"/>
                  <a:pt x="425006" y="110652"/>
                </a:cubicBezTo>
                <a:lnTo>
                  <a:pt x="350235" y="35880"/>
                </a:lnTo>
                <a:cubicBezTo>
                  <a:pt x="379944" y="24603"/>
                  <a:pt x="411338" y="18354"/>
                  <a:pt x="443104" y="17402"/>
                </a:cubicBezTo>
                <a:moveTo>
                  <a:pt x="451295" y="1114"/>
                </a:moveTo>
                <a:lnTo>
                  <a:pt x="450152" y="1114"/>
                </a:lnTo>
                <a:cubicBezTo>
                  <a:pt x="410081" y="1276"/>
                  <a:pt x="370428" y="9334"/>
                  <a:pt x="333471" y="24831"/>
                </a:cubicBezTo>
                <a:lnTo>
                  <a:pt x="332899" y="24831"/>
                </a:lnTo>
                <a:lnTo>
                  <a:pt x="331852" y="24831"/>
                </a:lnTo>
                <a:cubicBezTo>
                  <a:pt x="331213" y="25127"/>
                  <a:pt x="330613" y="25479"/>
                  <a:pt x="330042" y="25879"/>
                </a:cubicBezTo>
                <a:cubicBezTo>
                  <a:pt x="327089" y="27308"/>
                  <a:pt x="323946" y="28927"/>
                  <a:pt x="320517" y="30832"/>
                </a:cubicBezTo>
                <a:lnTo>
                  <a:pt x="319945" y="30832"/>
                </a:lnTo>
                <a:lnTo>
                  <a:pt x="318898" y="31499"/>
                </a:lnTo>
                <a:lnTo>
                  <a:pt x="315088" y="33499"/>
                </a:lnTo>
                <a:cubicBezTo>
                  <a:pt x="266567" y="59664"/>
                  <a:pt x="223781" y="95288"/>
                  <a:pt x="189263" y="138274"/>
                </a:cubicBezTo>
                <a:cubicBezTo>
                  <a:pt x="182824" y="135464"/>
                  <a:pt x="176032" y="133569"/>
                  <a:pt x="169069" y="132654"/>
                </a:cubicBezTo>
                <a:cubicBezTo>
                  <a:pt x="140276" y="130673"/>
                  <a:pt x="111767" y="139350"/>
                  <a:pt x="88964" y="157038"/>
                </a:cubicBezTo>
                <a:cubicBezTo>
                  <a:pt x="49311" y="186871"/>
                  <a:pt x="18574" y="226990"/>
                  <a:pt x="96" y="273053"/>
                </a:cubicBezTo>
                <a:cubicBezTo>
                  <a:pt x="-1609" y="276901"/>
                  <a:pt x="124" y="281406"/>
                  <a:pt x="3973" y="283111"/>
                </a:cubicBezTo>
                <a:cubicBezTo>
                  <a:pt x="6563" y="284264"/>
                  <a:pt x="9592" y="283873"/>
                  <a:pt x="11812" y="282102"/>
                </a:cubicBezTo>
                <a:cubicBezTo>
                  <a:pt x="43434" y="257527"/>
                  <a:pt x="68009" y="244002"/>
                  <a:pt x="85249" y="241239"/>
                </a:cubicBezTo>
                <a:cubicBezTo>
                  <a:pt x="92155" y="239639"/>
                  <a:pt x="99394" y="240277"/>
                  <a:pt x="105919" y="243049"/>
                </a:cubicBezTo>
                <a:cubicBezTo>
                  <a:pt x="111148" y="245792"/>
                  <a:pt x="115529" y="249907"/>
                  <a:pt x="118587" y="254955"/>
                </a:cubicBezTo>
                <a:cubicBezTo>
                  <a:pt x="117635" y="257241"/>
                  <a:pt x="116396" y="259527"/>
                  <a:pt x="115444" y="261813"/>
                </a:cubicBezTo>
                <a:cubicBezTo>
                  <a:pt x="114300" y="264699"/>
                  <a:pt x="114967" y="267995"/>
                  <a:pt x="117158" y="270195"/>
                </a:cubicBezTo>
                <a:lnTo>
                  <a:pt x="133541" y="286578"/>
                </a:lnTo>
                <a:cubicBezTo>
                  <a:pt x="119254" y="308200"/>
                  <a:pt x="104966" y="332679"/>
                  <a:pt x="88678" y="360207"/>
                </a:cubicBezTo>
                <a:cubicBezTo>
                  <a:pt x="88678" y="360207"/>
                  <a:pt x="88678" y="360207"/>
                  <a:pt x="88678" y="360207"/>
                </a:cubicBezTo>
                <a:lnTo>
                  <a:pt x="88678" y="360207"/>
                </a:lnTo>
                <a:lnTo>
                  <a:pt x="88678" y="360207"/>
                </a:lnTo>
                <a:lnTo>
                  <a:pt x="88678" y="360207"/>
                </a:lnTo>
                <a:cubicBezTo>
                  <a:pt x="88669" y="360426"/>
                  <a:pt x="88669" y="360654"/>
                  <a:pt x="88678" y="360873"/>
                </a:cubicBezTo>
                <a:lnTo>
                  <a:pt x="88678" y="360873"/>
                </a:lnTo>
                <a:cubicBezTo>
                  <a:pt x="88678" y="360873"/>
                  <a:pt x="88678" y="360873"/>
                  <a:pt x="88678" y="361445"/>
                </a:cubicBezTo>
                <a:cubicBezTo>
                  <a:pt x="88640" y="361702"/>
                  <a:pt x="88640" y="361950"/>
                  <a:pt x="88678" y="362207"/>
                </a:cubicBezTo>
                <a:lnTo>
                  <a:pt x="88678" y="363921"/>
                </a:lnTo>
                <a:cubicBezTo>
                  <a:pt x="88726" y="364112"/>
                  <a:pt x="88726" y="364302"/>
                  <a:pt x="88678" y="364493"/>
                </a:cubicBezTo>
                <a:lnTo>
                  <a:pt x="88678" y="364493"/>
                </a:lnTo>
                <a:cubicBezTo>
                  <a:pt x="88678" y="364493"/>
                  <a:pt x="88678" y="364969"/>
                  <a:pt x="88678" y="365255"/>
                </a:cubicBezTo>
                <a:lnTo>
                  <a:pt x="88678" y="365922"/>
                </a:lnTo>
                <a:cubicBezTo>
                  <a:pt x="88678" y="365922"/>
                  <a:pt x="88678" y="365922"/>
                  <a:pt x="88678" y="366493"/>
                </a:cubicBezTo>
                <a:cubicBezTo>
                  <a:pt x="88650" y="366712"/>
                  <a:pt x="88650" y="366941"/>
                  <a:pt x="88678" y="367160"/>
                </a:cubicBezTo>
                <a:lnTo>
                  <a:pt x="88678" y="367160"/>
                </a:lnTo>
                <a:lnTo>
                  <a:pt x="88678" y="367160"/>
                </a:lnTo>
                <a:lnTo>
                  <a:pt x="88678" y="367160"/>
                </a:lnTo>
                <a:lnTo>
                  <a:pt x="88678" y="367160"/>
                </a:lnTo>
                <a:lnTo>
                  <a:pt x="88678" y="367160"/>
                </a:lnTo>
                <a:lnTo>
                  <a:pt x="88678" y="367160"/>
                </a:lnTo>
                <a:lnTo>
                  <a:pt x="89155" y="367160"/>
                </a:lnTo>
                <a:lnTo>
                  <a:pt x="89155" y="367160"/>
                </a:lnTo>
                <a:lnTo>
                  <a:pt x="89726" y="367160"/>
                </a:lnTo>
                <a:lnTo>
                  <a:pt x="90393" y="367160"/>
                </a:lnTo>
                <a:lnTo>
                  <a:pt x="90393" y="367160"/>
                </a:lnTo>
                <a:lnTo>
                  <a:pt x="90869" y="367160"/>
                </a:lnTo>
                <a:lnTo>
                  <a:pt x="91441" y="367160"/>
                </a:lnTo>
                <a:lnTo>
                  <a:pt x="94679" y="367160"/>
                </a:lnTo>
                <a:lnTo>
                  <a:pt x="95346" y="367160"/>
                </a:lnTo>
                <a:lnTo>
                  <a:pt x="96108" y="367160"/>
                </a:lnTo>
                <a:lnTo>
                  <a:pt x="96965" y="367160"/>
                </a:lnTo>
                <a:lnTo>
                  <a:pt x="96965" y="367160"/>
                </a:lnTo>
                <a:cubicBezTo>
                  <a:pt x="124302" y="351348"/>
                  <a:pt x="148686" y="336680"/>
                  <a:pt x="170213" y="322392"/>
                </a:cubicBezTo>
                <a:lnTo>
                  <a:pt x="186119" y="338299"/>
                </a:lnTo>
                <a:cubicBezTo>
                  <a:pt x="188281" y="340490"/>
                  <a:pt x="191549" y="341166"/>
                  <a:pt x="194406" y="340014"/>
                </a:cubicBezTo>
                <a:cubicBezTo>
                  <a:pt x="196692" y="339061"/>
                  <a:pt x="198978" y="337823"/>
                  <a:pt x="201169" y="336870"/>
                </a:cubicBezTo>
                <a:cubicBezTo>
                  <a:pt x="213256" y="343262"/>
                  <a:pt x="219123" y="357311"/>
                  <a:pt x="215170" y="370398"/>
                </a:cubicBezTo>
                <a:cubicBezTo>
                  <a:pt x="212218" y="387829"/>
                  <a:pt x="199169" y="412499"/>
                  <a:pt x="174689" y="444122"/>
                </a:cubicBezTo>
                <a:cubicBezTo>
                  <a:pt x="172108" y="447465"/>
                  <a:pt x="172708" y="452266"/>
                  <a:pt x="176023" y="454885"/>
                </a:cubicBezTo>
                <a:cubicBezTo>
                  <a:pt x="178223" y="456609"/>
                  <a:pt x="181185" y="456981"/>
                  <a:pt x="183738" y="455838"/>
                </a:cubicBezTo>
                <a:cubicBezTo>
                  <a:pt x="230363" y="438702"/>
                  <a:pt x="271416" y="409117"/>
                  <a:pt x="302419" y="370303"/>
                </a:cubicBezTo>
                <a:cubicBezTo>
                  <a:pt x="325756" y="337061"/>
                  <a:pt x="334233" y="300580"/>
                  <a:pt x="321469" y="269719"/>
                </a:cubicBezTo>
                <a:cubicBezTo>
                  <a:pt x="364322" y="235867"/>
                  <a:pt x="399956" y="193767"/>
                  <a:pt x="426244" y="145894"/>
                </a:cubicBezTo>
                <a:lnTo>
                  <a:pt x="429102" y="140846"/>
                </a:lnTo>
                <a:cubicBezTo>
                  <a:pt x="431578" y="136655"/>
                  <a:pt x="433674" y="132654"/>
                  <a:pt x="435388" y="129035"/>
                </a:cubicBezTo>
                <a:cubicBezTo>
                  <a:pt x="435665" y="128654"/>
                  <a:pt x="435893" y="128235"/>
                  <a:pt x="436055" y="127797"/>
                </a:cubicBezTo>
                <a:lnTo>
                  <a:pt x="436055" y="127797"/>
                </a:lnTo>
                <a:lnTo>
                  <a:pt x="436627" y="126844"/>
                </a:lnTo>
                <a:cubicBezTo>
                  <a:pt x="436827" y="126282"/>
                  <a:pt x="436989" y="125711"/>
                  <a:pt x="437103" y="125130"/>
                </a:cubicBezTo>
                <a:cubicBezTo>
                  <a:pt x="452381" y="87801"/>
                  <a:pt x="460182" y="47834"/>
                  <a:pt x="460058" y="7496"/>
                </a:cubicBezTo>
                <a:cubicBezTo>
                  <a:pt x="460058" y="3286"/>
                  <a:pt x="456648" y="-124"/>
                  <a:pt x="452438" y="-124"/>
                </a:cubicBezTo>
                <a:lnTo>
                  <a:pt x="452438" y="-12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E3FFB41-1EBE-FBCF-3ABA-3EBF6D17A12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172099" y="3252433"/>
            <a:ext cx="394266" cy="253220"/>
            <a:chOff x="6476887" y="691389"/>
            <a:chExt cx="478809" cy="307517"/>
          </a:xfrm>
          <a:solidFill>
            <a:schemeClr val="accent2"/>
          </a:solidFill>
        </p:grpSpPr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3955D42D-BED3-DEF2-7B11-8332907E7A57}"/>
                </a:ext>
              </a:extLst>
            </p:cNvPr>
            <p:cNvSpPr/>
            <p:nvPr/>
          </p:nvSpPr>
          <p:spPr bwMode="gray">
            <a:xfrm>
              <a:off x="6476887" y="691389"/>
              <a:ext cx="478809" cy="307517"/>
            </a:xfrm>
            <a:custGeom>
              <a:avLst/>
              <a:gdLst>
                <a:gd name="connsiteX0" fmla="*/ 464873 w 478809"/>
                <a:gd name="connsiteY0" fmla="*/ 150200 h 307517"/>
                <a:gd name="connsiteX1" fmla="*/ 409819 w 478809"/>
                <a:gd name="connsiteY1" fmla="*/ 143533 h 307517"/>
                <a:gd name="connsiteX2" fmla="*/ 339524 w 478809"/>
                <a:gd name="connsiteY2" fmla="*/ 143533 h 307517"/>
                <a:gd name="connsiteX3" fmla="*/ 307139 w 478809"/>
                <a:gd name="connsiteY3" fmla="*/ 174775 h 307517"/>
                <a:gd name="connsiteX4" fmla="*/ 291804 w 478809"/>
                <a:gd name="connsiteY4" fmla="*/ 191824 h 307517"/>
                <a:gd name="connsiteX5" fmla="*/ 255990 w 478809"/>
                <a:gd name="connsiteY5" fmla="*/ 191824 h 307517"/>
                <a:gd name="connsiteX6" fmla="*/ 255990 w 478809"/>
                <a:gd name="connsiteY6" fmla="*/ 191824 h 307517"/>
                <a:gd name="connsiteX7" fmla="*/ 251989 w 478809"/>
                <a:gd name="connsiteY7" fmla="*/ 181728 h 307517"/>
                <a:gd name="connsiteX8" fmla="*/ 251989 w 478809"/>
                <a:gd name="connsiteY8" fmla="*/ 79334 h 307517"/>
                <a:gd name="connsiteX9" fmla="*/ 219509 w 478809"/>
                <a:gd name="connsiteY9" fmla="*/ 46949 h 307517"/>
                <a:gd name="connsiteX10" fmla="*/ 158740 w 478809"/>
                <a:gd name="connsiteY10" fmla="*/ 46949 h 307517"/>
                <a:gd name="connsiteX11" fmla="*/ 155216 w 478809"/>
                <a:gd name="connsiteY11" fmla="*/ 46949 h 307517"/>
                <a:gd name="connsiteX12" fmla="*/ 155216 w 478809"/>
                <a:gd name="connsiteY12" fmla="*/ 7706 h 307517"/>
                <a:gd name="connsiteX13" fmla="*/ 138071 w 478809"/>
                <a:gd name="connsiteY13" fmla="*/ 7706 h 307517"/>
                <a:gd name="connsiteX14" fmla="*/ 138071 w 478809"/>
                <a:gd name="connsiteY14" fmla="*/ 47616 h 307517"/>
                <a:gd name="connsiteX15" fmla="*/ 73777 w 478809"/>
                <a:gd name="connsiteY15" fmla="*/ 47616 h 307517"/>
                <a:gd name="connsiteX16" fmla="*/ 41297 w 478809"/>
                <a:gd name="connsiteY16" fmla="*/ 80477 h 307517"/>
                <a:gd name="connsiteX17" fmla="*/ 41297 w 478809"/>
                <a:gd name="connsiteY17" fmla="*/ 188872 h 307517"/>
                <a:gd name="connsiteX18" fmla="*/ 35963 w 478809"/>
                <a:gd name="connsiteY18" fmla="*/ 192587 h 307517"/>
                <a:gd name="connsiteX19" fmla="*/ 8245 w 478809"/>
                <a:gd name="connsiteY19" fmla="*/ 204112 h 307517"/>
                <a:gd name="connsiteX20" fmla="*/ -42 w 478809"/>
                <a:gd name="connsiteY20" fmla="*/ 228686 h 307517"/>
                <a:gd name="connsiteX21" fmla="*/ 8150 w 478809"/>
                <a:gd name="connsiteY21" fmla="*/ 263643 h 307517"/>
                <a:gd name="connsiteX22" fmla="*/ 11293 w 478809"/>
                <a:gd name="connsiteY22" fmla="*/ 275835 h 307517"/>
                <a:gd name="connsiteX23" fmla="*/ 44345 w 478809"/>
                <a:gd name="connsiteY23" fmla="*/ 306601 h 307517"/>
                <a:gd name="connsiteX24" fmla="*/ 270849 w 478809"/>
                <a:gd name="connsiteY24" fmla="*/ 307267 h 307517"/>
                <a:gd name="connsiteX25" fmla="*/ 398294 w 478809"/>
                <a:gd name="connsiteY25" fmla="*/ 306601 h 307517"/>
                <a:gd name="connsiteX26" fmla="*/ 426869 w 478809"/>
                <a:gd name="connsiteY26" fmla="*/ 288979 h 307517"/>
                <a:gd name="connsiteX27" fmla="*/ 475827 w 478809"/>
                <a:gd name="connsiteY27" fmla="*/ 191062 h 307517"/>
                <a:gd name="connsiteX28" fmla="*/ 464873 w 478809"/>
                <a:gd name="connsiteY28" fmla="*/ 150200 h 307517"/>
                <a:gd name="connsiteX29" fmla="*/ 58537 w 478809"/>
                <a:gd name="connsiteY29" fmla="*/ 189062 h 307517"/>
                <a:gd name="connsiteX30" fmla="*/ 58537 w 478809"/>
                <a:gd name="connsiteY30" fmla="*/ 80191 h 307517"/>
                <a:gd name="connsiteX31" fmla="*/ 70538 w 478809"/>
                <a:gd name="connsiteY31" fmla="*/ 64856 h 307517"/>
                <a:gd name="connsiteX32" fmla="*/ 78158 w 478809"/>
                <a:gd name="connsiteY32" fmla="*/ 64285 h 307517"/>
                <a:gd name="connsiteX33" fmla="*/ 158835 w 478809"/>
                <a:gd name="connsiteY33" fmla="*/ 64285 h 307517"/>
                <a:gd name="connsiteX34" fmla="*/ 219128 w 478809"/>
                <a:gd name="connsiteY34" fmla="*/ 64285 h 307517"/>
                <a:gd name="connsiteX35" fmla="*/ 234940 w 478809"/>
                <a:gd name="connsiteY35" fmla="*/ 79715 h 307517"/>
                <a:gd name="connsiteX36" fmla="*/ 234940 w 478809"/>
                <a:gd name="connsiteY36" fmla="*/ 188967 h 307517"/>
                <a:gd name="connsiteX37" fmla="*/ 235511 w 478809"/>
                <a:gd name="connsiteY37" fmla="*/ 192396 h 307517"/>
                <a:gd name="connsiteX38" fmla="*/ 58156 w 478809"/>
                <a:gd name="connsiteY38" fmla="*/ 192396 h 307517"/>
                <a:gd name="connsiteX39" fmla="*/ 58537 w 478809"/>
                <a:gd name="connsiteY39" fmla="*/ 189062 h 307517"/>
                <a:gd name="connsiteX40" fmla="*/ 460206 w 478809"/>
                <a:gd name="connsiteY40" fmla="*/ 183157 h 307517"/>
                <a:gd name="connsiteX41" fmla="*/ 417629 w 478809"/>
                <a:gd name="connsiteY41" fmla="*/ 268882 h 307517"/>
                <a:gd name="connsiteX42" fmla="*/ 398579 w 478809"/>
                <a:gd name="connsiteY42" fmla="*/ 289551 h 307517"/>
                <a:gd name="connsiteX43" fmla="*/ 386578 w 478809"/>
                <a:gd name="connsiteY43" fmla="*/ 289551 h 307517"/>
                <a:gd name="connsiteX44" fmla="*/ 121592 w 478809"/>
                <a:gd name="connsiteY44" fmla="*/ 289551 h 307517"/>
                <a:gd name="connsiteX45" fmla="*/ 44249 w 478809"/>
                <a:gd name="connsiteY45" fmla="*/ 289551 h 307517"/>
                <a:gd name="connsiteX46" fmla="*/ 29390 w 478809"/>
                <a:gd name="connsiteY46" fmla="*/ 278121 h 307517"/>
                <a:gd name="connsiteX47" fmla="*/ 17103 w 478809"/>
                <a:gd name="connsiteY47" fmla="*/ 228972 h 307517"/>
                <a:gd name="connsiteX48" fmla="*/ 26628 w 478809"/>
                <a:gd name="connsiteY48" fmla="*/ 211922 h 307517"/>
                <a:gd name="connsiteX49" fmla="*/ 28343 w 478809"/>
                <a:gd name="connsiteY49" fmla="*/ 211255 h 307517"/>
                <a:gd name="connsiteX50" fmla="*/ 30629 w 478809"/>
                <a:gd name="connsiteY50" fmla="*/ 210589 h 307517"/>
                <a:gd name="connsiteX51" fmla="*/ 37296 w 478809"/>
                <a:gd name="connsiteY51" fmla="*/ 209731 h 307517"/>
                <a:gd name="connsiteX52" fmla="*/ 291899 w 478809"/>
                <a:gd name="connsiteY52" fmla="*/ 209731 h 307517"/>
                <a:gd name="connsiteX53" fmla="*/ 323808 w 478809"/>
                <a:gd name="connsiteY53" fmla="*/ 179632 h 307517"/>
                <a:gd name="connsiteX54" fmla="*/ 339524 w 478809"/>
                <a:gd name="connsiteY54" fmla="*/ 161440 h 307517"/>
                <a:gd name="connsiteX55" fmla="*/ 399437 w 478809"/>
                <a:gd name="connsiteY55" fmla="*/ 161440 h 307517"/>
                <a:gd name="connsiteX56" fmla="*/ 446109 w 478809"/>
                <a:gd name="connsiteY56" fmla="*/ 161440 h 307517"/>
                <a:gd name="connsiteX57" fmla="*/ 460968 w 478809"/>
                <a:gd name="connsiteY57" fmla="*/ 179566 h 307517"/>
                <a:gd name="connsiteX58" fmla="*/ 460206 w 478809"/>
                <a:gd name="connsiteY58" fmla="*/ 183157 h 3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78809" h="307517">
                  <a:moveTo>
                    <a:pt x="464873" y="150200"/>
                  </a:moveTo>
                  <a:cubicBezTo>
                    <a:pt x="450014" y="138961"/>
                    <a:pt x="428773" y="143533"/>
                    <a:pt x="409819" y="143533"/>
                  </a:cubicBezTo>
                  <a:cubicBezTo>
                    <a:pt x="386292" y="143533"/>
                    <a:pt x="362956" y="143533"/>
                    <a:pt x="339524" y="143533"/>
                  </a:cubicBezTo>
                  <a:cubicBezTo>
                    <a:pt x="322503" y="144533"/>
                    <a:pt x="308749" y="157801"/>
                    <a:pt x="307139" y="174775"/>
                  </a:cubicBezTo>
                  <a:cubicBezTo>
                    <a:pt x="307273" y="183595"/>
                    <a:pt x="300586" y="191024"/>
                    <a:pt x="291804" y="191824"/>
                  </a:cubicBezTo>
                  <a:cubicBezTo>
                    <a:pt x="279898" y="191824"/>
                    <a:pt x="267991" y="191824"/>
                    <a:pt x="255990" y="191824"/>
                  </a:cubicBezTo>
                  <a:lnTo>
                    <a:pt x="255990" y="191824"/>
                  </a:lnTo>
                  <a:cubicBezTo>
                    <a:pt x="251513" y="191824"/>
                    <a:pt x="251989" y="186205"/>
                    <a:pt x="251989" y="181728"/>
                  </a:cubicBezTo>
                  <a:cubicBezTo>
                    <a:pt x="251989" y="147819"/>
                    <a:pt x="251989" y="113529"/>
                    <a:pt x="251989" y="79334"/>
                  </a:cubicBezTo>
                  <a:cubicBezTo>
                    <a:pt x="251085" y="61799"/>
                    <a:pt x="237045" y="47806"/>
                    <a:pt x="219509" y="46949"/>
                  </a:cubicBezTo>
                  <a:cubicBezTo>
                    <a:pt x="199316" y="46949"/>
                    <a:pt x="179028" y="46949"/>
                    <a:pt x="158740" y="46949"/>
                  </a:cubicBezTo>
                  <a:lnTo>
                    <a:pt x="155216" y="46949"/>
                  </a:lnTo>
                  <a:lnTo>
                    <a:pt x="155216" y="7706"/>
                  </a:lnTo>
                  <a:cubicBezTo>
                    <a:pt x="155216" y="-4581"/>
                    <a:pt x="138642" y="-1057"/>
                    <a:pt x="138071" y="7706"/>
                  </a:cubicBezTo>
                  <a:lnTo>
                    <a:pt x="138071" y="47616"/>
                  </a:lnTo>
                  <a:cubicBezTo>
                    <a:pt x="116639" y="47616"/>
                    <a:pt x="95113" y="47616"/>
                    <a:pt x="73777" y="47616"/>
                  </a:cubicBezTo>
                  <a:cubicBezTo>
                    <a:pt x="56051" y="48445"/>
                    <a:pt x="41925" y="62742"/>
                    <a:pt x="41297" y="80477"/>
                  </a:cubicBezTo>
                  <a:cubicBezTo>
                    <a:pt x="41297" y="116577"/>
                    <a:pt x="44726" y="152867"/>
                    <a:pt x="41297" y="188872"/>
                  </a:cubicBezTo>
                  <a:cubicBezTo>
                    <a:pt x="41297" y="191253"/>
                    <a:pt x="38534" y="192396"/>
                    <a:pt x="35963" y="192587"/>
                  </a:cubicBezTo>
                  <a:cubicBezTo>
                    <a:pt x="25590" y="192748"/>
                    <a:pt x="15674" y="196873"/>
                    <a:pt x="8245" y="204112"/>
                  </a:cubicBezTo>
                  <a:cubicBezTo>
                    <a:pt x="1987" y="210674"/>
                    <a:pt x="-1052" y="219676"/>
                    <a:pt x="-42" y="228686"/>
                  </a:cubicBezTo>
                  <a:cubicBezTo>
                    <a:pt x="1768" y="240535"/>
                    <a:pt x="4511" y="252222"/>
                    <a:pt x="8150" y="263643"/>
                  </a:cubicBezTo>
                  <a:lnTo>
                    <a:pt x="11293" y="275835"/>
                  </a:lnTo>
                  <a:cubicBezTo>
                    <a:pt x="14217" y="292313"/>
                    <a:pt x="27704" y="304858"/>
                    <a:pt x="44345" y="306601"/>
                  </a:cubicBezTo>
                  <a:cubicBezTo>
                    <a:pt x="119878" y="306601"/>
                    <a:pt x="195411" y="307363"/>
                    <a:pt x="270849" y="307267"/>
                  </a:cubicBezTo>
                  <a:cubicBezTo>
                    <a:pt x="313331" y="307267"/>
                    <a:pt x="355812" y="307267"/>
                    <a:pt x="398294" y="306601"/>
                  </a:cubicBezTo>
                  <a:cubicBezTo>
                    <a:pt x="410276" y="306220"/>
                    <a:pt x="421154" y="299514"/>
                    <a:pt x="426869" y="288979"/>
                  </a:cubicBezTo>
                  <a:cubicBezTo>
                    <a:pt x="443823" y="256309"/>
                    <a:pt x="460015" y="224019"/>
                    <a:pt x="475827" y="191062"/>
                  </a:cubicBezTo>
                  <a:cubicBezTo>
                    <a:pt x="482018" y="176546"/>
                    <a:pt x="477494" y="159677"/>
                    <a:pt x="464873" y="150200"/>
                  </a:cubicBezTo>
                  <a:close/>
                  <a:moveTo>
                    <a:pt x="58537" y="189062"/>
                  </a:moveTo>
                  <a:lnTo>
                    <a:pt x="58537" y="80191"/>
                  </a:lnTo>
                  <a:cubicBezTo>
                    <a:pt x="58851" y="73038"/>
                    <a:pt x="63671" y="66885"/>
                    <a:pt x="70538" y="64856"/>
                  </a:cubicBezTo>
                  <a:cubicBezTo>
                    <a:pt x="73043" y="64323"/>
                    <a:pt x="75606" y="64132"/>
                    <a:pt x="78158" y="64285"/>
                  </a:cubicBezTo>
                  <a:cubicBezTo>
                    <a:pt x="105305" y="64285"/>
                    <a:pt x="131975" y="64285"/>
                    <a:pt x="158835" y="64285"/>
                  </a:cubicBezTo>
                  <a:lnTo>
                    <a:pt x="219128" y="64285"/>
                  </a:lnTo>
                  <a:cubicBezTo>
                    <a:pt x="227539" y="64694"/>
                    <a:pt x="234321" y="71314"/>
                    <a:pt x="234940" y="79715"/>
                  </a:cubicBezTo>
                  <a:cubicBezTo>
                    <a:pt x="235892" y="115815"/>
                    <a:pt x="234940" y="152486"/>
                    <a:pt x="234940" y="188967"/>
                  </a:cubicBezTo>
                  <a:cubicBezTo>
                    <a:pt x="235025" y="190129"/>
                    <a:pt x="235216" y="191272"/>
                    <a:pt x="235511" y="192396"/>
                  </a:cubicBezTo>
                  <a:cubicBezTo>
                    <a:pt x="176361" y="192396"/>
                    <a:pt x="117306" y="192396"/>
                    <a:pt x="58156" y="192396"/>
                  </a:cubicBezTo>
                  <a:cubicBezTo>
                    <a:pt x="58403" y="191301"/>
                    <a:pt x="58537" y="190186"/>
                    <a:pt x="58537" y="189062"/>
                  </a:cubicBezTo>
                  <a:close/>
                  <a:moveTo>
                    <a:pt x="460206" y="183157"/>
                  </a:moveTo>
                  <a:cubicBezTo>
                    <a:pt x="446966" y="211732"/>
                    <a:pt x="431631" y="240307"/>
                    <a:pt x="417629" y="268882"/>
                  </a:cubicBezTo>
                  <a:cubicBezTo>
                    <a:pt x="412962" y="278407"/>
                    <a:pt x="408104" y="288598"/>
                    <a:pt x="398579" y="289551"/>
                  </a:cubicBezTo>
                  <a:cubicBezTo>
                    <a:pt x="394579" y="289551"/>
                    <a:pt x="390578" y="289551"/>
                    <a:pt x="386578" y="289551"/>
                  </a:cubicBezTo>
                  <a:cubicBezTo>
                    <a:pt x="297900" y="290408"/>
                    <a:pt x="209889" y="290218"/>
                    <a:pt x="121592" y="289551"/>
                  </a:cubicBezTo>
                  <a:cubicBezTo>
                    <a:pt x="95780" y="289551"/>
                    <a:pt x="69967" y="289551"/>
                    <a:pt x="44249" y="289551"/>
                  </a:cubicBezTo>
                  <a:cubicBezTo>
                    <a:pt x="37391" y="289227"/>
                    <a:pt x="31457" y="284665"/>
                    <a:pt x="29390" y="278121"/>
                  </a:cubicBezTo>
                  <a:cubicBezTo>
                    <a:pt x="24723" y="261833"/>
                    <a:pt x="20913" y="245355"/>
                    <a:pt x="17103" y="228972"/>
                  </a:cubicBezTo>
                  <a:cubicBezTo>
                    <a:pt x="15855" y="221752"/>
                    <a:pt x="19827" y="214646"/>
                    <a:pt x="26628" y="211922"/>
                  </a:cubicBezTo>
                  <a:lnTo>
                    <a:pt x="28343" y="211255"/>
                  </a:lnTo>
                  <a:lnTo>
                    <a:pt x="30629" y="210589"/>
                  </a:lnTo>
                  <a:cubicBezTo>
                    <a:pt x="32810" y="210065"/>
                    <a:pt x="35048" y="209779"/>
                    <a:pt x="37296" y="209731"/>
                  </a:cubicBezTo>
                  <a:cubicBezTo>
                    <a:pt x="122164" y="208684"/>
                    <a:pt x="207032" y="210874"/>
                    <a:pt x="291899" y="209731"/>
                  </a:cubicBezTo>
                  <a:cubicBezTo>
                    <a:pt x="308482" y="208893"/>
                    <a:pt x="322008" y="196139"/>
                    <a:pt x="323808" y="179632"/>
                  </a:cubicBezTo>
                  <a:cubicBezTo>
                    <a:pt x="323551" y="170412"/>
                    <a:pt x="330361" y="162526"/>
                    <a:pt x="339524" y="161440"/>
                  </a:cubicBezTo>
                  <a:lnTo>
                    <a:pt x="399437" y="161440"/>
                  </a:lnTo>
                  <a:cubicBezTo>
                    <a:pt x="414962" y="161440"/>
                    <a:pt x="430583" y="161440"/>
                    <a:pt x="446109" y="161440"/>
                  </a:cubicBezTo>
                  <a:cubicBezTo>
                    <a:pt x="455215" y="162344"/>
                    <a:pt x="461873" y="170460"/>
                    <a:pt x="460968" y="179566"/>
                  </a:cubicBezTo>
                  <a:cubicBezTo>
                    <a:pt x="460854" y="180785"/>
                    <a:pt x="460597" y="181995"/>
                    <a:pt x="460206" y="183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7FFFC2F8-B94E-C092-58B9-95E094CAF7E2}"/>
                </a:ext>
              </a:extLst>
            </p:cNvPr>
            <p:cNvSpPr/>
            <p:nvPr/>
          </p:nvSpPr>
          <p:spPr bwMode="gray">
            <a:xfrm>
              <a:off x="6566041" y="81059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F6193FFC-CC67-2FA3-B33E-EC5948EE322E}"/>
                </a:ext>
              </a:extLst>
            </p:cNvPr>
            <p:cNvSpPr/>
            <p:nvPr/>
          </p:nvSpPr>
          <p:spPr bwMode="gray">
            <a:xfrm>
              <a:off x="6614143" y="810590"/>
              <a:ext cx="19049" cy="19050"/>
            </a:xfrm>
            <a:custGeom>
              <a:avLst/>
              <a:gdLst>
                <a:gd name="connsiteX0" fmla="*/ 19050 w 19049"/>
                <a:gd name="connsiteY0" fmla="*/ 9525 h 19050"/>
                <a:gd name="connsiteX1" fmla="*/ 9525 w 19049"/>
                <a:gd name="connsiteY1" fmla="*/ 19050 h 19050"/>
                <a:gd name="connsiteX2" fmla="*/ 0 w 19049"/>
                <a:gd name="connsiteY2" fmla="*/ 9525 h 19050"/>
                <a:gd name="connsiteX3" fmla="*/ 9525 w 19049"/>
                <a:gd name="connsiteY3" fmla="*/ 0 h 19050"/>
                <a:gd name="connsiteX4" fmla="*/ 19050 w 19049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9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2D366B2-FD6A-21AA-AE60-8D7BA0A3DEA9}"/>
                </a:ext>
              </a:extLst>
            </p:cNvPr>
            <p:cNvSpPr/>
            <p:nvPr/>
          </p:nvSpPr>
          <p:spPr bwMode="gray">
            <a:xfrm>
              <a:off x="6662339" y="81059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39" name="Grafik 85">
            <a:extLst>
              <a:ext uri="{FF2B5EF4-FFF2-40B4-BE49-F238E27FC236}">
                <a16:creationId xmlns:a16="http://schemas.microsoft.com/office/drawing/2014/main" id="{723528F5-0047-F32C-DC86-C63CEF42CCDF}"/>
              </a:ext>
            </a:extLst>
          </p:cNvPr>
          <p:cNvSpPr>
            <a:spLocks noChangeAspect="1"/>
          </p:cNvSpPr>
          <p:nvPr/>
        </p:nvSpPr>
        <p:spPr bwMode="gray">
          <a:xfrm>
            <a:off x="4143358" y="2373874"/>
            <a:ext cx="407504" cy="342410"/>
          </a:xfrm>
          <a:custGeom>
            <a:avLst/>
            <a:gdLst>
              <a:gd name="connsiteX0" fmla="*/ 461147 w 465504"/>
              <a:gd name="connsiteY0" fmla="*/ 187024 h 391146"/>
              <a:gd name="connsiteX1" fmla="*/ 423809 w 465504"/>
              <a:gd name="connsiteY1" fmla="*/ 168545 h 391146"/>
              <a:gd name="connsiteX2" fmla="*/ 430000 w 465504"/>
              <a:gd name="connsiteY2" fmla="*/ 154829 h 391146"/>
              <a:gd name="connsiteX3" fmla="*/ 427142 w 465504"/>
              <a:gd name="connsiteY3" fmla="*/ 138732 h 391146"/>
              <a:gd name="connsiteX4" fmla="*/ 425618 w 465504"/>
              <a:gd name="connsiteY4" fmla="*/ 137494 h 391146"/>
              <a:gd name="connsiteX5" fmla="*/ 422761 w 465504"/>
              <a:gd name="connsiteY5" fmla="*/ 135398 h 391146"/>
              <a:gd name="connsiteX6" fmla="*/ 318653 w 465504"/>
              <a:gd name="connsiteY6" fmla="*/ 57484 h 391146"/>
              <a:gd name="connsiteX7" fmla="*/ 318653 w 465504"/>
              <a:gd name="connsiteY7" fmla="*/ 57484 h 391146"/>
              <a:gd name="connsiteX8" fmla="*/ 243596 w 465504"/>
              <a:gd name="connsiteY8" fmla="*/ -238 h 391146"/>
              <a:gd name="connsiteX9" fmla="*/ 242738 w 465504"/>
              <a:gd name="connsiteY9" fmla="*/ -238 h 391146"/>
              <a:gd name="connsiteX10" fmla="*/ 182350 w 465504"/>
              <a:gd name="connsiteY10" fmla="*/ 29480 h 391146"/>
              <a:gd name="connsiteX11" fmla="*/ 179111 w 465504"/>
              <a:gd name="connsiteY11" fmla="*/ 29480 h 391146"/>
              <a:gd name="connsiteX12" fmla="*/ 137106 w 465504"/>
              <a:gd name="connsiteY12" fmla="*/ 13002 h 391146"/>
              <a:gd name="connsiteX13" fmla="*/ 105864 w 465504"/>
              <a:gd name="connsiteY13" fmla="*/ 16336 h 391146"/>
              <a:gd name="connsiteX14" fmla="*/ 113960 w 465504"/>
              <a:gd name="connsiteY14" fmla="*/ 27289 h 391146"/>
              <a:gd name="connsiteX15" fmla="*/ 155775 w 465504"/>
              <a:gd name="connsiteY15" fmla="*/ 36814 h 391146"/>
              <a:gd name="connsiteX16" fmla="*/ 172634 w 465504"/>
              <a:gd name="connsiteY16" fmla="*/ 45101 h 391146"/>
              <a:gd name="connsiteX17" fmla="*/ 166919 w 465504"/>
              <a:gd name="connsiteY17" fmla="*/ 86821 h 391146"/>
              <a:gd name="connsiteX18" fmla="*/ 109769 w 465504"/>
              <a:gd name="connsiteY18" fmla="*/ 133493 h 391146"/>
              <a:gd name="connsiteX19" fmla="*/ 104721 w 465504"/>
              <a:gd name="connsiteY19" fmla="*/ 133493 h 391146"/>
              <a:gd name="connsiteX20" fmla="*/ 73384 w 465504"/>
              <a:gd name="connsiteY20" fmla="*/ 140161 h 391146"/>
              <a:gd name="connsiteX21" fmla="*/ 33855 w 465504"/>
              <a:gd name="connsiteY21" fmla="*/ 180642 h 391146"/>
              <a:gd name="connsiteX22" fmla="*/ 17377 w 465504"/>
              <a:gd name="connsiteY22" fmla="*/ 135970 h 391146"/>
              <a:gd name="connsiteX23" fmla="*/ 73289 w 465504"/>
              <a:gd name="connsiteY23" fmla="*/ 33195 h 391146"/>
              <a:gd name="connsiteX24" fmla="*/ 79290 w 465504"/>
              <a:gd name="connsiteY24" fmla="*/ 18717 h 391146"/>
              <a:gd name="connsiteX25" fmla="*/ 73574 w 465504"/>
              <a:gd name="connsiteY25" fmla="*/ 15574 h 391146"/>
              <a:gd name="connsiteX26" fmla="*/ 67002 w 465504"/>
              <a:gd name="connsiteY26" fmla="*/ 17193 h 391146"/>
              <a:gd name="connsiteX27" fmla="*/ -340 w 465504"/>
              <a:gd name="connsiteY27" fmla="*/ 126826 h 391146"/>
              <a:gd name="connsiteX28" fmla="*/ 21949 w 465504"/>
              <a:gd name="connsiteY28" fmla="*/ 193501 h 391146"/>
              <a:gd name="connsiteX29" fmla="*/ 25473 w 465504"/>
              <a:gd name="connsiteY29" fmla="*/ 198168 h 391146"/>
              <a:gd name="connsiteX30" fmla="*/ 28521 w 465504"/>
              <a:gd name="connsiteY30" fmla="*/ 200740 h 391146"/>
              <a:gd name="connsiteX31" fmla="*/ 46904 w 465504"/>
              <a:gd name="connsiteY31" fmla="*/ 263414 h 391146"/>
              <a:gd name="connsiteX32" fmla="*/ 48143 w 465504"/>
              <a:gd name="connsiteY32" fmla="*/ 264748 h 391146"/>
              <a:gd name="connsiteX33" fmla="*/ 48143 w 465504"/>
              <a:gd name="connsiteY33" fmla="*/ 373714 h 391146"/>
              <a:gd name="connsiteX34" fmla="*/ 29759 w 465504"/>
              <a:gd name="connsiteY34" fmla="*/ 373714 h 391146"/>
              <a:gd name="connsiteX35" fmla="*/ 21644 w 465504"/>
              <a:gd name="connsiteY35" fmla="*/ 383429 h 391146"/>
              <a:gd name="connsiteX36" fmla="*/ 23949 w 465504"/>
              <a:gd name="connsiteY36" fmla="*/ 388668 h 391146"/>
              <a:gd name="connsiteX37" fmla="*/ 29759 w 465504"/>
              <a:gd name="connsiteY37" fmla="*/ 390859 h 391146"/>
              <a:gd name="connsiteX38" fmla="*/ 179302 w 465504"/>
              <a:gd name="connsiteY38" fmla="*/ 390859 h 391146"/>
              <a:gd name="connsiteX39" fmla="*/ 187398 w 465504"/>
              <a:gd name="connsiteY39" fmla="*/ 385144 h 391146"/>
              <a:gd name="connsiteX40" fmla="*/ 179969 w 465504"/>
              <a:gd name="connsiteY40" fmla="*/ 373809 h 391146"/>
              <a:gd name="connsiteX41" fmla="*/ 160919 w 465504"/>
              <a:gd name="connsiteY41" fmla="*/ 373809 h 391146"/>
              <a:gd name="connsiteX42" fmla="*/ 160919 w 465504"/>
              <a:gd name="connsiteY42" fmla="*/ 263509 h 391146"/>
              <a:gd name="connsiteX43" fmla="*/ 171015 w 465504"/>
              <a:gd name="connsiteY43" fmla="*/ 250365 h 391146"/>
              <a:gd name="connsiteX44" fmla="*/ 181016 w 465504"/>
              <a:gd name="connsiteY44" fmla="*/ 205026 h 391146"/>
              <a:gd name="connsiteX45" fmla="*/ 183017 w 465504"/>
              <a:gd name="connsiteY45" fmla="*/ 206645 h 391146"/>
              <a:gd name="connsiteX46" fmla="*/ 227117 w 465504"/>
              <a:gd name="connsiteY46" fmla="*/ 152924 h 391146"/>
              <a:gd name="connsiteX47" fmla="*/ 264170 w 465504"/>
              <a:gd name="connsiteY47" fmla="*/ 152924 h 391146"/>
              <a:gd name="connsiteX48" fmla="*/ 266170 w 465504"/>
              <a:gd name="connsiteY48" fmla="*/ 152353 h 391146"/>
              <a:gd name="connsiteX49" fmla="*/ 267789 w 465504"/>
              <a:gd name="connsiteY49" fmla="*/ 151876 h 391146"/>
              <a:gd name="connsiteX50" fmla="*/ 389614 w 465504"/>
              <a:gd name="connsiteY50" fmla="*/ 206169 h 391146"/>
              <a:gd name="connsiteX51" fmla="*/ 399139 w 465504"/>
              <a:gd name="connsiteY51" fmla="*/ 206931 h 391146"/>
              <a:gd name="connsiteX52" fmla="*/ 411236 w 465504"/>
              <a:gd name="connsiteY52" fmla="*/ 193882 h 391146"/>
              <a:gd name="connsiteX53" fmla="*/ 415998 w 465504"/>
              <a:gd name="connsiteY53" fmla="*/ 184357 h 391146"/>
              <a:gd name="connsiteX54" fmla="*/ 453527 w 465504"/>
              <a:gd name="connsiteY54" fmla="*/ 202931 h 391146"/>
              <a:gd name="connsiteX55" fmla="*/ 461147 w 465504"/>
              <a:gd name="connsiteY55" fmla="*/ 187024 h 391146"/>
              <a:gd name="connsiteX56" fmla="*/ 65192 w 465504"/>
              <a:gd name="connsiteY56" fmla="*/ 373618 h 391146"/>
              <a:gd name="connsiteX57" fmla="*/ 65192 w 465504"/>
              <a:gd name="connsiteY57" fmla="*/ 277797 h 391146"/>
              <a:gd name="connsiteX58" fmla="*/ 90148 w 465504"/>
              <a:gd name="connsiteY58" fmla="*/ 287322 h 391146"/>
              <a:gd name="connsiteX59" fmla="*/ 143774 w 465504"/>
              <a:gd name="connsiteY59" fmla="*/ 277797 h 391146"/>
              <a:gd name="connsiteX60" fmla="*/ 143774 w 465504"/>
              <a:gd name="connsiteY60" fmla="*/ 374000 h 391146"/>
              <a:gd name="connsiteX61" fmla="*/ 133487 w 465504"/>
              <a:gd name="connsiteY61" fmla="*/ 264367 h 391146"/>
              <a:gd name="connsiteX62" fmla="*/ 79480 w 465504"/>
              <a:gd name="connsiteY62" fmla="*/ 266176 h 391146"/>
              <a:gd name="connsiteX63" fmla="*/ 48238 w 465504"/>
              <a:gd name="connsiteY63" fmla="*/ 188071 h 391146"/>
              <a:gd name="connsiteX64" fmla="*/ 104435 w 465504"/>
              <a:gd name="connsiteY64" fmla="*/ 149972 h 391146"/>
              <a:gd name="connsiteX65" fmla="*/ 160823 w 465504"/>
              <a:gd name="connsiteY65" fmla="*/ 188071 h 391146"/>
              <a:gd name="connsiteX66" fmla="*/ 133487 w 465504"/>
              <a:gd name="connsiteY66" fmla="*/ 264367 h 391146"/>
              <a:gd name="connsiteX67" fmla="*/ 176921 w 465504"/>
              <a:gd name="connsiteY67" fmla="*/ 187024 h 391146"/>
              <a:gd name="connsiteX68" fmla="*/ 130629 w 465504"/>
              <a:gd name="connsiteY68" fmla="*/ 138542 h 391146"/>
              <a:gd name="connsiteX69" fmla="*/ 171206 w 465504"/>
              <a:gd name="connsiteY69" fmla="*/ 105490 h 391146"/>
              <a:gd name="connsiteX70" fmla="*/ 209877 w 465504"/>
              <a:gd name="connsiteY70" fmla="*/ 146923 h 391146"/>
              <a:gd name="connsiteX71" fmla="*/ 272171 w 465504"/>
              <a:gd name="connsiteY71" fmla="*/ 130922 h 391146"/>
              <a:gd name="connsiteX72" fmla="*/ 218354 w 465504"/>
              <a:gd name="connsiteY72" fmla="*/ 132541 h 391146"/>
              <a:gd name="connsiteX73" fmla="*/ 187208 w 465504"/>
              <a:gd name="connsiteY73" fmla="*/ 54531 h 391146"/>
              <a:gd name="connsiteX74" fmla="*/ 243405 w 465504"/>
              <a:gd name="connsiteY74" fmla="*/ 16431 h 391146"/>
              <a:gd name="connsiteX75" fmla="*/ 299888 w 465504"/>
              <a:gd name="connsiteY75" fmla="*/ 55198 h 391146"/>
              <a:gd name="connsiteX76" fmla="*/ 272171 w 465504"/>
              <a:gd name="connsiteY76" fmla="*/ 130922 h 391146"/>
              <a:gd name="connsiteX77" fmla="*/ 395138 w 465504"/>
              <a:gd name="connsiteY77" fmla="*/ 187119 h 391146"/>
              <a:gd name="connsiteX78" fmla="*/ 394186 w 465504"/>
              <a:gd name="connsiteY78" fmla="*/ 188929 h 391146"/>
              <a:gd name="connsiteX79" fmla="*/ 287601 w 465504"/>
              <a:gd name="connsiteY79" fmla="*/ 141304 h 391146"/>
              <a:gd name="connsiteX80" fmla="*/ 320939 w 465504"/>
              <a:gd name="connsiteY80" fmla="*/ 80534 h 391146"/>
              <a:gd name="connsiteX81" fmla="*/ 320939 w 465504"/>
              <a:gd name="connsiteY81" fmla="*/ 80534 h 391146"/>
              <a:gd name="connsiteX82" fmla="*/ 413331 w 465504"/>
              <a:gd name="connsiteY82" fmla="*/ 149686 h 391146"/>
              <a:gd name="connsiteX83" fmla="*/ 413331 w 465504"/>
              <a:gd name="connsiteY83" fmla="*/ 149686 h 391146"/>
              <a:gd name="connsiteX84" fmla="*/ 395138 w 465504"/>
              <a:gd name="connsiteY84" fmla="*/ 187119 h 39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65504" h="391146">
                <a:moveTo>
                  <a:pt x="461147" y="187024"/>
                </a:moveTo>
                <a:lnTo>
                  <a:pt x="423809" y="168545"/>
                </a:lnTo>
                <a:cubicBezTo>
                  <a:pt x="426361" y="164211"/>
                  <a:pt x="428438" y="159611"/>
                  <a:pt x="430000" y="154829"/>
                </a:cubicBezTo>
                <a:cubicBezTo>
                  <a:pt x="432114" y="149352"/>
                  <a:pt x="431010" y="143152"/>
                  <a:pt x="427142" y="138732"/>
                </a:cubicBezTo>
                <a:lnTo>
                  <a:pt x="425618" y="137494"/>
                </a:lnTo>
                <a:lnTo>
                  <a:pt x="422761" y="135398"/>
                </a:lnTo>
                <a:cubicBezTo>
                  <a:pt x="388185" y="109681"/>
                  <a:pt x="353514" y="83392"/>
                  <a:pt x="318653" y="57484"/>
                </a:cubicBezTo>
                <a:lnTo>
                  <a:pt x="318653" y="57484"/>
                </a:lnTo>
                <a:cubicBezTo>
                  <a:pt x="308823" y="23984"/>
                  <a:pt x="278495" y="667"/>
                  <a:pt x="243596" y="-238"/>
                </a:cubicBezTo>
                <a:lnTo>
                  <a:pt x="242738" y="-238"/>
                </a:lnTo>
                <a:cubicBezTo>
                  <a:pt x="219202" y="258"/>
                  <a:pt x="197095" y="11135"/>
                  <a:pt x="182350" y="29480"/>
                </a:cubicBezTo>
                <a:cubicBezTo>
                  <a:pt x="180350" y="31957"/>
                  <a:pt x="179111" y="29480"/>
                  <a:pt x="179111" y="29480"/>
                </a:cubicBezTo>
                <a:cubicBezTo>
                  <a:pt x="165957" y="22022"/>
                  <a:pt x="151822" y="16479"/>
                  <a:pt x="137106" y="13002"/>
                </a:cubicBezTo>
                <a:cubicBezTo>
                  <a:pt x="124724" y="10144"/>
                  <a:pt x="108531" y="7097"/>
                  <a:pt x="105864" y="16336"/>
                </a:cubicBezTo>
                <a:cubicBezTo>
                  <a:pt x="103197" y="25575"/>
                  <a:pt x="113960" y="27289"/>
                  <a:pt x="113960" y="27289"/>
                </a:cubicBezTo>
                <a:cubicBezTo>
                  <a:pt x="128381" y="27718"/>
                  <a:pt x="142583" y="30957"/>
                  <a:pt x="155775" y="36814"/>
                </a:cubicBezTo>
                <a:cubicBezTo>
                  <a:pt x="163776" y="40148"/>
                  <a:pt x="172634" y="45101"/>
                  <a:pt x="172634" y="45101"/>
                </a:cubicBezTo>
                <a:cubicBezTo>
                  <a:pt x="166957" y="58227"/>
                  <a:pt x="164976" y="72657"/>
                  <a:pt x="166919" y="86821"/>
                </a:cubicBezTo>
                <a:lnTo>
                  <a:pt x="109769" y="133493"/>
                </a:lnTo>
                <a:cubicBezTo>
                  <a:pt x="108055" y="133493"/>
                  <a:pt x="106436" y="133493"/>
                  <a:pt x="104721" y="133493"/>
                </a:cubicBezTo>
                <a:cubicBezTo>
                  <a:pt x="93929" y="133531"/>
                  <a:pt x="83261" y="135808"/>
                  <a:pt x="73384" y="140161"/>
                </a:cubicBezTo>
                <a:cubicBezTo>
                  <a:pt x="55439" y="148000"/>
                  <a:pt x="41266" y="162516"/>
                  <a:pt x="33855" y="180642"/>
                </a:cubicBezTo>
                <a:cubicBezTo>
                  <a:pt x="24749" y="167345"/>
                  <a:pt x="19082" y="152000"/>
                  <a:pt x="17377" y="135970"/>
                </a:cubicBezTo>
                <a:cubicBezTo>
                  <a:pt x="13367" y="93526"/>
                  <a:pt x="35474" y="52883"/>
                  <a:pt x="73289" y="33195"/>
                </a:cubicBezTo>
                <a:cubicBezTo>
                  <a:pt x="79290" y="30338"/>
                  <a:pt x="82814" y="23670"/>
                  <a:pt x="79290" y="18717"/>
                </a:cubicBezTo>
                <a:cubicBezTo>
                  <a:pt x="78032" y="16774"/>
                  <a:pt x="75889" y="15593"/>
                  <a:pt x="73574" y="15574"/>
                </a:cubicBezTo>
                <a:cubicBezTo>
                  <a:pt x="71279" y="15507"/>
                  <a:pt x="69002" y="16069"/>
                  <a:pt x="67002" y="17193"/>
                </a:cubicBezTo>
                <a:cubicBezTo>
                  <a:pt x="25502" y="37919"/>
                  <a:pt x="-616" y="80439"/>
                  <a:pt x="-340" y="126826"/>
                </a:cubicBezTo>
                <a:cubicBezTo>
                  <a:pt x="3" y="150819"/>
                  <a:pt x="7795" y="174117"/>
                  <a:pt x="21949" y="193501"/>
                </a:cubicBezTo>
                <a:cubicBezTo>
                  <a:pt x="23092" y="195120"/>
                  <a:pt x="24330" y="196644"/>
                  <a:pt x="25473" y="198168"/>
                </a:cubicBezTo>
                <a:cubicBezTo>
                  <a:pt x="26340" y="199187"/>
                  <a:pt x="27378" y="200054"/>
                  <a:pt x="28521" y="200740"/>
                </a:cubicBezTo>
                <a:cubicBezTo>
                  <a:pt x="25283" y="223304"/>
                  <a:pt x="31988" y="246174"/>
                  <a:pt x="46904" y="263414"/>
                </a:cubicBezTo>
                <a:lnTo>
                  <a:pt x="48143" y="264748"/>
                </a:lnTo>
                <a:lnTo>
                  <a:pt x="48143" y="373714"/>
                </a:lnTo>
                <a:lnTo>
                  <a:pt x="29759" y="373714"/>
                </a:lnTo>
                <a:cubicBezTo>
                  <a:pt x="24835" y="374161"/>
                  <a:pt x="21197" y="378505"/>
                  <a:pt x="21644" y="383429"/>
                </a:cubicBezTo>
                <a:cubicBezTo>
                  <a:pt x="21815" y="385382"/>
                  <a:pt x="22625" y="387220"/>
                  <a:pt x="23949" y="388668"/>
                </a:cubicBezTo>
                <a:cubicBezTo>
                  <a:pt x="25406" y="390306"/>
                  <a:pt x="27578" y="391126"/>
                  <a:pt x="29759" y="390859"/>
                </a:cubicBezTo>
                <a:lnTo>
                  <a:pt x="179302" y="390859"/>
                </a:lnTo>
                <a:cubicBezTo>
                  <a:pt x="182998" y="391059"/>
                  <a:pt x="186350" y="388697"/>
                  <a:pt x="187398" y="385144"/>
                </a:cubicBezTo>
                <a:cubicBezTo>
                  <a:pt x="188827" y="380953"/>
                  <a:pt x="189875" y="375047"/>
                  <a:pt x="179969" y="373809"/>
                </a:cubicBezTo>
                <a:lnTo>
                  <a:pt x="160919" y="373809"/>
                </a:lnTo>
                <a:lnTo>
                  <a:pt x="160919" y="263509"/>
                </a:lnTo>
                <a:cubicBezTo>
                  <a:pt x="164710" y="259471"/>
                  <a:pt x="168091" y="255070"/>
                  <a:pt x="171015" y="250365"/>
                </a:cubicBezTo>
                <a:cubicBezTo>
                  <a:pt x="179149" y="236725"/>
                  <a:pt x="182655" y="220818"/>
                  <a:pt x="181016" y="205026"/>
                </a:cubicBezTo>
                <a:lnTo>
                  <a:pt x="183017" y="206645"/>
                </a:lnTo>
                <a:lnTo>
                  <a:pt x="227117" y="152924"/>
                </a:lnTo>
                <a:cubicBezTo>
                  <a:pt x="239290" y="155925"/>
                  <a:pt x="251997" y="155925"/>
                  <a:pt x="264170" y="152924"/>
                </a:cubicBezTo>
                <a:lnTo>
                  <a:pt x="266170" y="152353"/>
                </a:lnTo>
                <a:lnTo>
                  <a:pt x="267789" y="151876"/>
                </a:lnTo>
                <a:lnTo>
                  <a:pt x="389614" y="206169"/>
                </a:lnTo>
                <a:cubicBezTo>
                  <a:pt x="392624" y="207455"/>
                  <a:pt x="395967" y="207722"/>
                  <a:pt x="399139" y="206931"/>
                </a:cubicBezTo>
                <a:cubicBezTo>
                  <a:pt x="406187" y="205026"/>
                  <a:pt x="411236" y="193882"/>
                  <a:pt x="411236" y="193882"/>
                </a:cubicBezTo>
                <a:cubicBezTo>
                  <a:pt x="412760" y="190643"/>
                  <a:pt x="414379" y="187500"/>
                  <a:pt x="415998" y="184357"/>
                </a:cubicBezTo>
                <a:lnTo>
                  <a:pt x="453527" y="202931"/>
                </a:lnTo>
                <a:cubicBezTo>
                  <a:pt x="465338" y="207884"/>
                  <a:pt x="468671" y="190929"/>
                  <a:pt x="461147" y="187024"/>
                </a:cubicBezTo>
                <a:close/>
                <a:moveTo>
                  <a:pt x="65192" y="373618"/>
                </a:moveTo>
                <a:lnTo>
                  <a:pt x="65192" y="277797"/>
                </a:lnTo>
                <a:cubicBezTo>
                  <a:pt x="72917" y="282340"/>
                  <a:pt x="81356" y="285560"/>
                  <a:pt x="90148" y="287322"/>
                </a:cubicBezTo>
                <a:cubicBezTo>
                  <a:pt x="108588" y="290799"/>
                  <a:pt x="127657" y="287408"/>
                  <a:pt x="143774" y="277797"/>
                </a:cubicBezTo>
                <a:lnTo>
                  <a:pt x="143774" y="374000"/>
                </a:lnTo>
                <a:close/>
                <a:moveTo>
                  <a:pt x="133487" y="264367"/>
                </a:moveTo>
                <a:cubicBezTo>
                  <a:pt x="116713" y="273225"/>
                  <a:pt x="96806" y="273892"/>
                  <a:pt x="79480" y="266176"/>
                </a:cubicBezTo>
                <a:cubicBezTo>
                  <a:pt x="50476" y="252099"/>
                  <a:pt x="36941" y="218266"/>
                  <a:pt x="48238" y="188071"/>
                </a:cubicBezTo>
                <a:cubicBezTo>
                  <a:pt x="57658" y="165269"/>
                  <a:pt x="79766" y="150276"/>
                  <a:pt x="104435" y="149972"/>
                </a:cubicBezTo>
                <a:cubicBezTo>
                  <a:pt x="129077" y="150524"/>
                  <a:pt x="151117" y="165412"/>
                  <a:pt x="160823" y="188071"/>
                </a:cubicBezTo>
                <a:cubicBezTo>
                  <a:pt x="171844" y="216761"/>
                  <a:pt x="160223" y="249203"/>
                  <a:pt x="133487" y="264367"/>
                </a:cubicBezTo>
                <a:close/>
                <a:moveTo>
                  <a:pt x="176921" y="187024"/>
                </a:moveTo>
                <a:cubicBezTo>
                  <a:pt x="168939" y="165107"/>
                  <a:pt x="152156" y="147533"/>
                  <a:pt x="130629" y="138542"/>
                </a:cubicBezTo>
                <a:lnTo>
                  <a:pt x="171206" y="105490"/>
                </a:lnTo>
                <a:cubicBezTo>
                  <a:pt x="178292" y="123759"/>
                  <a:pt x="192142" y="138599"/>
                  <a:pt x="209877" y="146923"/>
                </a:cubicBezTo>
                <a:close/>
                <a:moveTo>
                  <a:pt x="272171" y="130922"/>
                </a:moveTo>
                <a:cubicBezTo>
                  <a:pt x="255426" y="139665"/>
                  <a:pt x="235595" y="140266"/>
                  <a:pt x="218354" y="132541"/>
                </a:cubicBezTo>
                <a:cubicBezTo>
                  <a:pt x="189370" y="118501"/>
                  <a:pt x="175863" y="84678"/>
                  <a:pt x="187208" y="54531"/>
                </a:cubicBezTo>
                <a:cubicBezTo>
                  <a:pt x="196628" y="31728"/>
                  <a:pt x="218735" y="16736"/>
                  <a:pt x="243405" y="16431"/>
                </a:cubicBezTo>
                <a:cubicBezTo>
                  <a:pt x="268227" y="17107"/>
                  <a:pt x="290335" y="32281"/>
                  <a:pt x="299888" y="55198"/>
                </a:cubicBezTo>
                <a:cubicBezTo>
                  <a:pt x="310480" y="83820"/>
                  <a:pt x="298736" y="115901"/>
                  <a:pt x="272171" y="130922"/>
                </a:cubicBezTo>
                <a:close/>
                <a:moveTo>
                  <a:pt x="395138" y="187119"/>
                </a:moveTo>
                <a:lnTo>
                  <a:pt x="394186" y="188929"/>
                </a:lnTo>
                <a:lnTo>
                  <a:pt x="287601" y="141304"/>
                </a:lnTo>
                <a:cubicBezTo>
                  <a:pt x="307185" y="127007"/>
                  <a:pt x="319405" y="104737"/>
                  <a:pt x="320939" y="80534"/>
                </a:cubicBezTo>
                <a:lnTo>
                  <a:pt x="320939" y="80534"/>
                </a:lnTo>
                <a:cubicBezTo>
                  <a:pt x="351800" y="103585"/>
                  <a:pt x="382565" y="126826"/>
                  <a:pt x="413331" y="149686"/>
                </a:cubicBezTo>
                <a:lnTo>
                  <a:pt x="413331" y="149686"/>
                </a:lnTo>
                <a:cubicBezTo>
                  <a:pt x="407616" y="162449"/>
                  <a:pt x="401234" y="174736"/>
                  <a:pt x="395138" y="1871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2" name="Grafik 88">
            <a:extLst>
              <a:ext uri="{FF2B5EF4-FFF2-40B4-BE49-F238E27FC236}">
                <a16:creationId xmlns:a16="http://schemas.microsoft.com/office/drawing/2014/main" id="{F35D29FA-819D-D1D5-7A03-DEB7EE63FC6A}"/>
              </a:ext>
            </a:extLst>
          </p:cNvPr>
          <p:cNvSpPr>
            <a:spLocks noChangeAspect="1"/>
          </p:cNvSpPr>
          <p:nvPr/>
        </p:nvSpPr>
        <p:spPr bwMode="gray">
          <a:xfrm>
            <a:off x="7679776" y="2381527"/>
            <a:ext cx="328598" cy="327104"/>
          </a:xfrm>
          <a:custGeom>
            <a:avLst/>
            <a:gdLst>
              <a:gd name="connsiteX0" fmla="*/ 55601 w 408479"/>
              <a:gd name="connsiteY0" fmla="*/ 54151 h 406622"/>
              <a:gd name="connsiteX1" fmla="*/ 352591 w 408479"/>
              <a:gd name="connsiteY1" fmla="*/ 54151 h 406622"/>
              <a:gd name="connsiteX2" fmla="*/ 352591 w 408479"/>
              <a:gd name="connsiteY2" fmla="*/ 351236 h 406622"/>
              <a:gd name="connsiteX3" fmla="*/ 55601 w 408479"/>
              <a:gd name="connsiteY3" fmla="*/ 351236 h 406622"/>
              <a:gd name="connsiteX4" fmla="*/ 8928 w 408479"/>
              <a:gd name="connsiteY4" fmla="*/ 315612 h 406622"/>
              <a:gd name="connsiteX5" fmla="*/ 451 w 408479"/>
              <a:gd name="connsiteY5" fmla="*/ 324089 h 406622"/>
              <a:gd name="connsiteX6" fmla="*/ 8928 w 408479"/>
              <a:gd name="connsiteY6" fmla="*/ 332567 h 406622"/>
              <a:gd name="connsiteX7" fmla="*/ 38551 w 408479"/>
              <a:gd name="connsiteY7" fmla="*/ 332567 h 406622"/>
              <a:gd name="connsiteX8" fmla="*/ 38551 w 408479"/>
              <a:gd name="connsiteY8" fmla="*/ 358856 h 406622"/>
              <a:gd name="connsiteX9" fmla="*/ 46047 w 408479"/>
              <a:gd name="connsiteY9" fmla="*/ 367333 h 406622"/>
              <a:gd name="connsiteX10" fmla="*/ 47028 w 408479"/>
              <a:gd name="connsiteY10" fmla="*/ 367333 h 406622"/>
              <a:gd name="connsiteX11" fmla="*/ 73413 w 408479"/>
              <a:gd name="connsiteY11" fmla="*/ 367333 h 406622"/>
              <a:gd name="connsiteX12" fmla="*/ 73413 w 408479"/>
              <a:gd name="connsiteY12" fmla="*/ 397908 h 406622"/>
              <a:gd name="connsiteX13" fmla="*/ 81890 w 408479"/>
              <a:gd name="connsiteY13" fmla="*/ 406385 h 406622"/>
              <a:gd name="connsiteX14" fmla="*/ 90367 w 408479"/>
              <a:gd name="connsiteY14" fmla="*/ 397908 h 406622"/>
              <a:gd name="connsiteX15" fmla="*/ 90367 w 408479"/>
              <a:gd name="connsiteY15" fmla="*/ 368190 h 406622"/>
              <a:gd name="connsiteX16" fmla="*/ 121800 w 408479"/>
              <a:gd name="connsiteY16" fmla="*/ 368190 h 406622"/>
              <a:gd name="connsiteX17" fmla="*/ 121800 w 408479"/>
              <a:gd name="connsiteY17" fmla="*/ 397908 h 406622"/>
              <a:gd name="connsiteX18" fmla="*/ 130277 w 408479"/>
              <a:gd name="connsiteY18" fmla="*/ 406385 h 406622"/>
              <a:gd name="connsiteX19" fmla="*/ 138754 w 408479"/>
              <a:gd name="connsiteY19" fmla="*/ 397908 h 406622"/>
              <a:gd name="connsiteX20" fmla="*/ 138754 w 408479"/>
              <a:gd name="connsiteY20" fmla="*/ 368190 h 406622"/>
              <a:gd name="connsiteX21" fmla="*/ 170187 w 408479"/>
              <a:gd name="connsiteY21" fmla="*/ 368190 h 406622"/>
              <a:gd name="connsiteX22" fmla="*/ 170187 w 408479"/>
              <a:gd name="connsiteY22" fmla="*/ 397908 h 406622"/>
              <a:gd name="connsiteX23" fmla="*/ 178664 w 408479"/>
              <a:gd name="connsiteY23" fmla="*/ 406385 h 406622"/>
              <a:gd name="connsiteX24" fmla="*/ 187141 w 408479"/>
              <a:gd name="connsiteY24" fmla="*/ 397908 h 406622"/>
              <a:gd name="connsiteX25" fmla="*/ 187141 w 408479"/>
              <a:gd name="connsiteY25" fmla="*/ 368190 h 406622"/>
              <a:gd name="connsiteX26" fmla="*/ 218478 w 408479"/>
              <a:gd name="connsiteY26" fmla="*/ 368190 h 406622"/>
              <a:gd name="connsiteX27" fmla="*/ 218478 w 408479"/>
              <a:gd name="connsiteY27" fmla="*/ 397908 h 406622"/>
              <a:gd name="connsiteX28" fmla="*/ 227908 w 408479"/>
              <a:gd name="connsiteY28" fmla="*/ 405528 h 406622"/>
              <a:gd name="connsiteX29" fmla="*/ 235528 w 408479"/>
              <a:gd name="connsiteY29" fmla="*/ 397908 h 406622"/>
              <a:gd name="connsiteX30" fmla="*/ 235528 w 408479"/>
              <a:gd name="connsiteY30" fmla="*/ 368190 h 406622"/>
              <a:gd name="connsiteX31" fmla="*/ 266866 w 408479"/>
              <a:gd name="connsiteY31" fmla="*/ 368190 h 406622"/>
              <a:gd name="connsiteX32" fmla="*/ 266866 w 408479"/>
              <a:gd name="connsiteY32" fmla="*/ 397908 h 406622"/>
              <a:gd name="connsiteX33" fmla="*/ 276295 w 408479"/>
              <a:gd name="connsiteY33" fmla="*/ 405528 h 406622"/>
              <a:gd name="connsiteX34" fmla="*/ 283915 w 408479"/>
              <a:gd name="connsiteY34" fmla="*/ 397908 h 406622"/>
              <a:gd name="connsiteX35" fmla="*/ 283915 w 408479"/>
              <a:gd name="connsiteY35" fmla="*/ 368190 h 406622"/>
              <a:gd name="connsiteX36" fmla="*/ 315538 w 408479"/>
              <a:gd name="connsiteY36" fmla="*/ 368190 h 406622"/>
              <a:gd name="connsiteX37" fmla="*/ 315538 w 408479"/>
              <a:gd name="connsiteY37" fmla="*/ 397908 h 406622"/>
              <a:gd name="connsiteX38" fmla="*/ 324016 w 408479"/>
              <a:gd name="connsiteY38" fmla="*/ 406385 h 406622"/>
              <a:gd name="connsiteX39" fmla="*/ 332493 w 408479"/>
              <a:gd name="connsiteY39" fmla="*/ 397908 h 406622"/>
              <a:gd name="connsiteX40" fmla="*/ 332493 w 408479"/>
              <a:gd name="connsiteY40" fmla="*/ 368190 h 406622"/>
              <a:gd name="connsiteX41" fmla="*/ 358877 w 408479"/>
              <a:gd name="connsiteY41" fmla="*/ 368190 h 406622"/>
              <a:gd name="connsiteX42" fmla="*/ 367354 w 408479"/>
              <a:gd name="connsiteY42" fmla="*/ 360694 h 406622"/>
              <a:gd name="connsiteX43" fmla="*/ 367354 w 408479"/>
              <a:gd name="connsiteY43" fmla="*/ 359713 h 406622"/>
              <a:gd name="connsiteX44" fmla="*/ 367354 w 408479"/>
              <a:gd name="connsiteY44" fmla="*/ 333138 h 406622"/>
              <a:gd name="connsiteX45" fmla="*/ 399549 w 408479"/>
              <a:gd name="connsiteY45" fmla="*/ 333138 h 406622"/>
              <a:gd name="connsiteX46" fmla="*/ 408026 w 408479"/>
              <a:gd name="connsiteY46" fmla="*/ 324661 h 406622"/>
              <a:gd name="connsiteX47" fmla="*/ 399549 w 408479"/>
              <a:gd name="connsiteY47" fmla="*/ 316184 h 406622"/>
              <a:gd name="connsiteX48" fmla="*/ 369831 w 408479"/>
              <a:gd name="connsiteY48" fmla="*/ 316184 h 406622"/>
              <a:gd name="connsiteX49" fmla="*/ 369831 w 408479"/>
              <a:gd name="connsiteY49" fmla="*/ 285513 h 406622"/>
              <a:gd name="connsiteX50" fmla="*/ 399549 w 408479"/>
              <a:gd name="connsiteY50" fmla="*/ 285513 h 406622"/>
              <a:gd name="connsiteX51" fmla="*/ 408026 w 408479"/>
              <a:gd name="connsiteY51" fmla="*/ 277036 h 406622"/>
              <a:gd name="connsiteX52" fmla="*/ 399549 w 408479"/>
              <a:gd name="connsiteY52" fmla="*/ 268559 h 406622"/>
              <a:gd name="connsiteX53" fmla="*/ 369831 w 408479"/>
              <a:gd name="connsiteY53" fmla="*/ 268559 h 406622"/>
              <a:gd name="connsiteX54" fmla="*/ 369831 w 408479"/>
              <a:gd name="connsiteY54" fmla="*/ 237126 h 406622"/>
              <a:gd name="connsiteX55" fmla="*/ 399549 w 408479"/>
              <a:gd name="connsiteY55" fmla="*/ 237126 h 406622"/>
              <a:gd name="connsiteX56" fmla="*/ 408026 w 408479"/>
              <a:gd name="connsiteY56" fmla="*/ 228649 h 406622"/>
              <a:gd name="connsiteX57" fmla="*/ 399549 w 408479"/>
              <a:gd name="connsiteY57" fmla="*/ 220172 h 406622"/>
              <a:gd name="connsiteX58" fmla="*/ 369831 w 408479"/>
              <a:gd name="connsiteY58" fmla="*/ 220172 h 406622"/>
              <a:gd name="connsiteX59" fmla="*/ 369831 w 408479"/>
              <a:gd name="connsiteY59" fmla="*/ 188739 h 406622"/>
              <a:gd name="connsiteX60" fmla="*/ 399549 w 408479"/>
              <a:gd name="connsiteY60" fmla="*/ 188739 h 406622"/>
              <a:gd name="connsiteX61" fmla="*/ 408026 w 408479"/>
              <a:gd name="connsiteY61" fmla="*/ 180262 h 406622"/>
              <a:gd name="connsiteX62" fmla="*/ 399549 w 408479"/>
              <a:gd name="connsiteY62" fmla="*/ 171785 h 406622"/>
              <a:gd name="connsiteX63" fmla="*/ 369831 w 408479"/>
              <a:gd name="connsiteY63" fmla="*/ 171785 h 406622"/>
              <a:gd name="connsiteX64" fmla="*/ 369831 w 408479"/>
              <a:gd name="connsiteY64" fmla="*/ 140352 h 406622"/>
              <a:gd name="connsiteX65" fmla="*/ 399549 w 408479"/>
              <a:gd name="connsiteY65" fmla="*/ 140352 h 406622"/>
              <a:gd name="connsiteX66" fmla="*/ 408026 w 408479"/>
              <a:gd name="connsiteY66" fmla="*/ 131875 h 406622"/>
              <a:gd name="connsiteX67" fmla="*/ 399549 w 408479"/>
              <a:gd name="connsiteY67" fmla="*/ 123398 h 406622"/>
              <a:gd name="connsiteX68" fmla="*/ 369831 w 408479"/>
              <a:gd name="connsiteY68" fmla="*/ 123398 h 406622"/>
              <a:gd name="connsiteX69" fmla="*/ 369831 w 408479"/>
              <a:gd name="connsiteY69" fmla="*/ 91965 h 406622"/>
              <a:gd name="connsiteX70" fmla="*/ 399549 w 408479"/>
              <a:gd name="connsiteY70" fmla="*/ 91965 h 406622"/>
              <a:gd name="connsiteX71" fmla="*/ 408026 w 408479"/>
              <a:gd name="connsiteY71" fmla="*/ 83488 h 406622"/>
              <a:gd name="connsiteX72" fmla="*/ 399549 w 408479"/>
              <a:gd name="connsiteY72" fmla="*/ 75011 h 406622"/>
              <a:gd name="connsiteX73" fmla="*/ 369831 w 408479"/>
              <a:gd name="connsiteY73" fmla="*/ 75011 h 406622"/>
              <a:gd name="connsiteX74" fmla="*/ 369831 w 408479"/>
              <a:gd name="connsiteY74" fmla="*/ 46436 h 406622"/>
              <a:gd name="connsiteX75" fmla="*/ 362335 w 408479"/>
              <a:gd name="connsiteY75" fmla="*/ 37958 h 406622"/>
              <a:gd name="connsiteX76" fmla="*/ 361353 w 408479"/>
              <a:gd name="connsiteY76" fmla="*/ 37958 h 406622"/>
              <a:gd name="connsiteX77" fmla="*/ 334588 w 408479"/>
              <a:gd name="connsiteY77" fmla="*/ 37958 h 406622"/>
              <a:gd name="connsiteX78" fmla="*/ 334588 w 408479"/>
              <a:gd name="connsiteY78" fmla="*/ 8240 h 406622"/>
              <a:gd name="connsiteX79" fmla="*/ 326111 w 408479"/>
              <a:gd name="connsiteY79" fmla="*/ -237 h 406622"/>
              <a:gd name="connsiteX80" fmla="*/ 317634 w 408479"/>
              <a:gd name="connsiteY80" fmla="*/ 8240 h 406622"/>
              <a:gd name="connsiteX81" fmla="*/ 317634 w 408479"/>
              <a:gd name="connsiteY81" fmla="*/ 37958 h 406622"/>
              <a:gd name="connsiteX82" fmla="*/ 286201 w 408479"/>
              <a:gd name="connsiteY82" fmla="*/ 37958 h 406622"/>
              <a:gd name="connsiteX83" fmla="*/ 286201 w 408479"/>
              <a:gd name="connsiteY83" fmla="*/ 8240 h 406622"/>
              <a:gd name="connsiteX84" fmla="*/ 277724 w 408479"/>
              <a:gd name="connsiteY84" fmla="*/ -237 h 406622"/>
              <a:gd name="connsiteX85" fmla="*/ 269247 w 408479"/>
              <a:gd name="connsiteY85" fmla="*/ 8240 h 406622"/>
              <a:gd name="connsiteX86" fmla="*/ 269247 w 408479"/>
              <a:gd name="connsiteY86" fmla="*/ 37958 h 406622"/>
              <a:gd name="connsiteX87" fmla="*/ 237814 w 408479"/>
              <a:gd name="connsiteY87" fmla="*/ 37958 h 406622"/>
              <a:gd name="connsiteX88" fmla="*/ 237814 w 408479"/>
              <a:gd name="connsiteY88" fmla="*/ 8240 h 406622"/>
              <a:gd name="connsiteX89" fmla="*/ 229337 w 408479"/>
              <a:gd name="connsiteY89" fmla="*/ -237 h 406622"/>
              <a:gd name="connsiteX90" fmla="*/ 220860 w 408479"/>
              <a:gd name="connsiteY90" fmla="*/ 8240 h 406622"/>
              <a:gd name="connsiteX91" fmla="*/ 220860 w 408479"/>
              <a:gd name="connsiteY91" fmla="*/ 37958 h 406622"/>
              <a:gd name="connsiteX92" fmla="*/ 189427 w 408479"/>
              <a:gd name="connsiteY92" fmla="*/ 37958 h 406622"/>
              <a:gd name="connsiteX93" fmla="*/ 189427 w 408479"/>
              <a:gd name="connsiteY93" fmla="*/ 8240 h 406622"/>
              <a:gd name="connsiteX94" fmla="*/ 180950 w 408479"/>
              <a:gd name="connsiteY94" fmla="*/ -237 h 406622"/>
              <a:gd name="connsiteX95" fmla="*/ 172473 w 408479"/>
              <a:gd name="connsiteY95" fmla="*/ 8240 h 406622"/>
              <a:gd name="connsiteX96" fmla="*/ 172473 w 408479"/>
              <a:gd name="connsiteY96" fmla="*/ 37958 h 406622"/>
              <a:gd name="connsiteX97" fmla="*/ 141136 w 408479"/>
              <a:gd name="connsiteY97" fmla="*/ 37958 h 406622"/>
              <a:gd name="connsiteX98" fmla="*/ 141136 w 408479"/>
              <a:gd name="connsiteY98" fmla="*/ 8240 h 406622"/>
              <a:gd name="connsiteX99" fmla="*/ 131706 w 408479"/>
              <a:gd name="connsiteY99" fmla="*/ 620 h 406622"/>
              <a:gd name="connsiteX100" fmla="*/ 124086 w 408479"/>
              <a:gd name="connsiteY100" fmla="*/ 8240 h 406622"/>
              <a:gd name="connsiteX101" fmla="*/ 124086 w 408479"/>
              <a:gd name="connsiteY101" fmla="*/ 37958 h 406622"/>
              <a:gd name="connsiteX102" fmla="*/ 92748 w 408479"/>
              <a:gd name="connsiteY102" fmla="*/ 37958 h 406622"/>
              <a:gd name="connsiteX103" fmla="*/ 92748 w 408479"/>
              <a:gd name="connsiteY103" fmla="*/ 8240 h 406622"/>
              <a:gd name="connsiteX104" fmla="*/ 83319 w 408479"/>
              <a:gd name="connsiteY104" fmla="*/ 620 h 406622"/>
              <a:gd name="connsiteX105" fmla="*/ 75699 w 408479"/>
              <a:gd name="connsiteY105" fmla="*/ 8240 h 406622"/>
              <a:gd name="connsiteX106" fmla="*/ 75699 w 408479"/>
              <a:gd name="connsiteY106" fmla="*/ 37958 h 406622"/>
              <a:gd name="connsiteX107" fmla="*/ 47124 w 408479"/>
              <a:gd name="connsiteY107" fmla="*/ 37958 h 406622"/>
              <a:gd name="connsiteX108" fmla="*/ 38646 w 408479"/>
              <a:gd name="connsiteY108" fmla="*/ 45654 h 406622"/>
              <a:gd name="connsiteX109" fmla="*/ 38646 w 408479"/>
              <a:gd name="connsiteY109" fmla="*/ 46436 h 406622"/>
              <a:gd name="connsiteX110" fmla="*/ 38646 w 408479"/>
              <a:gd name="connsiteY110" fmla="*/ 72725 h 406622"/>
              <a:gd name="connsiteX111" fmla="*/ 9024 w 408479"/>
              <a:gd name="connsiteY111" fmla="*/ 72725 h 406622"/>
              <a:gd name="connsiteX112" fmla="*/ -406 w 408479"/>
              <a:gd name="connsiteY112" fmla="*/ 80345 h 406622"/>
              <a:gd name="connsiteX113" fmla="*/ 7224 w 408479"/>
              <a:gd name="connsiteY113" fmla="*/ 89774 h 406622"/>
              <a:gd name="connsiteX114" fmla="*/ 9024 w 408479"/>
              <a:gd name="connsiteY114" fmla="*/ 89774 h 406622"/>
              <a:gd name="connsiteX115" fmla="*/ 38646 w 408479"/>
              <a:gd name="connsiteY115" fmla="*/ 89774 h 406622"/>
              <a:gd name="connsiteX116" fmla="*/ 38646 w 408479"/>
              <a:gd name="connsiteY116" fmla="*/ 121112 h 406622"/>
              <a:gd name="connsiteX117" fmla="*/ 9024 w 408479"/>
              <a:gd name="connsiteY117" fmla="*/ 121112 h 406622"/>
              <a:gd name="connsiteX118" fmla="*/ -406 w 408479"/>
              <a:gd name="connsiteY118" fmla="*/ 128732 h 406622"/>
              <a:gd name="connsiteX119" fmla="*/ 7224 w 408479"/>
              <a:gd name="connsiteY119" fmla="*/ 138161 h 406622"/>
              <a:gd name="connsiteX120" fmla="*/ 9024 w 408479"/>
              <a:gd name="connsiteY120" fmla="*/ 138161 h 406622"/>
              <a:gd name="connsiteX121" fmla="*/ 38646 w 408479"/>
              <a:gd name="connsiteY121" fmla="*/ 138161 h 406622"/>
              <a:gd name="connsiteX122" fmla="*/ 38646 w 408479"/>
              <a:gd name="connsiteY122" fmla="*/ 169499 h 406622"/>
              <a:gd name="connsiteX123" fmla="*/ 9024 w 408479"/>
              <a:gd name="connsiteY123" fmla="*/ 169499 h 406622"/>
              <a:gd name="connsiteX124" fmla="*/ 546 w 408479"/>
              <a:gd name="connsiteY124" fmla="*/ 177976 h 406622"/>
              <a:gd name="connsiteX125" fmla="*/ 9024 w 408479"/>
              <a:gd name="connsiteY125" fmla="*/ 186453 h 406622"/>
              <a:gd name="connsiteX126" fmla="*/ 38646 w 408479"/>
              <a:gd name="connsiteY126" fmla="*/ 186453 h 406622"/>
              <a:gd name="connsiteX127" fmla="*/ 38646 w 408479"/>
              <a:gd name="connsiteY127" fmla="*/ 217886 h 406622"/>
              <a:gd name="connsiteX128" fmla="*/ 9024 w 408479"/>
              <a:gd name="connsiteY128" fmla="*/ 217886 h 406622"/>
              <a:gd name="connsiteX129" fmla="*/ 546 w 408479"/>
              <a:gd name="connsiteY129" fmla="*/ 226363 h 406622"/>
              <a:gd name="connsiteX130" fmla="*/ 9024 w 408479"/>
              <a:gd name="connsiteY130" fmla="*/ 234840 h 406622"/>
              <a:gd name="connsiteX131" fmla="*/ 38646 w 408479"/>
              <a:gd name="connsiteY131" fmla="*/ 234840 h 406622"/>
              <a:gd name="connsiteX132" fmla="*/ 38646 w 408479"/>
              <a:gd name="connsiteY132" fmla="*/ 266273 h 406622"/>
              <a:gd name="connsiteX133" fmla="*/ 9024 w 408479"/>
              <a:gd name="connsiteY133" fmla="*/ 266273 h 406622"/>
              <a:gd name="connsiteX134" fmla="*/ 546 w 408479"/>
              <a:gd name="connsiteY134" fmla="*/ 274750 h 406622"/>
              <a:gd name="connsiteX135" fmla="*/ 9024 w 408479"/>
              <a:gd name="connsiteY135" fmla="*/ 283227 h 406622"/>
              <a:gd name="connsiteX136" fmla="*/ 38646 w 408479"/>
              <a:gd name="connsiteY136" fmla="*/ 283227 h 406622"/>
              <a:gd name="connsiteX137" fmla="*/ 38646 w 408479"/>
              <a:gd name="connsiteY137" fmla="*/ 314088 h 406622"/>
              <a:gd name="connsiteX138" fmla="*/ 9024 w 408479"/>
              <a:gd name="connsiteY138" fmla="*/ 314088 h 40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408479" h="406622">
                <a:moveTo>
                  <a:pt x="55601" y="54151"/>
                </a:moveTo>
                <a:lnTo>
                  <a:pt x="352591" y="54151"/>
                </a:lnTo>
                <a:lnTo>
                  <a:pt x="352591" y="351236"/>
                </a:lnTo>
                <a:lnTo>
                  <a:pt x="55601" y="351236"/>
                </a:lnTo>
                <a:close/>
                <a:moveTo>
                  <a:pt x="8928" y="315612"/>
                </a:moveTo>
                <a:cubicBezTo>
                  <a:pt x="4242" y="315612"/>
                  <a:pt x="451" y="319403"/>
                  <a:pt x="451" y="324089"/>
                </a:cubicBezTo>
                <a:cubicBezTo>
                  <a:pt x="451" y="328776"/>
                  <a:pt x="4242" y="332567"/>
                  <a:pt x="8928" y="332567"/>
                </a:cubicBezTo>
                <a:lnTo>
                  <a:pt x="38551" y="332567"/>
                </a:lnTo>
                <a:lnTo>
                  <a:pt x="38551" y="358856"/>
                </a:lnTo>
                <a:cubicBezTo>
                  <a:pt x="38285" y="363266"/>
                  <a:pt x="41637" y="367066"/>
                  <a:pt x="46047" y="367333"/>
                </a:cubicBezTo>
                <a:cubicBezTo>
                  <a:pt x="46371" y="367352"/>
                  <a:pt x="46705" y="367352"/>
                  <a:pt x="47028" y="367333"/>
                </a:cubicBezTo>
                <a:lnTo>
                  <a:pt x="73413" y="367333"/>
                </a:lnTo>
                <a:lnTo>
                  <a:pt x="73413" y="397908"/>
                </a:lnTo>
                <a:cubicBezTo>
                  <a:pt x="73413" y="402594"/>
                  <a:pt x="77204" y="406385"/>
                  <a:pt x="81890" y="406385"/>
                </a:cubicBezTo>
                <a:cubicBezTo>
                  <a:pt x="86576" y="406385"/>
                  <a:pt x="90367" y="402594"/>
                  <a:pt x="90367" y="397908"/>
                </a:cubicBezTo>
                <a:lnTo>
                  <a:pt x="90367" y="368190"/>
                </a:lnTo>
                <a:lnTo>
                  <a:pt x="121800" y="368190"/>
                </a:lnTo>
                <a:lnTo>
                  <a:pt x="121800" y="397908"/>
                </a:lnTo>
                <a:cubicBezTo>
                  <a:pt x="121800" y="402594"/>
                  <a:pt x="125591" y="406385"/>
                  <a:pt x="130277" y="406385"/>
                </a:cubicBezTo>
                <a:cubicBezTo>
                  <a:pt x="134963" y="406385"/>
                  <a:pt x="138754" y="402594"/>
                  <a:pt x="138754" y="397908"/>
                </a:cubicBezTo>
                <a:lnTo>
                  <a:pt x="138754" y="368190"/>
                </a:lnTo>
                <a:lnTo>
                  <a:pt x="170187" y="368190"/>
                </a:lnTo>
                <a:lnTo>
                  <a:pt x="170187" y="397908"/>
                </a:lnTo>
                <a:cubicBezTo>
                  <a:pt x="170187" y="402594"/>
                  <a:pt x="173978" y="406385"/>
                  <a:pt x="178664" y="406385"/>
                </a:cubicBezTo>
                <a:cubicBezTo>
                  <a:pt x="183350" y="406385"/>
                  <a:pt x="187141" y="402594"/>
                  <a:pt x="187141" y="397908"/>
                </a:cubicBezTo>
                <a:lnTo>
                  <a:pt x="187141" y="368190"/>
                </a:lnTo>
                <a:lnTo>
                  <a:pt x="218478" y="368190"/>
                </a:lnTo>
                <a:lnTo>
                  <a:pt x="218478" y="397908"/>
                </a:lnTo>
                <a:cubicBezTo>
                  <a:pt x="218974" y="402614"/>
                  <a:pt x="223193" y="406033"/>
                  <a:pt x="227908" y="405528"/>
                </a:cubicBezTo>
                <a:cubicBezTo>
                  <a:pt x="231928" y="405109"/>
                  <a:pt x="235100" y="401928"/>
                  <a:pt x="235528" y="397908"/>
                </a:cubicBezTo>
                <a:lnTo>
                  <a:pt x="235528" y="368190"/>
                </a:lnTo>
                <a:lnTo>
                  <a:pt x="266866" y="368190"/>
                </a:lnTo>
                <a:lnTo>
                  <a:pt x="266866" y="397908"/>
                </a:lnTo>
                <a:cubicBezTo>
                  <a:pt x="267361" y="402614"/>
                  <a:pt x="271580" y="406033"/>
                  <a:pt x="276295" y="405528"/>
                </a:cubicBezTo>
                <a:cubicBezTo>
                  <a:pt x="280315" y="405109"/>
                  <a:pt x="283487" y="401928"/>
                  <a:pt x="283915" y="397908"/>
                </a:cubicBezTo>
                <a:lnTo>
                  <a:pt x="283915" y="368190"/>
                </a:lnTo>
                <a:lnTo>
                  <a:pt x="315538" y="368190"/>
                </a:lnTo>
                <a:lnTo>
                  <a:pt x="315538" y="397908"/>
                </a:lnTo>
                <a:cubicBezTo>
                  <a:pt x="315538" y="402594"/>
                  <a:pt x="319329" y="406385"/>
                  <a:pt x="324016" y="406385"/>
                </a:cubicBezTo>
                <a:cubicBezTo>
                  <a:pt x="328702" y="406385"/>
                  <a:pt x="332493" y="402594"/>
                  <a:pt x="332493" y="397908"/>
                </a:cubicBezTo>
                <a:lnTo>
                  <a:pt x="332493" y="368190"/>
                </a:lnTo>
                <a:lnTo>
                  <a:pt x="358877" y="368190"/>
                </a:lnTo>
                <a:cubicBezTo>
                  <a:pt x="363287" y="368457"/>
                  <a:pt x="367078" y="365104"/>
                  <a:pt x="367354" y="360694"/>
                </a:cubicBezTo>
                <a:cubicBezTo>
                  <a:pt x="367373" y="360370"/>
                  <a:pt x="367373" y="360037"/>
                  <a:pt x="367354" y="359713"/>
                </a:cubicBezTo>
                <a:lnTo>
                  <a:pt x="367354" y="333138"/>
                </a:lnTo>
                <a:lnTo>
                  <a:pt x="399549" y="333138"/>
                </a:lnTo>
                <a:cubicBezTo>
                  <a:pt x="404235" y="333138"/>
                  <a:pt x="408026" y="329347"/>
                  <a:pt x="408026" y="324661"/>
                </a:cubicBezTo>
                <a:cubicBezTo>
                  <a:pt x="408026" y="319975"/>
                  <a:pt x="404235" y="316184"/>
                  <a:pt x="399549" y="316184"/>
                </a:cubicBezTo>
                <a:lnTo>
                  <a:pt x="369831" y="316184"/>
                </a:lnTo>
                <a:lnTo>
                  <a:pt x="369831" y="285513"/>
                </a:lnTo>
                <a:lnTo>
                  <a:pt x="399549" y="285513"/>
                </a:lnTo>
                <a:cubicBezTo>
                  <a:pt x="404235" y="285513"/>
                  <a:pt x="408026" y="281722"/>
                  <a:pt x="408026" y="277036"/>
                </a:cubicBezTo>
                <a:cubicBezTo>
                  <a:pt x="408026" y="272350"/>
                  <a:pt x="404235" y="268559"/>
                  <a:pt x="399549" y="268559"/>
                </a:cubicBezTo>
                <a:lnTo>
                  <a:pt x="369831" y="268559"/>
                </a:lnTo>
                <a:lnTo>
                  <a:pt x="369831" y="237126"/>
                </a:lnTo>
                <a:lnTo>
                  <a:pt x="399549" y="237126"/>
                </a:lnTo>
                <a:cubicBezTo>
                  <a:pt x="404235" y="237126"/>
                  <a:pt x="408026" y="233335"/>
                  <a:pt x="408026" y="228649"/>
                </a:cubicBezTo>
                <a:cubicBezTo>
                  <a:pt x="408026" y="223962"/>
                  <a:pt x="404235" y="220172"/>
                  <a:pt x="399549" y="220172"/>
                </a:cubicBezTo>
                <a:lnTo>
                  <a:pt x="369831" y="220172"/>
                </a:lnTo>
                <a:lnTo>
                  <a:pt x="369831" y="188739"/>
                </a:lnTo>
                <a:lnTo>
                  <a:pt x="399549" y="188739"/>
                </a:lnTo>
                <a:cubicBezTo>
                  <a:pt x="404235" y="188739"/>
                  <a:pt x="408026" y="184948"/>
                  <a:pt x="408026" y="180262"/>
                </a:cubicBezTo>
                <a:cubicBezTo>
                  <a:pt x="408026" y="175575"/>
                  <a:pt x="404235" y="171785"/>
                  <a:pt x="399549" y="171785"/>
                </a:cubicBezTo>
                <a:lnTo>
                  <a:pt x="369831" y="171785"/>
                </a:lnTo>
                <a:lnTo>
                  <a:pt x="369831" y="140352"/>
                </a:lnTo>
                <a:lnTo>
                  <a:pt x="399549" y="140352"/>
                </a:lnTo>
                <a:cubicBezTo>
                  <a:pt x="404235" y="140352"/>
                  <a:pt x="408026" y="136561"/>
                  <a:pt x="408026" y="131875"/>
                </a:cubicBezTo>
                <a:cubicBezTo>
                  <a:pt x="408026" y="127189"/>
                  <a:pt x="404235" y="123398"/>
                  <a:pt x="399549" y="123398"/>
                </a:cubicBezTo>
                <a:lnTo>
                  <a:pt x="369831" y="123398"/>
                </a:lnTo>
                <a:lnTo>
                  <a:pt x="369831" y="91965"/>
                </a:lnTo>
                <a:lnTo>
                  <a:pt x="399549" y="91965"/>
                </a:lnTo>
                <a:cubicBezTo>
                  <a:pt x="404235" y="91965"/>
                  <a:pt x="408026" y="88174"/>
                  <a:pt x="408026" y="83488"/>
                </a:cubicBezTo>
                <a:cubicBezTo>
                  <a:pt x="408026" y="78802"/>
                  <a:pt x="404235" y="75011"/>
                  <a:pt x="399549" y="75011"/>
                </a:cubicBezTo>
                <a:lnTo>
                  <a:pt x="369831" y="75011"/>
                </a:lnTo>
                <a:lnTo>
                  <a:pt x="369831" y="46436"/>
                </a:lnTo>
                <a:cubicBezTo>
                  <a:pt x="370107" y="42025"/>
                  <a:pt x="366745" y="38225"/>
                  <a:pt x="362335" y="37958"/>
                </a:cubicBezTo>
                <a:cubicBezTo>
                  <a:pt x="362011" y="37939"/>
                  <a:pt x="361677" y="37939"/>
                  <a:pt x="361353" y="37958"/>
                </a:cubicBezTo>
                <a:lnTo>
                  <a:pt x="334588" y="37958"/>
                </a:lnTo>
                <a:lnTo>
                  <a:pt x="334588" y="8240"/>
                </a:lnTo>
                <a:cubicBezTo>
                  <a:pt x="334588" y="3554"/>
                  <a:pt x="330797" y="-237"/>
                  <a:pt x="326111" y="-237"/>
                </a:cubicBezTo>
                <a:cubicBezTo>
                  <a:pt x="321425" y="-237"/>
                  <a:pt x="317634" y="3554"/>
                  <a:pt x="317634" y="8240"/>
                </a:cubicBezTo>
                <a:lnTo>
                  <a:pt x="317634" y="37958"/>
                </a:lnTo>
                <a:lnTo>
                  <a:pt x="286201" y="37958"/>
                </a:lnTo>
                <a:lnTo>
                  <a:pt x="286201" y="8240"/>
                </a:lnTo>
                <a:cubicBezTo>
                  <a:pt x="286201" y="3554"/>
                  <a:pt x="282410" y="-237"/>
                  <a:pt x="277724" y="-237"/>
                </a:cubicBezTo>
                <a:cubicBezTo>
                  <a:pt x="273038" y="-237"/>
                  <a:pt x="269247" y="3554"/>
                  <a:pt x="269247" y="8240"/>
                </a:cubicBezTo>
                <a:lnTo>
                  <a:pt x="269247" y="37958"/>
                </a:lnTo>
                <a:lnTo>
                  <a:pt x="237814" y="37958"/>
                </a:lnTo>
                <a:lnTo>
                  <a:pt x="237814" y="8240"/>
                </a:lnTo>
                <a:cubicBezTo>
                  <a:pt x="237814" y="3554"/>
                  <a:pt x="234023" y="-237"/>
                  <a:pt x="229337" y="-237"/>
                </a:cubicBezTo>
                <a:cubicBezTo>
                  <a:pt x="224651" y="-237"/>
                  <a:pt x="220860" y="3554"/>
                  <a:pt x="220860" y="8240"/>
                </a:cubicBezTo>
                <a:lnTo>
                  <a:pt x="220860" y="37958"/>
                </a:lnTo>
                <a:lnTo>
                  <a:pt x="189427" y="37958"/>
                </a:lnTo>
                <a:lnTo>
                  <a:pt x="189427" y="8240"/>
                </a:lnTo>
                <a:cubicBezTo>
                  <a:pt x="189427" y="3554"/>
                  <a:pt x="185636" y="-237"/>
                  <a:pt x="180950" y="-237"/>
                </a:cubicBezTo>
                <a:cubicBezTo>
                  <a:pt x="176264" y="-237"/>
                  <a:pt x="172473" y="3554"/>
                  <a:pt x="172473" y="8240"/>
                </a:cubicBezTo>
                <a:lnTo>
                  <a:pt x="172473" y="37958"/>
                </a:lnTo>
                <a:lnTo>
                  <a:pt x="141136" y="37958"/>
                </a:lnTo>
                <a:lnTo>
                  <a:pt x="141136" y="8240"/>
                </a:lnTo>
                <a:cubicBezTo>
                  <a:pt x="140640" y="3535"/>
                  <a:pt x="136421" y="116"/>
                  <a:pt x="131706" y="620"/>
                </a:cubicBezTo>
                <a:cubicBezTo>
                  <a:pt x="127686" y="1039"/>
                  <a:pt x="124514" y="4221"/>
                  <a:pt x="124086" y="8240"/>
                </a:cubicBezTo>
                <a:lnTo>
                  <a:pt x="124086" y="37958"/>
                </a:lnTo>
                <a:lnTo>
                  <a:pt x="92748" y="37958"/>
                </a:lnTo>
                <a:lnTo>
                  <a:pt x="92748" y="8240"/>
                </a:lnTo>
                <a:cubicBezTo>
                  <a:pt x="92253" y="3535"/>
                  <a:pt x="88034" y="116"/>
                  <a:pt x="83319" y="620"/>
                </a:cubicBezTo>
                <a:cubicBezTo>
                  <a:pt x="79299" y="1039"/>
                  <a:pt x="76127" y="4221"/>
                  <a:pt x="75699" y="8240"/>
                </a:cubicBezTo>
                <a:lnTo>
                  <a:pt x="75699" y="37958"/>
                </a:lnTo>
                <a:lnTo>
                  <a:pt x="47124" y="37958"/>
                </a:lnTo>
                <a:cubicBezTo>
                  <a:pt x="42657" y="37739"/>
                  <a:pt x="38866" y="41187"/>
                  <a:pt x="38646" y="45654"/>
                </a:cubicBezTo>
                <a:cubicBezTo>
                  <a:pt x="38637" y="45912"/>
                  <a:pt x="38637" y="46178"/>
                  <a:pt x="38646" y="46436"/>
                </a:cubicBezTo>
                <a:lnTo>
                  <a:pt x="38646" y="72725"/>
                </a:lnTo>
                <a:lnTo>
                  <a:pt x="9024" y="72725"/>
                </a:lnTo>
                <a:cubicBezTo>
                  <a:pt x="4318" y="72229"/>
                  <a:pt x="99" y="75639"/>
                  <a:pt x="-406" y="80345"/>
                </a:cubicBezTo>
                <a:cubicBezTo>
                  <a:pt x="-901" y="85059"/>
                  <a:pt x="2508" y="89279"/>
                  <a:pt x="7224" y="89774"/>
                </a:cubicBezTo>
                <a:cubicBezTo>
                  <a:pt x="7824" y="89841"/>
                  <a:pt x="8424" y="89841"/>
                  <a:pt x="9024" y="89774"/>
                </a:cubicBezTo>
                <a:lnTo>
                  <a:pt x="38646" y="89774"/>
                </a:lnTo>
                <a:lnTo>
                  <a:pt x="38646" y="121112"/>
                </a:lnTo>
                <a:lnTo>
                  <a:pt x="9024" y="121112"/>
                </a:lnTo>
                <a:cubicBezTo>
                  <a:pt x="4318" y="120616"/>
                  <a:pt x="99" y="124026"/>
                  <a:pt x="-406" y="128732"/>
                </a:cubicBezTo>
                <a:cubicBezTo>
                  <a:pt x="-901" y="133446"/>
                  <a:pt x="2508" y="137666"/>
                  <a:pt x="7224" y="138161"/>
                </a:cubicBezTo>
                <a:cubicBezTo>
                  <a:pt x="7824" y="138228"/>
                  <a:pt x="8424" y="138228"/>
                  <a:pt x="9024" y="138161"/>
                </a:cubicBezTo>
                <a:lnTo>
                  <a:pt x="38646" y="138161"/>
                </a:lnTo>
                <a:lnTo>
                  <a:pt x="38646" y="169499"/>
                </a:lnTo>
                <a:lnTo>
                  <a:pt x="9024" y="169499"/>
                </a:lnTo>
                <a:cubicBezTo>
                  <a:pt x="4337" y="169499"/>
                  <a:pt x="546" y="173290"/>
                  <a:pt x="546" y="177976"/>
                </a:cubicBezTo>
                <a:cubicBezTo>
                  <a:pt x="546" y="182662"/>
                  <a:pt x="4337" y="186453"/>
                  <a:pt x="9024" y="186453"/>
                </a:cubicBezTo>
                <a:lnTo>
                  <a:pt x="38646" y="186453"/>
                </a:lnTo>
                <a:lnTo>
                  <a:pt x="38646" y="217886"/>
                </a:lnTo>
                <a:lnTo>
                  <a:pt x="9024" y="217886"/>
                </a:lnTo>
                <a:cubicBezTo>
                  <a:pt x="4337" y="217886"/>
                  <a:pt x="546" y="221677"/>
                  <a:pt x="546" y="226363"/>
                </a:cubicBezTo>
                <a:cubicBezTo>
                  <a:pt x="546" y="231049"/>
                  <a:pt x="4337" y="234840"/>
                  <a:pt x="9024" y="234840"/>
                </a:cubicBezTo>
                <a:lnTo>
                  <a:pt x="38646" y="234840"/>
                </a:lnTo>
                <a:lnTo>
                  <a:pt x="38646" y="266273"/>
                </a:lnTo>
                <a:lnTo>
                  <a:pt x="9024" y="266273"/>
                </a:lnTo>
                <a:cubicBezTo>
                  <a:pt x="4337" y="266273"/>
                  <a:pt x="546" y="270063"/>
                  <a:pt x="546" y="274750"/>
                </a:cubicBezTo>
                <a:cubicBezTo>
                  <a:pt x="546" y="279436"/>
                  <a:pt x="4337" y="283227"/>
                  <a:pt x="9024" y="283227"/>
                </a:cubicBezTo>
                <a:lnTo>
                  <a:pt x="38646" y="283227"/>
                </a:lnTo>
                <a:lnTo>
                  <a:pt x="38646" y="314088"/>
                </a:lnTo>
                <a:lnTo>
                  <a:pt x="9024" y="314088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5" name="Grafik 30">
            <a:extLst>
              <a:ext uri="{FF2B5EF4-FFF2-40B4-BE49-F238E27FC236}">
                <a16:creationId xmlns:a16="http://schemas.microsoft.com/office/drawing/2014/main" id="{491EDC3C-F446-5E77-117F-E08A5B619FEC}"/>
              </a:ext>
            </a:extLst>
          </p:cNvPr>
          <p:cNvSpPr>
            <a:spLocks noChangeAspect="1"/>
          </p:cNvSpPr>
          <p:nvPr/>
        </p:nvSpPr>
        <p:spPr bwMode="gray">
          <a:xfrm>
            <a:off x="10041976" y="2364770"/>
            <a:ext cx="266818" cy="360618"/>
          </a:xfrm>
          <a:custGeom>
            <a:avLst/>
            <a:gdLst>
              <a:gd name="connsiteX0" fmla="*/ 175056 w 304780"/>
              <a:gd name="connsiteY0" fmla="*/ 164561 h 411925"/>
              <a:gd name="connsiteX1" fmla="*/ 190867 w 304780"/>
              <a:gd name="connsiteY1" fmla="*/ 175706 h 411925"/>
              <a:gd name="connsiteX2" fmla="*/ 181342 w 304780"/>
              <a:gd name="connsiteY2" fmla="*/ 200566 h 411925"/>
              <a:gd name="connsiteX3" fmla="*/ 158673 w 304780"/>
              <a:gd name="connsiteY3" fmla="*/ 242666 h 411925"/>
              <a:gd name="connsiteX4" fmla="*/ 157434 w 304780"/>
              <a:gd name="connsiteY4" fmla="*/ 245048 h 411925"/>
              <a:gd name="connsiteX5" fmla="*/ 144576 w 304780"/>
              <a:gd name="connsiteY5" fmla="*/ 246667 h 411925"/>
              <a:gd name="connsiteX6" fmla="*/ 153339 w 304780"/>
              <a:gd name="connsiteY6" fmla="*/ 216187 h 411925"/>
              <a:gd name="connsiteX7" fmla="*/ 171436 w 304780"/>
              <a:gd name="connsiteY7" fmla="*/ 182373 h 411925"/>
              <a:gd name="connsiteX8" fmla="*/ 171436 w 304780"/>
              <a:gd name="connsiteY8" fmla="*/ 181611 h 411925"/>
              <a:gd name="connsiteX9" fmla="*/ 117049 w 304780"/>
              <a:gd name="connsiteY9" fmla="*/ 181611 h 411925"/>
              <a:gd name="connsiteX10" fmla="*/ 106578 w 304780"/>
              <a:gd name="connsiteY10" fmla="*/ 169476 h 411925"/>
              <a:gd name="connsiteX11" fmla="*/ 107524 w 304780"/>
              <a:gd name="connsiteY11" fmla="*/ 165704 h 411925"/>
              <a:gd name="connsiteX12" fmla="*/ 142576 w 304780"/>
              <a:gd name="connsiteY12" fmla="*/ 95124 h 411925"/>
              <a:gd name="connsiteX13" fmla="*/ 155053 w 304780"/>
              <a:gd name="connsiteY13" fmla="*/ 91886 h 411925"/>
              <a:gd name="connsiteX14" fmla="*/ 157911 w 304780"/>
              <a:gd name="connsiteY14" fmla="*/ 102839 h 411925"/>
              <a:gd name="connsiteX15" fmla="*/ 126955 w 304780"/>
              <a:gd name="connsiteY15" fmla="*/ 164752 h 411925"/>
              <a:gd name="connsiteX16" fmla="*/ 175056 w 304780"/>
              <a:gd name="connsiteY16" fmla="*/ 164752 h 411925"/>
              <a:gd name="connsiteX17" fmla="*/ 151720 w 304780"/>
              <a:gd name="connsiteY17" fmla="*/ 17114 h 411925"/>
              <a:gd name="connsiteX18" fmla="*/ 26180 w 304780"/>
              <a:gd name="connsiteY18" fmla="*/ 105125 h 411925"/>
              <a:gd name="connsiteX19" fmla="*/ 40944 w 304780"/>
              <a:gd name="connsiteY19" fmla="*/ 228950 h 411925"/>
              <a:gd name="connsiteX20" fmla="*/ 51231 w 304780"/>
              <a:gd name="connsiteY20" fmla="*/ 243904 h 411925"/>
              <a:gd name="connsiteX21" fmla="*/ 81139 w 304780"/>
              <a:gd name="connsiteY21" fmla="*/ 306198 h 411925"/>
              <a:gd name="connsiteX22" fmla="*/ 224395 w 304780"/>
              <a:gd name="connsiteY22" fmla="*/ 306198 h 411925"/>
              <a:gd name="connsiteX23" fmla="*/ 263924 w 304780"/>
              <a:gd name="connsiteY23" fmla="*/ 229998 h 411925"/>
              <a:gd name="connsiteX24" fmla="*/ 229920 w 304780"/>
              <a:gd name="connsiteY24" fmla="*/ 41489 h 411925"/>
              <a:gd name="connsiteX25" fmla="*/ 151720 w 304780"/>
              <a:gd name="connsiteY25" fmla="*/ 17305 h 411925"/>
              <a:gd name="connsiteX26" fmla="*/ 86092 w 304780"/>
              <a:gd name="connsiteY26" fmla="*/ 323724 h 411925"/>
              <a:gd name="connsiteX27" fmla="*/ 86854 w 304780"/>
              <a:gd name="connsiteY27" fmla="*/ 326296 h 411925"/>
              <a:gd name="connsiteX28" fmla="*/ 90664 w 304780"/>
              <a:gd name="connsiteY28" fmla="*/ 378302 h 411925"/>
              <a:gd name="connsiteX29" fmla="*/ 116382 w 304780"/>
              <a:gd name="connsiteY29" fmla="*/ 395066 h 411925"/>
              <a:gd name="connsiteX30" fmla="*/ 125907 w 304780"/>
              <a:gd name="connsiteY30" fmla="*/ 395066 h 411925"/>
              <a:gd name="connsiteX31" fmla="*/ 189057 w 304780"/>
              <a:gd name="connsiteY31" fmla="*/ 395066 h 411925"/>
              <a:gd name="connsiteX32" fmla="*/ 217632 w 304780"/>
              <a:gd name="connsiteY32" fmla="*/ 365824 h 411925"/>
              <a:gd name="connsiteX33" fmla="*/ 217632 w 304780"/>
              <a:gd name="connsiteY33" fmla="*/ 332296 h 411925"/>
              <a:gd name="connsiteX34" fmla="*/ 218680 w 304780"/>
              <a:gd name="connsiteY34" fmla="*/ 325629 h 411925"/>
              <a:gd name="connsiteX35" fmla="*/ 219442 w 304780"/>
              <a:gd name="connsiteY35" fmla="*/ 323248 h 411925"/>
              <a:gd name="connsiteX36" fmla="*/ 152767 w 304780"/>
              <a:gd name="connsiteY36" fmla="*/ 445 h 411925"/>
              <a:gd name="connsiteX37" fmla="*/ 297166 w 304780"/>
              <a:gd name="connsiteY37" fmla="*/ 104649 h 411925"/>
              <a:gd name="connsiteX38" fmla="*/ 278116 w 304780"/>
              <a:gd name="connsiteY38" fmla="*/ 240190 h 411925"/>
              <a:gd name="connsiteX39" fmla="*/ 234873 w 304780"/>
              <a:gd name="connsiteY39" fmla="*/ 330868 h 411925"/>
              <a:gd name="connsiteX40" fmla="*/ 234873 w 304780"/>
              <a:gd name="connsiteY40" fmla="*/ 333344 h 411925"/>
              <a:gd name="connsiteX41" fmla="*/ 234873 w 304780"/>
              <a:gd name="connsiteY41" fmla="*/ 365729 h 411925"/>
              <a:gd name="connsiteX42" fmla="*/ 188105 w 304780"/>
              <a:gd name="connsiteY42" fmla="*/ 411735 h 411925"/>
              <a:gd name="connsiteX43" fmla="*/ 116382 w 304780"/>
              <a:gd name="connsiteY43" fmla="*/ 411735 h 411925"/>
              <a:gd name="connsiteX44" fmla="*/ 111905 w 304780"/>
              <a:gd name="connsiteY44" fmla="*/ 411735 h 411925"/>
              <a:gd name="connsiteX45" fmla="*/ 71995 w 304780"/>
              <a:gd name="connsiteY45" fmla="*/ 378112 h 411925"/>
              <a:gd name="connsiteX46" fmla="*/ 70281 w 304780"/>
              <a:gd name="connsiteY46" fmla="*/ 334297 h 411925"/>
              <a:gd name="connsiteX47" fmla="*/ 70281 w 304780"/>
              <a:gd name="connsiteY47" fmla="*/ 330773 h 411925"/>
              <a:gd name="connsiteX48" fmla="*/ 64566 w 304780"/>
              <a:gd name="connsiteY48" fmla="*/ 311723 h 411925"/>
              <a:gd name="connsiteX49" fmla="*/ 27894 w 304780"/>
              <a:gd name="connsiteY49" fmla="*/ 240571 h 411925"/>
              <a:gd name="connsiteX50" fmla="*/ 16655 w 304780"/>
              <a:gd name="connsiteY50" fmla="*/ 221521 h 411925"/>
              <a:gd name="connsiteX51" fmla="*/ 83158 w 304780"/>
              <a:gd name="connsiteY51" fmla="*/ 16514 h 411925"/>
              <a:gd name="connsiteX52" fmla="*/ 150957 w 304780"/>
              <a:gd name="connsiteY52" fmla="*/ -126 h 4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04780" h="411925">
                <a:moveTo>
                  <a:pt x="175056" y="164561"/>
                </a:moveTo>
                <a:cubicBezTo>
                  <a:pt x="182104" y="165037"/>
                  <a:pt x="190105" y="167609"/>
                  <a:pt x="190867" y="175706"/>
                </a:cubicBezTo>
                <a:cubicBezTo>
                  <a:pt x="190184" y="184745"/>
                  <a:pt x="186873" y="193384"/>
                  <a:pt x="181342" y="200566"/>
                </a:cubicBezTo>
                <a:cubicBezTo>
                  <a:pt x="173818" y="214663"/>
                  <a:pt x="165912" y="228474"/>
                  <a:pt x="158673" y="242666"/>
                </a:cubicBezTo>
                <a:lnTo>
                  <a:pt x="157434" y="245048"/>
                </a:lnTo>
                <a:cubicBezTo>
                  <a:pt x="151434" y="252667"/>
                  <a:pt x="147433" y="249143"/>
                  <a:pt x="144576" y="246667"/>
                </a:cubicBezTo>
                <a:cubicBezTo>
                  <a:pt x="137527" y="240380"/>
                  <a:pt x="146957" y="227617"/>
                  <a:pt x="153339" y="216187"/>
                </a:cubicBezTo>
                <a:cubicBezTo>
                  <a:pt x="159721" y="204757"/>
                  <a:pt x="165721" y="193803"/>
                  <a:pt x="171436" y="182373"/>
                </a:cubicBezTo>
                <a:lnTo>
                  <a:pt x="171436" y="181611"/>
                </a:lnTo>
                <a:lnTo>
                  <a:pt x="117049" y="181611"/>
                </a:lnTo>
                <a:cubicBezTo>
                  <a:pt x="110806" y="181154"/>
                  <a:pt x="106118" y="175715"/>
                  <a:pt x="106578" y="169476"/>
                </a:cubicBezTo>
                <a:cubicBezTo>
                  <a:pt x="106674" y="168171"/>
                  <a:pt x="106994" y="166895"/>
                  <a:pt x="107524" y="165704"/>
                </a:cubicBezTo>
                <a:lnTo>
                  <a:pt x="142576" y="95124"/>
                </a:lnTo>
                <a:cubicBezTo>
                  <a:pt x="147052" y="87599"/>
                  <a:pt x="152101" y="89885"/>
                  <a:pt x="155053" y="91886"/>
                </a:cubicBezTo>
                <a:cubicBezTo>
                  <a:pt x="158486" y="94391"/>
                  <a:pt x="159681" y="98972"/>
                  <a:pt x="157911" y="102839"/>
                </a:cubicBezTo>
                <a:lnTo>
                  <a:pt x="126955" y="164752"/>
                </a:lnTo>
                <a:lnTo>
                  <a:pt x="175056" y="164752"/>
                </a:lnTo>
                <a:close/>
                <a:moveTo>
                  <a:pt x="151720" y="17114"/>
                </a:moveTo>
                <a:cubicBezTo>
                  <a:pt x="95936" y="18400"/>
                  <a:pt x="46406" y="53119"/>
                  <a:pt x="26180" y="105125"/>
                </a:cubicBezTo>
                <a:cubicBezTo>
                  <a:pt x="11405" y="146435"/>
                  <a:pt x="16871" y="192279"/>
                  <a:pt x="40944" y="228950"/>
                </a:cubicBezTo>
                <a:cubicBezTo>
                  <a:pt x="40944" y="228950"/>
                  <a:pt x="46659" y="236761"/>
                  <a:pt x="51231" y="243904"/>
                </a:cubicBezTo>
                <a:cubicBezTo>
                  <a:pt x="63697" y="263374"/>
                  <a:pt x="73741" y="284291"/>
                  <a:pt x="81139" y="306198"/>
                </a:cubicBezTo>
                <a:lnTo>
                  <a:pt x="224395" y="306198"/>
                </a:lnTo>
                <a:cubicBezTo>
                  <a:pt x="233706" y="278976"/>
                  <a:pt x="247029" y="253287"/>
                  <a:pt x="263924" y="229998"/>
                </a:cubicBezTo>
                <a:cubicBezTo>
                  <a:pt x="306588" y="168552"/>
                  <a:pt x="291365" y="84161"/>
                  <a:pt x="229920" y="41489"/>
                </a:cubicBezTo>
                <a:cubicBezTo>
                  <a:pt x="206971" y="25553"/>
                  <a:pt x="179657" y="17105"/>
                  <a:pt x="151720" y="17305"/>
                </a:cubicBezTo>
                <a:close/>
                <a:moveTo>
                  <a:pt x="86092" y="323724"/>
                </a:moveTo>
                <a:lnTo>
                  <a:pt x="86854" y="326296"/>
                </a:lnTo>
                <a:cubicBezTo>
                  <a:pt x="91045" y="342583"/>
                  <a:pt x="82568" y="361729"/>
                  <a:pt x="90664" y="378302"/>
                </a:cubicBezTo>
                <a:cubicBezTo>
                  <a:pt x="95560" y="388142"/>
                  <a:pt x="105402" y="394561"/>
                  <a:pt x="116382" y="395066"/>
                </a:cubicBezTo>
                <a:lnTo>
                  <a:pt x="125907" y="395066"/>
                </a:lnTo>
                <a:cubicBezTo>
                  <a:pt x="147148" y="395066"/>
                  <a:pt x="168674" y="395733"/>
                  <a:pt x="189057" y="395066"/>
                </a:cubicBezTo>
                <a:cubicBezTo>
                  <a:pt x="204677" y="394104"/>
                  <a:pt x="217027" y="381465"/>
                  <a:pt x="217632" y="365824"/>
                </a:cubicBezTo>
                <a:lnTo>
                  <a:pt x="217632" y="332296"/>
                </a:lnTo>
                <a:cubicBezTo>
                  <a:pt x="217850" y="330058"/>
                  <a:pt x="218200" y="327829"/>
                  <a:pt x="218680" y="325629"/>
                </a:cubicBezTo>
                <a:lnTo>
                  <a:pt x="219442" y="323248"/>
                </a:lnTo>
                <a:close/>
                <a:moveTo>
                  <a:pt x="152767" y="445"/>
                </a:moveTo>
                <a:cubicBezTo>
                  <a:pt x="218081" y="1188"/>
                  <a:pt x="275881" y="42898"/>
                  <a:pt x="297166" y="104649"/>
                </a:cubicBezTo>
                <a:cubicBezTo>
                  <a:pt x="311943" y="150359"/>
                  <a:pt x="304921" y="200328"/>
                  <a:pt x="278116" y="240190"/>
                </a:cubicBezTo>
                <a:cubicBezTo>
                  <a:pt x="258324" y="267546"/>
                  <a:pt x="243672" y="298273"/>
                  <a:pt x="234873" y="330868"/>
                </a:cubicBezTo>
                <a:cubicBezTo>
                  <a:pt x="234827" y="331696"/>
                  <a:pt x="234827" y="332516"/>
                  <a:pt x="234873" y="333344"/>
                </a:cubicBezTo>
                <a:lnTo>
                  <a:pt x="234873" y="365729"/>
                </a:lnTo>
                <a:cubicBezTo>
                  <a:pt x="233735" y="390942"/>
                  <a:pt x="213336" y="411011"/>
                  <a:pt x="188105" y="411735"/>
                </a:cubicBezTo>
                <a:cubicBezTo>
                  <a:pt x="164293" y="411735"/>
                  <a:pt x="140480" y="411735"/>
                  <a:pt x="116382" y="411735"/>
                </a:cubicBezTo>
                <a:cubicBezTo>
                  <a:pt x="114891" y="411821"/>
                  <a:pt x="113396" y="411821"/>
                  <a:pt x="111905" y="411735"/>
                </a:cubicBezTo>
                <a:cubicBezTo>
                  <a:pt x="93099" y="409459"/>
                  <a:pt x="77427" y="396257"/>
                  <a:pt x="71995" y="378112"/>
                </a:cubicBezTo>
                <a:cubicBezTo>
                  <a:pt x="69422" y="363653"/>
                  <a:pt x="68845" y="348908"/>
                  <a:pt x="70281" y="334297"/>
                </a:cubicBezTo>
                <a:cubicBezTo>
                  <a:pt x="70281" y="334297"/>
                  <a:pt x="70281" y="330773"/>
                  <a:pt x="70281" y="330773"/>
                </a:cubicBezTo>
                <a:lnTo>
                  <a:pt x="64566" y="311723"/>
                </a:lnTo>
                <a:cubicBezTo>
                  <a:pt x="55873" y="286348"/>
                  <a:pt x="43518" y="262374"/>
                  <a:pt x="27894" y="240571"/>
                </a:cubicBezTo>
                <a:cubicBezTo>
                  <a:pt x="23752" y="234465"/>
                  <a:pt x="19997" y="228103"/>
                  <a:pt x="16655" y="221521"/>
                </a:cubicBezTo>
                <a:cubicBezTo>
                  <a:pt x="-21593" y="146549"/>
                  <a:pt x="8182" y="54757"/>
                  <a:pt x="83158" y="16514"/>
                </a:cubicBezTo>
                <a:cubicBezTo>
                  <a:pt x="104166" y="5799"/>
                  <a:pt x="127375" y="103"/>
                  <a:pt x="150957" y="-12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8" name="Grafik 74">
            <a:extLst>
              <a:ext uri="{FF2B5EF4-FFF2-40B4-BE49-F238E27FC236}">
                <a16:creationId xmlns:a16="http://schemas.microsoft.com/office/drawing/2014/main" id="{52E3247E-5F16-0C27-18B2-F539C0151DFE}"/>
              </a:ext>
            </a:extLst>
          </p:cNvPr>
          <p:cNvSpPr>
            <a:spLocks noChangeAspect="1"/>
          </p:cNvSpPr>
          <p:nvPr/>
        </p:nvSpPr>
        <p:spPr bwMode="gray">
          <a:xfrm>
            <a:off x="2976742" y="3271392"/>
            <a:ext cx="409426" cy="215302"/>
          </a:xfrm>
          <a:custGeom>
            <a:avLst/>
            <a:gdLst>
              <a:gd name="connsiteX0" fmla="*/ 458697 w 478158"/>
              <a:gd name="connsiteY0" fmla="*/ 167491 h 251445"/>
              <a:gd name="connsiteX1" fmla="*/ 435942 w 478158"/>
              <a:gd name="connsiteY1" fmla="*/ 191017 h 251445"/>
              <a:gd name="connsiteX2" fmla="*/ 435837 w 478158"/>
              <a:gd name="connsiteY2" fmla="*/ 191017 h 251445"/>
              <a:gd name="connsiteX3" fmla="*/ 425360 w 478158"/>
              <a:gd name="connsiteY3" fmla="*/ 191017 h 251445"/>
              <a:gd name="connsiteX4" fmla="*/ 365686 w 478158"/>
              <a:gd name="connsiteY4" fmla="*/ 142488 h 251445"/>
              <a:gd name="connsiteX5" fmla="*/ 317156 w 478158"/>
              <a:gd name="connsiteY5" fmla="*/ 191017 h 251445"/>
              <a:gd name="connsiteX6" fmla="*/ 155231 w 478158"/>
              <a:gd name="connsiteY6" fmla="*/ 191017 h 251445"/>
              <a:gd name="connsiteX7" fmla="*/ 95061 w 478158"/>
              <a:gd name="connsiteY7" fmla="*/ 142888 h 251445"/>
              <a:gd name="connsiteX8" fmla="*/ 46931 w 478158"/>
              <a:gd name="connsiteY8" fmla="*/ 191017 h 251445"/>
              <a:gd name="connsiteX9" fmla="*/ 42074 w 478158"/>
              <a:gd name="connsiteY9" fmla="*/ 191017 h 251445"/>
              <a:gd name="connsiteX10" fmla="*/ 19214 w 478158"/>
              <a:gd name="connsiteY10" fmla="*/ 167595 h 251445"/>
              <a:gd name="connsiteX11" fmla="*/ 19214 w 478158"/>
              <a:gd name="connsiteY11" fmla="*/ 167491 h 251445"/>
              <a:gd name="connsiteX12" fmla="*/ 19214 w 478158"/>
              <a:gd name="connsiteY12" fmla="*/ 139582 h 251445"/>
              <a:gd name="connsiteX13" fmla="*/ 36168 w 478158"/>
              <a:gd name="connsiteY13" fmla="*/ 117103 h 251445"/>
              <a:gd name="connsiteX14" fmla="*/ 112368 w 478158"/>
              <a:gd name="connsiteY14" fmla="*/ 96244 h 251445"/>
              <a:gd name="connsiteX15" fmla="*/ 117512 w 478158"/>
              <a:gd name="connsiteY15" fmla="*/ 92624 h 251445"/>
              <a:gd name="connsiteX16" fmla="*/ 163232 w 478158"/>
              <a:gd name="connsiteY16" fmla="*/ 32712 h 251445"/>
              <a:gd name="connsiteX17" fmla="*/ 190473 w 478158"/>
              <a:gd name="connsiteY17" fmla="*/ 19377 h 251445"/>
              <a:gd name="connsiteX18" fmla="*/ 335063 w 478158"/>
              <a:gd name="connsiteY18" fmla="*/ 19377 h 251445"/>
              <a:gd name="connsiteX19" fmla="*/ 364114 w 478158"/>
              <a:gd name="connsiteY19" fmla="*/ 35284 h 251445"/>
              <a:gd name="connsiteX20" fmla="*/ 399737 w 478158"/>
              <a:gd name="connsiteY20" fmla="*/ 92434 h 251445"/>
              <a:gd name="connsiteX21" fmla="*/ 403928 w 478158"/>
              <a:gd name="connsiteY21" fmla="*/ 96148 h 251445"/>
              <a:gd name="connsiteX22" fmla="*/ 444886 w 478158"/>
              <a:gd name="connsiteY22" fmla="*/ 115198 h 251445"/>
              <a:gd name="connsiteX23" fmla="*/ 458316 w 478158"/>
              <a:gd name="connsiteY23" fmla="*/ 136344 h 251445"/>
              <a:gd name="connsiteX24" fmla="*/ 458316 w 478158"/>
              <a:gd name="connsiteY24" fmla="*/ 168253 h 251445"/>
              <a:gd name="connsiteX25" fmla="*/ 406214 w 478158"/>
              <a:gd name="connsiteY25" fmla="*/ 196732 h 251445"/>
              <a:gd name="connsiteX26" fmla="*/ 371353 w 478158"/>
              <a:gd name="connsiteY26" fmla="*/ 231594 h 251445"/>
              <a:gd name="connsiteX27" fmla="*/ 336491 w 478158"/>
              <a:gd name="connsiteY27" fmla="*/ 196732 h 251445"/>
              <a:gd name="connsiteX28" fmla="*/ 371353 w 478158"/>
              <a:gd name="connsiteY28" fmla="*/ 161871 h 251445"/>
              <a:gd name="connsiteX29" fmla="*/ 406214 w 478158"/>
              <a:gd name="connsiteY29" fmla="*/ 196542 h 251445"/>
              <a:gd name="connsiteX30" fmla="*/ 406214 w 478158"/>
              <a:gd name="connsiteY30" fmla="*/ 196732 h 251445"/>
              <a:gd name="connsiteX31" fmla="*/ 135990 w 478158"/>
              <a:gd name="connsiteY31" fmla="*/ 196732 h 251445"/>
              <a:gd name="connsiteX32" fmla="*/ 101129 w 478158"/>
              <a:gd name="connsiteY32" fmla="*/ 231594 h 251445"/>
              <a:gd name="connsiteX33" fmla="*/ 66267 w 478158"/>
              <a:gd name="connsiteY33" fmla="*/ 196732 h 251445"/>
              <a:gd name="connsiteX34" fmla="*/ 101129 w 478158"/>
              <a:gd name="connsiteY34" fmla="*/ 161871 h 251445"/>
              <a:gd name="connsiteX35" fmla="*/ 101224 w 478158"/>
              <a:gd name="connsiteY35" fmla="*/ 161871 h 251445"/>
              <a:gd name="connsiteX36" fmla="*/ 135990 w 478158"/>
              <a:gd name="connsiteY36" fmla="*/ 196637 h 251445"/>
              <a:gd name="connsiteX37" fmla="*/ 135990 w 478158"/>
              <a:gd name="connsiteY37" fmla="*/ 196732 h 251445"/>
              <a:gd name="connsiteX38" fmla="*/ 453363 w 478158"/>
              <a:gd name="connsiteY38" fmla="*/ 96625 h 251445"/>
              <a:gd name="connsiteX39" fmla="*/ 415263 w 478158"/>
              <a:gd name="connsiteY39" fmla="*/ 79003 h 251445"/>
              <a:gd name="connsiteX40" fmla="*/ 381354 w 478158"/>
              <a:gd name="connsiteY40" fmla="*/ 24901 h 251445"/>
              <a:gd name="connsiteX41" fmla="*/ 335729 w 478158"/>
              <a:gd name="connsiteY41" fmla="*/ -245 h 251445"/>
              <a:gd name="connsiteX42" fmla="*/ 191045 w 478158"/>
              <a:gd name="connsiteY42" fmla="*/ -245 h 251445"/>
              <a:gd name="connsiteX43" fmla="*/ 148182 w 478158"/>
              <a:gd name="connsiteY43" fmla="*/ 20901 h 251445"/>
              <a:gd name="connsiteX44" fmla="*/ 104367 w 478158"/>
              <a:gd name="connsiteY44" fmla="*/ 78051 h 251445"/>
              <a:gd name="connsiteX45" fmla="*/ 31215 w 478158"/>
              <a:gd name="connsiteY45" fmla="*/ 98053 h 251445"/>
              <a:gd name="connsiteX46" fmla="*/ -122 w 478158"/>
              <a:gd name="connsiteY46" fmla="*/ 139392 h 251445"/>
              <a:gd name="connsiteX47" fmla="*/ -122 w 478158"/>
              <a:gd name="connsiteY47" fmla="*/ 167300 h 251445"/>
              <a:gd name="connsiteX48" fmla="*/ 42264 w 478158"/>
              <a:gd name="connsiteY48" fmla="*/ 210448 h 251445"/>
              <a:gd name="connsiteX49" fmla="*/ 42359 w 478158"/>
              <a:gd name="connsiteY49" fmla="*/ 210448 h 251445"/>
              <a:gd name="connsiteX50" fmla="*/ 48170 w 478158"/>
              <a:gd name="connsiteY50" fmla="*/ 210448 h 251445"/>
              <a:gd name="connsiteX51" fmla="*/ 114635 w 478158"/>
              <a:gd name="connsiteY51" fmla="*/ 249425 h 251445"/>
              <a:gd name="connsiteX52" fmla="*/ 153611 w 478158"/>
              <a:gd name="connsiteY52" fmla="*/ 210448 h 251445"/>
              <a:gd name="connsiteX53" fmla="*/ 318394 w 478158"/>
              <a:gd name="connsiteY53" fmla="*/ 210448 h 251445"/>
              <a:gd name="connsiteX54" fmla="*/ 384859 w 478158"/>
              <a:gd name="connsiteY54" fmla="*/ 249425 h 251445"/>
              <a:gd name="connsiteX55" fmla="*/ 423836 w 478158"/>
              <a:gd name="connsiteY55" fmla="*/ 210448 h 251445"/>
              <a:gd name="connsiteX56" fmla="*/ 435647 w 478158"/>
              <a:gd name="connsiteY56" fmla="*/ 210448 h 251445"/>
              <a:gd name="connsiteX57" fmla="*/ 478033 w 478158"/>
              <a:gd name="connsiteY57" fmla="*/ 167300 h 251445"/>
              <a:gd name="connsiteX58" fmla="*/ 478033 w 478158"/>
              <a:gd name="connsiteY58" fmla="*/ 167300 h 251445"/>
              <a:gd name="connsiteX59" fmla="*/ 478033 w 478158"/>
              <a:gd name="connsiteY59" fmla="*/ 135391 h 251445"/>
              <a:gd name="connsiteX60" fmla="*/ 453173 w 478158"/>
              <a:gd name="connsiteY60" fmla="*/ 96434 h 25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8158" h="251445">
                <a:moveTo>
                  <a:pt x="458697" y="167491"/>
                </a:moveTo>
                <a:cubicBezTo>
                  <a:pt x="458907" y="180273"/>
                  <a:pt x="448715" y="190808"/>
                  <a:pt x="435942" y="191017"/>
                </a:cubicBezTo>
                <a:cubicBezTo>
                  <a:pt x="435904" y="191017"/>
                  <a:pt x="435875" y="191017"/>
                  <a:pt x="435837" y="191017"/>
                </a:cubicBezTo>
                <a:lnTo>
                  <a:pt x="425360" y="191017"/>
                </a:lnTo>
                <a:cubicBezTo>
                  <a:pt x="422283" y="161137"/>
                  <a:pt x="395565" y="139411"/>
                  <a:pt x="365686" y="142488"/>
                </a:cubicBezTo>
                <a:cubicBezTo>
                  <a:pt x="340054" y="145126"/>
                  <a:pt x="319794" y="165386"/>
                  <a:pt x="317156" y="191017"/>
                </a:cubicBezTo>
                <a:lnTo>
                  <a:pt x="155231" y="191017"/>
                </a:lnTo>
                <a:cubicBezTo>
                  <a:pt x="151906" y="161109"/>
                  <a:pt x="124970" y="139563"/>
                  <a:pt x="95061" y="142888"/>
                </a:cubicBezTo>
                <a:cubicBezTo>
                  <a:pt x="69734" y="145697"/>
                  <a:pt x="49741" y="165690"/>
                  <a:pt x="46931" y="191017"/>
                </a:cubicBezTo>
                <a:lnTo>
                  <a:pt x="42074" y="191017"/>
                </a:lnTo>
                <a:cubicBezTo>
                  <a:pt x="29291" y="190865"/>
                  <a:pt x="19052" y="180368"/>
                  <a:pt x="19214" y="167595"/>
                </a:cubicBezTo>
                <a:cubicBezTo>
                  <a:pt x="19214" y="167557"/>
                  <a:pt x="19214" y="167529"/>
                  <a:pt x="19214" y="167491"/>
                </a:cubicBezTo>
                <a:lnTo>
                  <a:pt x="19214" y="139582"/>
                </a:lnTo>
                <a:cubicBezTo>
                  <a:pt x="19099" y="129105"/>
                  <a:pt x="26062" y="119875"/>
                  <a:pt x="36168" y="117103"/>
                </a:cubicBezTo>
                <a:lnTo>
                  <a:pt x="112368" y="96244"/>
                </a:lnTo>
                <a:cubicBezTo>
                  <a:pt x="114444" y="95653"/>
                  <a:pt x="116254" y="94377"/>
                  <a:pt x="117512" y="92624"/>
                </a:cubicBezTo>
                <a:lnTo>
                  <a:pt x="163232" y="32712"/>
                </a:lnTo>
                <a:cubicBezTo>
                  <a:pt x="169766" y="24301"/>
                  <a:pt x="179824" y="19377"/>
                  <a:pt x="190473" y="19377"/>
                </a:cubicBezTo>
                <a:lnTo>
                  <a:pt x="335063" y="19377"/>
                </a:lnTo>
                <a:cubicBezTo>
                  <a:pt x="346855" y="19253"/>
                  <a:pt x="357865" y="25273"/>
                  <a:pt x="364114" y="35284"/>
                </a:cubicBezTo>
                <a:lnTo>
                  <a:pt x="399737" y="92434"/>
                </a:lnTo>
                <a:cubicBezTo>
                  <a:pt x="400690" y="94100"/>
                  <a:pt x="402166" y="95405"/>
                  <a:pt x="403928" y="96148"/>
                </a:cubicBezTo>
                <a:lnTo>
                  <a:pt x="444886" y="115198"/>
                </a:lnTo>
                <a:cubicBezTo>
                  <a:pt x="453173" y="118951"/>
                  <a:pt x="458440" y="127248"/>
                  <a:pt x="458316" y="136344"/>
                </a:cubicBezTo>
                <a:lnTo>
                  <a:pt x="458316" y="168253"/>
                </a:lnTo>
                <a:close/>
                <a:moveTo>
                  <a:pt x="406214" y="196732"/>
                </a:moveTo>
                <a:cubicBezTo>
                  <a:pt x="406214" y="215982"/>
                  <a:pt x="390603" y="231594"/>
                  <a:pt x="371353" y="231594"/>
                </a:cubicBezTo>
                <a:cubicBezTo>
                  <a:pt x="352103" y="231594"/>
                  <a:pt x="336491" y="215982"/>
                  <a:pt x="336491" y="196732"/>
                </a:cubicBezTo>
                <a:cubicBezTo>
                  <a:pt x="336491" y="177482"/>
                  <a:pt x="352103" y="161871"/>
                  <a:pt x="371353" y="161871"/>
                </a:cubicBezTo>
                <a:cubicBezTo>
                  <a:pt x="390555" y="161814"/>
                  <a:pt x="406157" y="177340"/>
                  <a:pt x="406214" y="196542"/>
                </a:cubicBezTo>
                <a:cubicBezTo>
                  <a:pt x="406214" y="196608"/>
                  <a:pt x="406214" y="196666"/>
                  <a:pt x="406214" y="196732"/>
                </a:cubicBezTo>
                <a:moveTo>
                  <a:pt x="135990" y="196732"/>
                </a:moveTo>
                <a:cubicBezTo>
                  <a:pt x="135990" y="215982"/>
                  <a:pt x="120379" y="231594"/>
                  <a:pt x="101129" y="231594"/>
                </a:cubicBezTo>
                <a:cubicBezTo>
                  <a:pt x="81879" y="231594"/>
                  <a:pt x="66267" y="215982"/>
                  <a:pt x="66267" y="196732"/>
                </a:cubicBezTo>
                <a:cubicBezTo>
                  <a:pt x="66267" y="177482"/>
                  <a:pt x="81879" y="161871"/>
                  <a:pt x="101129" y="161871"/>
                </a:cubicBezTo>
                <a:cubicBezTo>
                  <a:pt x="101157" y="161871"/>
                  <a:pt x="101195" y="161871"/>
                  <a:pt x="101224" y="161871"/>
                </a:cubicBezTo>
                <a:cubicBezTo>
                  <a:pt x="120426" y="161871"/>
                  <a:pt x="135990" y="177435"/>
                  <a:pt x="135990" y="196637"/>
                </a:cubicBezTo>
                <a:cubicBezTo>
                  <a:pt x="135990" y="196666"/>
                  <a:pt x="135990" y="196704"/>
                  <a:pt x="135990" y="196732"/>
                </a:cubicBezTo>
                <a:moveTo>
                  <a:pt x="453363" y="96625"/>
                </a:moveTo>
                <a:lnTo>
                  <a:pt x="415263" y="79003"/>
                </a:lnTo>
                <a:lnTo>
                  <a:pt x="381354" y="24901"/>
                </a:lnTo>
                <a:cubicBezTo>
                  <a:pt x="371534" y="9176"/>
                  <a:pt x="354274" y="-349"/>
                  <a:pt x="335729" y="-245"/>
                </a:cubicBezTo>
                <a:lnTo>
                  <a:pt x="191045" y="-245"/>
                </a:lnTo>
                <a:cubicBezTo>
                  <a:pt x="174242" y="-264"/>
                  <a:pt x="158393" y="7556"/>
                  <a:pt x="148182" y="20901"/>
                </a:cubicBezTo>
                <a:lnTo>
                  <a:pt x="104367" y="78051"/>
                </a:lnTo>
                <a:lnTo>
                  <a:pt x="31215" y="98053"/>
                </a:lnTo>
                <a:cubicBezTo>
                  <a:pt x="12689" y="103264"/>
                  <a:pt x="-113" y="120151"/>
                  <a:pt x="-122" y="139392"/>
                </a:cubicBezTo>
                <a:lnTo>
                  <a:pt x="-122" y="167300"/>
                </a:lnTo>
                <a:cubicBezTo>
                  <a:pt x="-332" y="190922"/>
                  <a:pt x="18642" y="210239"/>
                  <a:pt x="42264" y="210448"/>
                </a:cubicBezTo>
                <a:cubicBezTo>
                  <a:pt x="42293" y="210448"/>
                  <a:pt x="42331" y="210448"/>
                  <a:pt x="42359" y="210448"/>
                </a:cubicBezTo>
                <a:lnTo>
                  <a:pt x="48170" y="210448"/>
                </a:lnTo>
                <a:cubicBezTo>
                  <a:pt x="55761" y="239566"/>
                  <a:pt x="85517" y="257016"/>
                  <a:pt x="114635" y="249425"/>
                </a:cubicBezTo>
                <a:cubicBezTo>
                  <a:pt x="133723" y="244443"/>
                  <a:pt x="148630" y="229536"/>
                  <a:pt x="153611" y="210448"/>
                </a:cubicBezTo>
                <a:lnTo>
                  <a:pt x="318394" y="210448"/>
                </a:lnTo>
                <a:cubicBezTo>
                  <a:pt x="325985" y="239566"/>
                  <a:pt x="355741" y="257016"/>
                  <a:pt x="384859" y="249425"/>
                </a:cubicBezTo>
                <a:cubicBezTo>
                  <a:pt x="403947" y="244443"/>
                  <a:pt x="418854" y="229536"/>
                  <a:pt x="423836" y="210448"/>
                </a:cubicBezTo>
                <a:lnTo>
                  <a:pt x="435647" y="210448"/>
                </a:lnTo>
                <a:cubicBezTo>
                  <a:pt x="459269" y="210239"/>
                  <a:pt x="478242" y="190922"/>
                  <a:pt x="478033" y="167300"/>
                </a:cubicBezTo>
                <a:cubicBezTo>
                  <a:pt x="478033" y="167300"/>
                  <a:pt x="478033" y="167300"/>
                  <a:pt x="478033" y="167300"/>
                </a:cubicBezTo>
                <a:lnTo>
                  <a:pt x="478033" y="135391"/>
                </a:lnTo>
                <a:cubicBezTo>
                  <a:pt x="478099" y="118656"/>
                  <a:pt x="468384" y="103416"/>
                  <a:pt x="453173" y="96434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E780C98-BB5B-566E-CF27-86D2D7DB50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333164" y="3252841"/>
            <a:ext cx="359202" cy="252404"/>
            <a:chOff x="5877439" y="3277361"/>
            <a:chExt cx="440016" cy="309190"/>
          </a:xfrm>
          <a:solidFill>
            <a:schemeClr val="accent2"/>
          </a:solidFill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1C68A07-1796-DC8F-4202-324980D93912}"/>
                </a:ext>
              </a:extLst>
            </p:cNvPr>
            <p:cNvSpPr/>
            <p:nvPr/>
          </p:nvSpPr>
          <p:spPr bwMode="gray">
            <a:xfrm>
              <a:off x="5877439" y="3277361"/>
              <a:ext cx="440016" cy="309190"/>
            </a:xfrm>
            <a:custGeom>
              <a:avLst/>
              <a:gdLst>
                <a:gd name="connsiteX0" fmla="*/ 416052 w 440016"/>
                <a:gd name="connsiteY0" fmla="*/ 90736 h 309190"/>
                <a:gd name="connsiteX1" fmla="*/ 412051 w 440016"/>
                <a:gd name="connsiteY1" fmla="*/ 90736 h 309190"/>
                <a:gd name="connsiteX2" fmla="*/ 240601 w 440016"/>
                <a:gd name="connsiteY2" fmla="*/ 90069 h 309190"/>
                <a:gd name="connsiteX3" fmla="*/ 300228 w 440016"/>
                <a:gd name="connsiteY3" fmla="*/ 53398 h 309190"/>
                <a:gd name="connsiteX4" fmla="*/ 240982 w 440016"/>
                <a:gd name="connsiteY4" fmla="*/ 17012 h 309190"/>
                <a:gd name="connsiteX5" fmla="*/ 301561 w 440016"/>
                <a:gd name="connsiteY5" fmla="*/ 17012 h 309190"/>
                <a:gd name="connsiteX6" fmla="*/ 309943 w 440016"/>
                <a:gd name="connsiteY6" fmla="*/ 8068 h 309190"/>
                <a:gd name="connsiteX7" fmla="*/ 308324 w 440016"/>
                <a:gd name="connsiteY7" fmla="*/ 3296 h 309190"/>
                <a:gd name="connsiteX8" fmla="*/ 302133 w 440016"/>
                <a:gd name="connsiteY8" fmla="*/ -133 h 309190"/>
                <a:gd name="connsiteX9" fmla="*/ 301466 w 440016"/>
                <a:gd name="connsiteY9" fmla="*/ -133 h 309190"/>
                <a:gd name="connsiteX10" fmla="*/ 141065 w 440016"/>
                <a:gd name="connsiteY10" fmla="*/ 820 h 309190"/>
                <a:gd name="connsiteX11" fmla="*/ 132512 w 440016"/>
                <a:gd name="connsiteY11" fmla="*/ 9030 h 309190"/>
                <a:gd name="connsiteX12" fmla="*/ 132588 w 440016"/>
                <a:gd name="connsiteY12" fmla="*/ 10345 h 309190"/>
                <a:gd name="connsiteX13" fmla="*/ 141160 w 440016"/>
                <a:gd name="connsiteY13" fmla="*/ 17774 h 309190"/>
                <a:gd name="connsiteX14" fmla="*/ 198310 w 440016"/>
                <a:gd name="connsiteY14" fmla="*/ 17774 h 309190"/>
                <a:gd name="connsiteX15" fmla="*/ 139732 w 440016"/>
                <a:gd name="connsiteY15" fmla="*/ 53874 h 309190"/>
                <a:gd name="connsiteX16" fmla="*/ 199072 w 440016"/>
                <a:gd name="connsiteY16" fmla="*/ 90545 h 309190"/>
                <a:gd name="connsiteX17" fmla="*/ 195739 w 440016"/>
                <a:gd name="connsiteY17" fmla="*/ 90545 h 309190"/>
                <a:gd name="connsiteX18" fmla="*/ 27432 w 440016"/>
                <a:gd name="connsiteY18" fmla="*/ 91212 h 309190"/>
                <a:gd name="connsiteX19" fmla="*/ -286 w 440016"/>
                <a:gd name="connsiteY19" fmla="*/ 115596 h 309190"/>
                <a:gd name="connsiteX20" fmla="*/ -286 w 440016"/>
                <a:gd name="connsiteY20" fmla="*/ 119215 h 309190"/>
                <a:gd name="connsiteX21" fmla="*/ -286 w 440016"/>
                <a:gd name="connsiteY21" fmla="*/ 251327 h 309190"/>
                <a:gd name="connsiteX22" fmla="*/ 25241 w 440016"/>
                <a:gd name="connsiteY22" fmla="*/ 279235 h 309190"/>
                <a:gd name="connsiteX23" fmla="*/ 28099 w 440016"/>
                <a:gd name="connsiteY23" fmla="*/ 279235 h 309190"/>
                <a:gd name="connsiteX24" fmla="*/ 31242 w 440016"/>
                <a:gd name="connsiteY24" fmla="*/ 279235 h 309190"/>
                <a:gd name="connsiteX25" fmla="*/ 44005 w 440016"/>
                <a:gd name="connsiteY25" fmla="*/ 299714 h 309190"/>
                <a:gd name="connsiteX26" fmla="*/ 96679 w 440016"/>
                <a:gd name="connsiteY26" fmla="*/ 297142 h 309190"/>
                <a:gd name="connsiteX27" fmla="*/ 98869 w 440016"/>
                <a:gd name="connsiteY27" fmla="*/ 294761 h 309190"/>
                <a:gd name="connsiteX28" fmla="*/ 100584 w 440016"/>
                <a:gd name="connsiteY28" fmla="*/ 296666 h 309190"/>
                <a:gd name="connsiteX29" fmla="*/ 143637 w 440016"/>
                <a:gd name="connsiteY29" fmla="*/ 305715 h 309190"/>
                <a:gd name="connsiteX30" fmla="*/ 166878 w 440016"/>
                <a:gd name="connsiteY30" fmla="*/ 279045 h 309190"/>
                <a:gd name="connsiteX31" fmla="*/ 272986 w 440016"/>
                <a:gd name="connsiteY31" fmla="*/ 279045 h 309190"/>
                <a:gd name="connsiteX32" fmla="*/ 315754 w 440016"/>
                <a:gd name="connsiteY32" fmla="*/ 308477 h 309190"/>
                <a:gd name="connsiteX33" fmla="*/ 339185 w 440016"/>
                <a:gd name="connsiteY33" fmla="*/ 296666 h 309190"/>
                <a:gd name="connsiteX34" fmla="*/ 340614 w 440016"/>
                <a:gd name="connsiteY34" fmla="*/ 293999 h 309190"/>
                <a:gd name="connsiteX35" fmla="*/ 348996 w 440016"/>
                <a:gd name="connsiteY35" fmla="*/ 301524 h 309190"/>
                <a:gd name="connsiteX36" fmla="*/ 402964 w 440016"/>
                <a:gd name="connsiteY36" fmla="*/ 291132 h 309190"/>
                <a:gd name="connsiteX37" fmla="*/ 405669 w 440016"/>
                <a:gd name="connsiteY37" fmla="*/ 286474 h 309190"/>
                <a:gd name="connsiteX38" fmla="*/ 407860 w 440016"/>
                <a:gd name="connsiteY38" fmla="*/ 280569 h 309190"/>
                <a:gd name="connsiteX39" fmla="*/ 408527 w 440016"/>
                <a:gd name="connsiteY39" fmla="*/ 278569 h 309190"/>
                <a:gd name="connsiteX40" fmla="*/ 439674 w 440016"/>
                <a:gd name="connsiteY40" fmla="*/ 249994 h 309190"/>
                <a:gd name="connsiteX41" fmla="*/ 439674 w 440016"/>
                <a:gd name="connsiteY41" fmla="*/ 117882 h 309190"/>
                <a:gd name="connsiteX42" fmla="*/ 416052 w 440016"/>
                <a:gd name="connsiteY42" fmla="*/ 90736 h 309190"/>
                <a:gd name="connsiteX43" fmla="*/ 172307 w 440016"/>
                <a:gd name="connsiteY43" fmla="*/ 52636 h 309190"/>
                <a:gd name="connsiteX44" fmla="*/ 219932 w 440016"/>
                <a:gd name="connsiteY44" fmla="*/ 23394 h 309190"/>
                <a:gd name="connsiteX45" fmla="*/ 267557 w 440016"/>
                <a:gd name="connsiteY45" fmla="*/ 52636 h 309190"/>
                <a:gd name="connsiteX46" fmla="*/ 219932 w 440016"/>
                <a:gd name="connsiteY46" fmla="*/ 81973 h 309190"/>
                <a:gd name="connsiteX47" fmla="*/ 16764 w 440016"/>
                <a:gd name="connsiteY47" fmla="*/ 143313 h 309190"/>
                <a:gd name="connsiteX48" fmla="*/ 18002 w 440016"/>
                <a:gd name="connsiteY48" fmla="*/ 142837 h 309190"/>
                <a:gd name="connsiteX49" fmla="*/ 49530 w 440016"/>
                <a:gd name="connsiteY49" fmla="*/ 142837 h 309190"/>
                <a:gd name="connsiteX50" fmla="*/ 49530 w 440016"/>
                <a:gd name="connsiteY50" fmla="*/ 185604 h 309190"/>
                <a:gd name="connsiteX51" fmla="*/ 16764 w 440016"/>
                <a:gd name="connsiteY51" fmla="*/ 185604 h 309190"/>
                <a:gd name="connsiteX52" fmla="*/ 16764 w 440016"/>
                <a:gd name="connsiteY52" fmla="*/ 184366 h 309190"/>
                <a:gd name="connsiteX53" fmla="*/ 16764 w 440016"/>
                <a:gd name="connsiteY53" fmla="*/ 143313 h 309190"/>
                <a:gd name="connsiteX54" fmla="*/ 84106 w 440016"/>
                <a:gd name="connsiteY54" fmla="*/ 284474 h 309190"/>
                <a:gd name="connsiteX55" fmla="*/ 54073 w 440016"/>
                <a:gd name="connsiteY55" fmla="*/ 284988 h 309190"/>
                <a:gd name="connsiteX56" fmla="*/ 49434 w 440016"/>
                <a:gd name="connsiteY56" fmla="*/ 278378 h 309190"/>
                <a:gd name="connsiteX57" fmla="*/ 89440 w 440016"/>
                <a:gd name="connsiteY57" fmla="*/ 278378 h 309190"/>
                <a:gd name="connsiteX58" fmla="*/ 148399 w 440016"/>
                <a:gd name="connsiteY58" fmla="*/ 278473 h 309190"/>
                <a:gd name="connsiteX59" fmla="*/ 117929 w 440016"/>
                <a:gd name="connsiteY59" fmla="*/ 287998 h 309190"/>
                <a:gd name="connsiteX60" fmla="*/ 112966 w 440016"/>
                <a:gd name="connsiteY60" fmla="*/ 284474 h 309190"/>
                <a:gd name="connsiteX61" fmla="*/ 107537 w 440016"/>
                <a:gd name="connsiteY61" fmla="*/ 278378 h 309190"/>
                <a:gd name="connsiteX62" fmla="*/ 148399 w 440016"/>
                <a:gd name="connsiteY62" fmla="*/ 278378 h 309190"/>
                <a:gd name="connsiteX63" fmla="*/ 326422 w 440016"/>
                <a:gd name="connsiteY63" fmla="*/ 284665 h 309190"/>
                <a:gd name="connsiteX64" fmla="*/ 294522 w 440016"/>
                <a:gd name="connsiteY64" fmla="*/ 283436 h 309190"/>
                <a:gd name="connsiteX65" fmla="*/ 290989 w 440016"/>
                <a:gd name="connsiteY65" fmla="*/ 278378 h 309190"/>
                <a:gd name="connsiteX66" fmla="*/ 331946 w 440016"/>
                <a:gd name="connsiteY66" fmla="*/ 278378 h 309190"/>
                <a:gd name="connsiteX67" fmla="*/ 390620 w 440016"/>
                <a:gd name="connsiteY67" fmla="*/ 278854 h 309190"/>
                <a:gd name="connsiteX68" fmla="*/ 363950 w 440016"/>
                <a:gd name="connsiteY68" fmla="*/ 290284 h 309190"/>
                <a:gd name="connsiteX69" fmla="*/ 350043 w 440016"/>
                <a:gd name="connsiteY69" fmla="*/ 278378 h 309190"/>
                <a:gd name="connsiteX70" fmla="*/ 390810 w 440016"/>
                <a:gd name="connsiteY70" fmla="*/ 278378 h 309190"/>
                <a:gd name="connsiteX71" fmla="*/ 419195 w 440016"/>
                <a:gd name="connsiteY71" fmla="*/ 257899 h 309190"/>
                <a:gd name="connsiteX72" fmla="*/ 395192 w 440016"/>
                <a:gd name="connsiteY72" fmla="*/ 261233 h 309190"/>
                <a:gd name="connsiteX73" fmla="*/ 27813 w 440016"/>
                <a:gd name="connsiteY73" fmla="*/ 261233 h 309190"/>
                <a:gd name="connsiteX74" fmla="*/ 16478 w 440016"/>
                <a:gd name="connsiteY74" fmla="*/ 250279 h 309190"/>
                <a:gd name="connsiteX75" fmla="*/ 16478 w 440016"/>
                <a:gd name="connsiteY75" fmla="*/ 202654 h 309190"/>
                <a:gd name="connsiteX76" fmla="*/ 66484 w 440016"/>
                <a:gd name="connsiteY76" fmla="*/ 202654 h 309190"/>
                <a:gd name="connsiteX77" fmla="*/ 66484 w 440016"/>
                <a:gd name="connsiteY77" fmla="*/ 125597 h 309190"/>
                <a:gd name="connsiteX78" fmla="*/ 16764 w 440016"/>
                <a:gd name="connsiteY78" fmla="*/ 125597 h 309190"/>
                <a:gd name="connsiteX79" fmla="*/ 16764 w 440016"/>
                <a:gd name="connsiteY79" fmla="*/ 118263 h 309190"/>
                <a:gd name="connsiteX80" fmla="*/ 27813 w 440016"/>
                <a:gd name="connsiteY80" fmla="*/ 107309 h 309190"/>
                <a:gd name="connsiteX81" fmla="*/ 220027 w 440016"/>
                <a:gd name="connsiteY81" fmla="*/ 106642 h 309190"/>
                <a:gd name="connsiteX82" fmla="*/ 352139 w 440016"/>
                <a:gd name="connsiteY82" fmla="*/ 106642 h 309190"/>
                <a:gd name="connsiteX83" fmla="*/ 412242 w 440016"/>
                <a:gd name="connsiteY83" fmla="*/ 106642 h 309190"/>
                <a:gd name="connsiteX84" fmla="*/ 412242 w 440016"/>
                <a:gd name="connsiteY84" fmla="*/ 106642 h 309190"/>
                <a:gd name="connsiteX85" fmla="*/ 423196 w 440016"/>
                <a:gd name="connsiteY85" fmla="*/ 124835 h 309190"/>
                <a:gd name="connsiteX86" fmla="*/ 381952 w 440016"/>
                <a:gd name="connsiteY86" fmla="*/ 124835 h 309190"/>
                <a:gd name="connsiteX87" fmla="*/ 375856 w 440016"/>
                <a:gd name="connsiteY87" fmla="*/ 127407 h 309190"/>
                <a:gd name="connsiteX88" fmla="*/ 373380 w 440016"/>
                <a:gd name="connsiteY88" fmla="*/ 133408 h 309190"/>
                <a:gd name="connsiteX89" fmla="*/ 373380 w 440016"/>
                <a:gd name="connsiteY89" fmla="*/ 193320 h 309190"/>
                <a:gd name="connsiteX90" fmla="*/ 378428 w 440016"/>
                <a:gd name="connsiteY90" fmla="*/ 201130 h 309190"/>
                <a:gd name="connsiteX91" fmla="*/ 381476 w 440016"/>
                <a:gd name="connsiteY91" fmla="*/ 201892 h 309190"/>
                <a:gd name="connsiteX92" fmla="*/ 423291 w 440016"/>
                <a:gd name="connsiteY92" fmla="*/ 201892 h 309190"/>
                <a:gd name="connsiteX93" fmla="*/ 423291 w 440016"/>
                <a:gd name="connsiteY93" fmla="*/ 232944 h 309190"/>
                <a:gd name="connsiteX94" fmla="*/ 419576 w 440016"/>
                <a:gd name="connsiteY94" fmla="*/ 257995 h 309190"/>
                <a:gd name="connsiteX95" fmla="*/ 422719 w 440016"/>
                <a:gd name="connsiteY95" fmla="*/ 155506 h 309190"/>
                <a:gd name="connsiteX96" fmla="*/ 422719 w 440016"/>
                <a:gd name="connsiteY96" fmla="*/ 185509 h 309190"/>
                <a:gd name="connsiteX97" fmla="*/ 389953 w 440016"/>
                <a:gd name="connsiteY97" fmla="*/ 185509 h 309190"/>
                <a:gd name="connsiteX98" fmla="*/ 389953 w 440016"/>
                <a:gd name="connsiteY98" fmla="*/ 142742 h 309190"/>
                <a:gd name="connsiteX99" fmla="*/ 422719 w 440016"/>
                <a:gd name="connsiteY99" fmla="*/ 142742 h 30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40016" h="309190">
                  <a:moveTo>
                    <a:pt x="416052" y="90736"/>
                  </a:moveTo>
                  <a:cubicBezTo>
                    <a:pt x="414718" y="90650"/>
                    <a:pt x="413385" y="90650"/>
                    <a:pt x="412051" y="90736"/>
                  </a:cubicBezTo>
                  <a:cubicBezTo>
                    <a:pt x="354901" y="90354"/>
                    <a:pt x="297751" y="90135"/>
                    <a:pt x="240601" y="90069"/>
                  </a:cubicBezTo>
                  <a:lnTo>
                    <a:pt x="300228" y="53398"/>
                  </a:lnTo>
                  <a:lnTo>
                    <a:pt x="240982" y="17012"/>
                  </a:lnTo>
                  <a:lnTo>
                    <a:pt x="301561" y="17012"/>
                  </a:lnTo>
                  <a:cubicBezTo>
                    <a:pt x="306343" y="16860"/>
                    <a:pt x="310096" y="12850"/>
                    <a:pt x="309943" y="8068"/>
                  </a:cubicBezTo>
                  <a:cubicBezTo>
                    <a:pt x="309886" y="6353"/>
                    <a:pt x="309324" y="4687"/>
                    <a:pt x="308324" y="3296"/>
                  </a:cubicBezTo>
                  <a:cubicBezTo>
                    <a:pt x="307181" y="1772"/>
                    <a:pt x="306895" y="438"/>
                    <a:pt x="302133" y="-133"/>
                  </a:cubicBezTo>
                  <a:lnTo>
                    <a:pt x="301466" y="-133"/>
                  </a:lnTo>
                  <a:lnTo>
                    <a:pt x="141065" y="820"/>
                  </a:lnTo>
                  <a:cubicBezTo>
                    <a:pt x="136436" y="724"/>
                    <a:pt x="132607" y="4401"/>
                    <a:pt x="132512" y="9030"/>
                  </a:cubicBezTo>
                  <a:cubicBezTo>
                    <a:pt x="132502" y="9468"/>
                    <a:pt x="132531" y="9906"/>
                    <a:pt x="132588" y="10345"/>
                  </a:cubicBezTo>
                  <a:cubicBezTo>
                    <a:pt x="133064" y="13964"/>
                    <a:pt x="133731" y="17488"/>
                    <a:pt x="141160" y="17774"/>
                  </a:cubicBezTo>
                  <a:lnTo>
                    <a:pt x="198310" y="17774"/>
                  </a:lnTo>
                  <a:lnTo>
                    <a:pt x="139732" y="53874"/>
                  </a:lnTo>
                  <a:lnTo>
                    <a:pt x="199072" y="90545"/>
                  </a:lnTo>
                  <a:lnTo>
                    <a:pt x="195739" y="90545"/>
                  </a:lnTo>
                  <a:cubicBezTo>
                    <a:pt x="139636" y="90545"/>
                    <a:pt x="83439" y="90545"/>
                    <a:pt x="27432" y="91212"/>
                  </a:cubicBezTo>
                  <a:cubicBezTo>
                    <a:pt x="13649" y="91917"/>
                    <a:pt x="2171" y="102023"/>
                    <a:pt x="-286" y="115596"/>
                  </a:cubicBezTo>
                  <a:cubicBezTo>
                    <a:pt x="-362" y="116805"/>
                    <a:pt x="-362" y="118006"/>
                    <a:pt x="-286" y="119215"/>
                  </a:cubicBezTo>
                  <a:cubicBezTo>
                    <a:pt x="-286" y="163221"/>
                    <a:pt x="-286" y="207255"/>
                    <a:pt x="-286" y="251327"/>
                  </a:cubicBezTo>
                  <a:cubicBezTo>
                    <a:pt x="400" y="265557"/>
                    <a:pt x="11125" y="277283"/>
                    <a:pt x="25241" y="279235"/>
                  </a:cubicBezTo>
                  <a:lnTo>
                    <a:pt x="28099" y="279235"/>
                  </a:lnTo>
                  <a:lnTo>
                    <a:pt x="31242" y="279235"/>
                  </a:lnTo>
                  <a:cubicBezTo>
                    <a:pt x="33861" y="286960"/>
                    <a:pt x="38224" y="293961"/>
                    <a:pt x="44005" y="299714"/>
                  </a:cubicBezTo>
                  <a:cubicBezTo>
                    <a:pt x="59417" y="313106"/>
                    <a:pt x="82648" y="311973"/>
                    <a:pt x="96679" y="297142"/>
                  </a:cubicBezTo>
                  <a:lnTo>
                    <a:pt x="98869" y="294761"/>
                  </a:lnTo>
                  <a:lnTo>
                    <a:pt x="100584" y="296666"/>
                  </a:lnTo>
                  <a:cubicBezTo>
                    <a:pt x="111738" y="308201"/>
                    <a:pt x="128787" y="311782"/>
                    <a:pt x="143637" y="305715"/>
                  </a:cubicBezTo>
                  <a:cubicBezTo>
                    <a:pt x="155124" y="300943"/>
                    <a:pt x="163725" y="291075"/>
                    <a:pt x="166878" y="279045"/>
                  </a:cubicBezTo>
                  <a:lnTo>
                    <a:pt x="272986" y="279045"/>
                  </a:lnTo>
                  <a:cubicBezTo>
                    <a:pt x="278282" y="297885"/>
                    <a:pt x="296265" y="310268"/>
                    <a:pt x="315754" y="308477"/>
                  </a:cubicBezTo>
                  <a:cubicBezTo>
                    <a:pt x="324745" y="307525"/>
                    <a:pt x="333070" y="303324"/>
                    <a:pt x="339185" y="296666"/>
                  </a:cubicBezTo>
                  <a:lnTo>
                    <a:pt x="340614" y="293999"/>
                  </a:lnTo>
                  <a:cubicBezTo>
                    <a:pt x="343252" y="296676"/>
                    <a:pt x="346043" y="299190"/>
                    <a:pt x="348996" y="301524"/>
                  </a:cubicBezTo>
                  <a:cubicBezTo>
                    <a:pt x="366769" y="313554"/>
                    <a:pt x="390934" y="308906"/>
                    <a:pt x="402964" y="291132"/>
                  </a:cubicBezTo>
                  <a:cubicBezTo>
                    <a:pt x="403974" y="289646"/>
                    <a:pt x="404879" y="288094"/>
                    <a:pt x="405669" y="286474"/>
                  </a:cubicBezTo>
                  <a:cubicBezTo>
                    <a:pt x="406574" y="284579"/>
                    <a:pt x="407308" y="282598"/>
                    <a:pt x="407860" y="280569"/>
                  </a:cubicBezTo>
                  <a:lnTo>
                    <a:pt x="408527" y="278569"/>
                  </a:lnTo>
                  <a:cubicBezTo>
                    <a:pt x="424939" y="279064"/>
                    <a:pt x="438750" y="266386"/>
                    <a:pt x="439674" y="249994"/>
                  </a:cubicBezTo>
                  <a:cubicBezTo>
                    <a:pt x="439674" y="205988"/>
                    <a:pt x="439674" y="161954"/>
                    <a:pt x="439674" y="117882"/>
                  </a:cubicBezTo>
                  <a:cubicBezTo>
                    <a:pt x="438921" y="104499"/>
                    <a:pt x="429206" y="93326"/>
                    <a:pt x="416052" y="90736"/>
                  </a:cubicBezTo>
                  <a:close/>
                  <a:moveTo>
                    <a:pt x="172307" y="52636"/>
                  </a:moveTo>
                  <a:lnTo>
                    <a:pt x="219932" y="23394"/>
                  </a:lnTo>
                  <a:lnTo>
                    <a:pt x="267557" y="52636"/>
                  </a:lnTo>
                  <a:lnTo>
                    <a:pt x="219932" y="81973"/>
                  </a:lnTo>
                  <a:close/>
                  <a:moveTo>
                    <a:pt x="16764" y="143313"/>
                  </a:moveTo>
                  <a:cubicBezTo>
                    <a:pt x="16764" y="142266"/>
                    <a:pt x="18002" y="142837"/>
                    <a:pt x="18002" y="142837"/>
                  </a:cubicBezTo>
                  <a:lnTo>
                    <a:pt x="49530" y="142837"/>
                  </a:lnTo>
                  <a:lnTo>
                    <a:pt x="49530" y="185604"/>
                  </a:lnTo>
                  <a:lnTo>
                    <a:pt x="16764" y="185604"/>
                  </a:lnTo>
                  <a:lnTo>
                    <a:pt x="16764" y="184366"/>
                  </a:lnTo>
                  <a:cubicBezTo>
                    <a:pt x="16764" y="170745"/>
                    <a:pt x="16764" y="157029"/>
                    <a:pt x="16764" y="143313"/>
                  </a:cubicBezTo>
                  <a:close/>
                  <a:moveTo>
                    <a:pt x="84106" y="284474"/>
                  </a:moveTo>
                  <a:cubicBezTo>
                    <a:pt x="75952" y="292913"/>
                    <a:pt x="62512" y="293142"/>
                    <a:pt x="54073" y="284988"/>
                  </a:cubicBezTo>
                  <a:cubicBezTo>
                    <a:pt x="52121" y="283102"/>
                    <a:pt x="50539" y="280854"/>
                    <a:pt x="49434" y="278378"/>
                  </a:cubicBezTo>
                  <a:lnTo>
                    <a:pt x="89440" y="278378"/>
                  </a:lnTo>
                  <a:close/>
                  <a:moveTo>
                    <a:pt x="148399" y="278473"/>
                  </a:moveTo>
                  <a:cubicBezTo>
                    <a:pt x="142618" y="289522"/>
                    <a:pt x="128978" y="293780"/>
                    <a:pt x="117929" y="287998"/>
                  </a:cubicBezTo>
                  <a:cubicBezTo>
                    <a:pt x="116119" y="287055"/>
                    <a:pt x="114452" y="285865"/>
                    <a:pt x="112966" y="284474"/>
                  </a:cubicBezTo>
                  <a:lnTo>
                    <a:pt x="107537" y="278378"/>
                  </a:lnTo>
                  <a:lnTo>
                    <a:pt x="148399" y="278378"/>
                  </a:lnTo>
                  <a:close/>
                  <a:moveTo>
                    <a:pt x="326422" y="284665"/>
                  </a:moveTo>
                  <a:cubicBezTo>
                    <a:pt x="317268" y="293132"/>
                    <a:pt x="302990" y="292580"/>
                    <a:pt x="294522" y="283436"/>
                  </a:cubicBezTo>
                  <a:cubicBezTo>
                    <a:pt x="293122" y="281921"/>
                    <a:pt x="291932" y="280216"/>
                    <a:pt x="290989" y="278378"/>
                  </a:cubicBezTo>
                  <a:lnTo>
                    <a:pt x="331946" y="278378"/>
                  </a:lnTo>
                  <a:close/>
                  <a:moveTo>
                    <a:pt x="390620" y="278854"/>
                  </a:moveTo>
                  <a:cubicBezTo>
                    <a:pt x="385858" y="288817"/>
                    <a:pt x="374447" y="293704"/>
                    <a:pt x="363950" y="290284"/>
                  </a:cubicBezTo>
                  <a:cubicBezTo>
                    <a:pt x="358483" y="287398"/>
                    <a:pt x="353730" y="283331"/>
                    <a:pt x="350043" y="278378"/>
                  </a:cubicBezTo>
                  <a:lnTo>
                    <a:pt x="390810" y="278378"/>
                  </a:lnTo>
                  <a:close/>
                  <a:moveTo>
                    <a:pt x="419195" y="257899"/>
                  </a:moveTo>
                  <a:cubicBezTo>
                    <a:pt x="413956" y="263233"/>
                    <a:pt x="404241" y="261328"/>
                    <a:pt x="395192" y="261233"/>
                  </a:cubicBezTo>
                  <a:lnTo>
                    <a:pt x="27813" y="261233"/>
                  </a:lnTo>
                  <a:cubicBezTo>
                    <a:pt x="21774" y="261052"/>
                    <a:pt x="16868" y="256309"/>
                    <a:pt x="16478" y="250279"/>
                  </a:cubicBezTo>
                  <a:cubicBezTo>
                    <a:pt x="16478" y="234373"/>
                    <a:pt x="16478" y="218466"/>
                    <a:pt x="16478" y="202654"/>
                  </a:cubicBezTo>
                  <a:lnTo>
                    <a:pt x="66484" y="202654"/>
                  </a:lnTo>
                  <a:lnTo>
                    <a:pt x="66484" y="125597"/>
                  </a:lnTo>
                  <a:lnTo>
                    <a:pt x="16764" y="125597"/>
                  </a:lnTo>
                  <a:lnTo>
                    <a:pt x="16764" y="118263"/>
                  </a:lnTo>
                  <a:cubicBezTo>
                    <a:pt x="17221" y="112376"/>
                    <a:pt x="21926" y="107719"/>
                    <a:pt x="27813" y="107309"/>
                  </a:cubicBezTo>
                  <a:cubicBezTo>
                    <a:pt x="91440" y="105595"/>
                    <a:pt x="155924" y="106642"/>
                    <a:pt x="220027" y="106642"/>
                  </a:cubicBezTo>
                  <a:lnTo>
                    <a:pt x="352139" y="106642"/>
                  </a:lnTo>
                  <a:cubicBezTo>
                    <a:pt x="372142" y="106642"/>
                    <a:pt x="392239" y="106642"/>
                    <a:pt x="412242" y="106642"/>
                  </a:cubicBezTo>
                  <a:lnTo>
                    <a:pt x="412242" y="106642"/>
                  </a:lnTo>
                  <a:cubicBezTo>
                    <a:pt x="421767" y="107119"/>
                    <a:pt x="422910" y="116167"/>
                    <a:pt x="423196" y="124835"/>
                  </a:cubicBezTo>
                  <a:lnTo>
                    <a:pt x="381952" y="124835"/>
                  </a:lnTo>
                  <a:cubicBezTo>
                    <a:pt x="379638" y="124759"/>
                    <a:pt x="377419" y="125702"/>
                    <a:pt x="375856" y="127407"/>
                  </a:cubicBezTo>
                  <a:cubicBezTo>
                    <a:pt x="374523" y="128740"/>
                    <a:pt x="373475" y="128931"/>
                    <a:pt x="373380" y="133408"/>
                  </a:cubicBezTo>
                  <a:lnTo>
                    <a:pt x="373380" y="193320"/>
                  </a:lnTo>
                  <a:cubicBezTo>
                    <a:pt x="373246" y="196730"/>
                    <a:pt x="375266" y="199854"/>
                    <a:pt x="378428" y="201130"/>
                  </a:cubicBezTo>
                  <a:cubicBezTo>
                    <a:pt x="379381" y="201597"/>
                    <a:pt x="380419" y="201854"/>
                    <a:pt x="381476" y="201892"/>
                  </a:cubicBezTo>
                  <a:lnTo>
                    <a:pt x="423291" y="201892"/>
                  </a:lnTo>
                  <a:cubicBezTo>
                    <a:pt x="423291" y="212274"/>
                    <a:pt x="423291" y="222657"/>
                    <a:pt x="423291" y="232944"/>
                  </a:cubicBezTo>
                  <a:cubicBezTo>
                    <a:pt x="423291" y="243231"/>
                    <a:pt x="424910" y="252470"/>
                    <a:pt x="419576" y="257995"/>
                  </a:cubicBezTo>
                  <a:close/>
                  <a:moveTo>
                    <a:pt x="422719" y="155506"/>
                  </a:moveTo>
                  <a:cubicBezTo>
                    <a:pt x="422719" y="165507"/>
                    <a:pt x="422719" y="175508"/>
                    <a:pt x="422719" y="185509"/>
                  </a:cubicBezTo>
                  <a:lnTo>
                    <a:pt x="389953" y="185509"/>
                  </a:lnTo>
                  <a:lnTo>
                    <a:pt x="389953" y="142742"/>
                  </a:lnTo>
                  <a:lnTo>
                    <a:pt x="422719" y="142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05D942BF-8D36-61EF-414E-929384C07550}"/>
                </a:ext>
              </a:extLst>
            </p:cNvPr>
            <p:cNvSpPr/>
            <p:nvPr/>
          </p:nvSpPr>
          <p:spPr bwMode="gray">
            <a:xfrm>
              <a:off x="6154959" y="3403187"/>
              <a:ext cx="77057" cy="77057"/>
            </a:xfrm>
            <a:custGeom>
              <a:avLst/>
              <a:gdLst>
                <a:gd name="connsiteX0" fmla="*/ -343 w 77057"/>
                <a:gd name="connsiteY0" fmla="*/ 76924 h 77057"/>
                <a:gd name="connsiteX1" fmla="*/ 76714 w 77057"/>
                <a:gd name="connsiteY1" fmla="*/ 76924 h 77057"/>
                <a:gd name="connsiteX2" fmla="*/ 76714 w 77057"/>
                <a:gd name="connsiteY2" fmla="*/ -133 h 77057"/>
                <a:gd name="connsiteX3" fmla="*/ -343 w 77057"/>
                <a:gd name="connsiteY3" fmla="*/ -133 h 77057"/>
                <a:gd name="connsiteX4" fmla="*/ 16802 w 77057"/>
                <a:gd name="connsiteY4" fmla="*/ 17012 h 77057"/>
                <a:gd name="connsiteX5" fmla="*/ 59569 w 77057"/>
                <a:gd name="connsiteY5" fmla="*/ 17012 h 77057"/>
                <a:gd name="connsiteX6" fmla="*/ 59569 w 77057"/>
                <a:gd name="connsiteY6" fmla="*/ 59779 h 77057"/>
                <a:gd name="connsiteX7" fmla="*/ 16802 w 77057"/>
                <a:gd name="connsiteY7" fmla="*/ 59779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057" h="77057">
                  <a:moveTo>
                    <a:pt x="-343" y="76924"/>
                  </a:moveTo>
                  <a:lnTo>
                    <a:pt x="76714" y="76924"/>
                  </a:lnTo>
                  <a:lnTo>
                    <a:pt x="76714" y="-133"/>
                  </a:lnTo>
                  <a:lnTo>
                    <a:pt x="-343" y="-133"/>
                  </a:lnTo>
                  <a:close/>
                  <a:moveTo>
                    <a:pt x="16802" y="17012"/>
                  </a:moveTo>
                  <a:lnTo>
                    <a:pt x="59569" y="17012"/>
                  </a:lnTo>
                  <a:lnTo>
                    <a:pt x="59569" y="59779"/>
                  </a:lnTo>
                  <a:lnTo>
                    <a:pt x="16802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7F4CEC03-1C16-64B6-D56A-D3B04EDDE0F4}"/>
                </a:ext>
              </a:extLst>
            </p:cNvPr>
            <p:cNvSpPr/>
            <p:nvPr/>
          </p:nvSpPr>
          <p:spPr bwMode="gray">
            <a:xfrm>
              <a:off x="6058947" y="3403187"/>
              <a:ext cx="77057" cy="77057"/>
            </a:xfrm>
            <a:custGeom>
              <a:avLst/>
              <a:gdLst>
                <a:gd name="connsiteX0" fmla="*/ -343 w 77057"/>
                <a:gd name="connsiteY0" fmla="*/ 76924 h 77057"/>
                <a:gd name="connsiteX1" fmla="*/ 76714 w 77057"/>
                <a:gd name="connsiteY1" fmla="*/ 76924 h 77057"/>
                <a:gd name="connsiteX2" fmla="*/ 76714 w 77057"/>
                <a:gd name="connsiteY2" fmla="*/ -133 h 77057"/>
                <a:gd name="connsiteX3" fmla="*/ -343 w 77057"/>
                <a:gd name="connsiteY3" fmla="*/ -133 h 77057"/>
                <a:gd name="connsiteX4" fmla="*/ 16802 w 77057"/>
                <a:gd name="connsiteY4" fmla="*/ 17012 h 77057"/>
                <a:gd name="connsiteX5" fmla="*/ 59569 w 77057"/>
                <a:gd name="connsiteY5" fmla="*/ 17012 h 77057"/>
                <a:gd name="connsiteX6" fmla="*/ 59569 w 77057"/>
                <a:gd name="connsiteY6" fmla="*/ 59779 h 77057"/>
                <a:gd name="connsiteX7" fmla="*/ 16802 w 77057"/>
                <a:gd name="connsiteY7" fmla="*/ 59779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057" h="77057">
                  <a:moveTo>
                    <a:pt x="-343" y="76924"/>
                  </a:moveTo>
                  <a:lnTo>
                    <a:pt x="76714" y="76924"/>
                  </a:lnTo>
                  <a:lnTo>
                    <a:pt x="76714" y="-133"/>
                  </a:lnTo>
                  <a:lnTo>
                    <a:pt x="-343" y="-133"/>
                  </a:lnTo>
                  <a:close/>
                  <a:moveTo>
                    <a:pt x="16802" y="17012"/>
                  </a:moveTo>
                  <a:lnTo>
                    <a:pt x="59569" y="17012"/>
                  </a:lnTo>
                  <a:lnTo>
                    <a:pt x="59569" y="59779"/>
                  </a:lnTo>
                  <a:lnTo>
                    <a:pt x="16802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5735C9A-6A1F-7B16-4B17-3DD06FCFBCE2}"/>
                </a:ext>
              </a:extLst>
            </p:cNvPr>
            <p:cNvSpPr/>
            <p:nvPr/>
          </p:nvSpPr>
          <p:spPr bwMode="gray">
            <a:xfrm>
              <a:off x="5963031" y="3403187"/>
              <a:ext cx="76961" cy="77057"/>
            </a:xfrm>
            <a:custGeom>
              <a:avLst/>
              <a:gdLst>
                <a:gd name="connsiteX0" fmla="*/ -343 w 76961"/>
                <a:gd name="connsiteY0" fmla="*/ 76924 h 77057"/>
                <a:gd name="connsiteX1" fmla="*/ 76619 w 76961"/>
                <a:gd name="connsiteY1" fmla="*/ 76924 h 77057"/>
                <a:gd name="connsiteX2" fmla="*/ 76619 w 76961"/>
                <a:gd name="connsiteY2" fmla="*/ -133 h 77057"/>
                <a:gd name="connsiteX3" fmla="*/ -343 w 76961"/>
                <a:gd name="connsiteY3" fmla="*/ -133 h 77057"/>
                <a:gd name="connsiteX4" fmla="*/ 16802 w 76961"/>
                <a:gd name="connsiteY4" fmla="*/ 17012 h 77057"/>
                <a:gd name="connsiteX5" fmla="*/ 59474 w 76961"/>
                <a:gd name="connsiteY5" fmla="*/ 17012 h 77057"/>
                <a:gd name="connsiteX6" fmla="*/ 59474 w 76961"/>
                <a:gd name="connsiteY6" fmla="*/ 59779 h 77057"/>
                <a:gd name="connsiteX7" fmla="*/ 16897 w 76961"/>
                <a:gd name="connsiteY7" fmla="*/ 59779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61" h="77057">
                  <a:moveTo>
                    <a:pt x="-343" y="76924"/>
                  </a:moveTo>
                  <a:lnTo>
                    <a:pt x="76619" y="76924"/>
                  </a:lnTo>
                  <a:lnTo>
                    <a:pt x="76619" y="-133"/>
                  </a:lnTo>
                  <a:lnTo>
                    <a:pt x="-343" y="-133"/>
                  </a:lnTo>
                  <a:close/>
                  <a:moveTo>
                    <a:pt x="16802" y="17012"/>
                  </a:moveTo>
                  <a:lnTo>
                    <a:pt x="59474" y="17012"/>
                  </a:lnTo>
                  <a:lnTo>
                    <a:pt x="59474" y="59779"/>
                  </a:lnTo>
                  <a:lnTo>
                    <a:pt x="16897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AE4D561-9373-5878-3EB6-62E06CA5741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844833" y="3211978"/>
            <a:ext cx="341934" cy="334130"/>
            <a:chOff x="5534193" y="1045427"/>
            <a:chExt cx="430736" cy="420906"/>
          </a:xfrm>
          <a:solidFill>
            <a:schemeClr val="accent2"/>
          </a:solidFill>
        </p:grpSpPr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54A7BB6-C326-64C7-00B3-5F262CFAB046}"/>
                </a:ext>
              </a:extLst>
            </p:cNvPr>
            <p:cNvSpPr/>
            <p:nvPr/>
          </p:nvSpPr>
          <p:spPr bwMode="gray">
            <a:xfrm>
              <a:off x="5664165" y="1249834"/>
              <a:ext cx="50453" cy="33542"/>
            </a:xfrm>
            <a:custGeom>
              <a:avLst/>
              <a:gdLst>
                <a:gd name="connsiteX0" fmla="*/ 7995 w 50453"/>
                <a:gd name="connsiteY0" fmla="*/ -127 h 33542"/>
                <a:gd name="connsiteX1" fmla="*/ 11234 w 50453"/>
                <a:gd name="connsiteY1" fmla="*/ 730 h 33542"/>
                <a:gd name="connsiteX2" fmla="*/ 45905 w 50453"/>
                <a:gd name="connsiteY2" fmla="*/ 16922 h 33542"/>
                <a:gd name="connsiteX3" fmla="*/ 38571 w 50453"/>
                <a:gd name="connsiteY3" fmla="*/ 32448 h 33542"/>
                <a:gd name="connsiteX4" fmla="*/ 3995 w 50453"/>
                <a:gd name="connsiteY4" fmla="*/ 16256 h 33542"/>
                <a:gd name="connsiteX5" fmla="*/ 689 w 50453"/>
                <a:gd name="connsiteY5" fmla="*/ 4311 h 33542"/>
                <a:gd name="connsiteX6" fmla="*/ 7995 w 50453"/>
                <a:gd name="connsiteY6" fmla="*/ -127 h 3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53" h="33542">
                  <a:moveTo>
                    <a:pt x="7995" y="-127"/>
                  </a:moveTo>
                  <a:cubicBezTo>
                    <a:pt x="9119" y="-32"/>
                    <a:pt x="10214" y="254"/>
                    <a:pt x="11234" y="730"/>
                  </a:cubicBezTo>
                  <a:lnTo>
                    <a:pt x="45905" y="16922"/>
                  </a:lnTo>
                  <a:cubicBezTo>
                    <a:pt x="53525" y="20733"/>
                    <a:pt x="50191" y="37592"/>
                    <a:pt x="38571" y="32448"/>
                  </a:cubicBezTo>
                  <a:lnTo>
                    <a:pt x="3995" y="16256"/>
                  </a:lnTo>
                  <a:cubicBezTo>
                    <a:pt x="-215" y="13875"/>
                    <a:pt x="-1701" y="8521"/>
                    <a:pt x="689" y="4311"/>
                  </a:cubicBezTo>
                  <a:cubicBezTo>
                    <a:pt x="2185" y="1663"/>
                    <a:pt x="4957" y="-13"/>
                    <a:pt x="7995" y="-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16ADCA0C-74F5-D22F-7797-A766AA38E71A}"/>
                </a:ext>
              </a:extLst>
            </p:cNvPr>
            <p:cNvSpPr/>
            <p:nvPr/>
          </p:nvSpPr>
          <p:spPr bwMode="gray">
            <a:xfrm>
              <a:off x="5624226" y="1130344"/>
              <a:ext cx="251364" cy="249257"/>
            </a:xfrm>
            <a:custGeom>
              <a:avLst/>
              <a:gdLst>
                <a:gd name="connsiteX0" fmla="*/ 245006 w 251364"/>
                <a:gd name="connsiteY0" fmla="*/ 55354 h 249257"/>
                <a:gd name="connsiteX1" fmla="*/ 128611 w 251364"/>
                <a:gd name="connsiteY1" fmla="*/ 681 h 249257"/>
                <a:gd name="connsiteX2" fmla="*/ 125944 w 251364"/>
                <a:gd name="connsiteY2" fmla="*/ -81 h 249257"/>
                <a:gd name="connsiteX3" fmla="*/ 121372 w 251364"/>
                <a:gd name="connsiteY3" fmla="*/ 681 h 249257"/>
                <a:gd name="connsiteX4" fmla="*/ 5072 w 251364"/>
                <a:gd name="connsiteY4" fmla="*/ 55164 h 249257"/>
                <a:gd name="connsiteX5" fmla="*/ -453 w 251364"/>
                <a:gd name="connsiteY5" fmla="*/ 63355 h 249257"/>
                <a:gd name="connsiteX6" fmla="*/ -453 w 251364"/>
                <a:gd name="connsiteY6" fmla="*/ 185942 h 249257"/>
                <a:gd name="connsiteX7" fmla="*/ 4500 w 251364"/>
                <a:gd name="connsiteY7" fmla="*/ 193658 h 249257"/>
                <a:gd name="connsiteX8" fmla="*/ 121181 w 251364"/>
                <a:gd name="connsiteY8" fmla="*/ 248521 h 249257"/>
                <a:gd name="connsiteX9" fmla="*/ 129563 w 251364"/>
                <a:gd name="connsiteY9" fmla="*/ 248045 h 249257"/>
                <a:gd name="connsiteX10" fmla="*/ 245959 w 251364"/>
                <a:gd name="connsiteY10" fmla="*/ 193658 h 249257"/>
                <a:gd name="connsiteX11" fmla="*/ 250912 w 251364"/>
                <a:gd name="connsiteY11" fmla="*/ 185847 h 249257"/>
                <a:gd name="connsiteX12" fmla="*/ 250436 w 251364"/>
                <a:gd name="connsiteY12" fmla="*/ 63070 h 249257"/>
                <a:gd name="connsiteX13" fmla="*/ 245006 w 251364"/>
                <a:gd name="connsiteY13" fmla="*/ 55354 h 249257"/>
                <a:gd name="connsiteX14" fmla="*/ 124991 w 251364"/>
                <a:gd name="connsiteY14" fmla="*/ 17826 h 249257"/>
                <a:gd name="connsiteX15" fmla="*/ 163091 w 251364"/>
                <a:gd name="connsiteY15" fmla="*/ 35923 h 249257"/>
                <a:gd name="connsiteX16" fmla="*/ 66889 w 251364"/>
                <a:gd name="connsiteY16" fmla="*/ 80881 h 249257"/>
                <a:gd name="connsiteX17" fmla="*/ 28313 w 251364"/>
                <a:gd name="connsiteY17" fmla="*/ 62974 h 249257"/>
                <a:gd name="connsiteX18" fmla="*/ 16692 w 251364"/>
                <a:gd name="connsiteY18" fmla="*/ 180418 h 249257"/>
                <a:gd name="connsiteX19" fmla="*/ 16692 w 251364"/>
                <a:gd name="connsiteY19" fmla="*/ 75643 h 249257"/>
                <a:gd name="connsiteX20" fmla="*/ 18883 w 251364"/>
                <a:gd name="connsiteY20" fmla="*/ 77262 h 249257"/>
                <a:gd name="connsiteX21" fmla="*/ 115657 w 251364"/>
                <a:gd name="connsiteY21" fmla="*/ 122601 h 249257"/>
                <a:gd name="connsiteX22" fmla="*/ 115657 w 251364"/>
                <a:gd name="connsiteY22" fmla="*/ 124125 h 249257"/>
                <a:gd name="connsiteX23" fmla="*/ 115657 w 251364"/>
                <a:gd name="connsiteY23" fmla="*/ 224995 h 249257"/>
                <a:gd name="connsiteX24" fmla="*/ 115657 w 251364"/>
                <a:gd name="connsiteY24" fmla="*/ 226900 h 249257"/>
                <a:gd name="connsiteX25" fmla="*/ 125944 w 251364"/>
                <a:gd name="connsiteY25" fmla="*/ 108409 h 249257"/>
                <a:gd name="connsiteX26" fmla="*/ 125182 w 251364"/>
                <a:gd name="connsiteY26" fmla="*/ 108409 h 249257"/>
                <a:gd name="connsiteX27" fmla="*/ 122896 w 251364"/>
                <a:gd name="connsiteY27" fmla="*/ 106885 h 249257"/>
                <a:gd name="connsiteX28" fmla="*/ 87272 w 251364"/>
                <a:gd name="connsiteY28" fmla="*/ 90121 h 249257"/>
                <a:gd name="connsiteX29" fmla="*/ 183570 w 251364"/>
                <a:gd name="connsiteY29" fmla="*/ 44972 h 249257"/>
                <a:gd name="connsiteX30" fmla="*/ 222813 w 251364"/>
                <a:gd name="connsiteY30" fmla="*/ 63355 h 249257"/>
                <a:gd name="connsiteX31" fmla="*/ 219480 w 251364"/>
                <a:gd name="connsiteY31" fmla="*/ 64213 h 249257"/>
                <a:gd name="connsiteX32" fmla="*/ 207764 w 251364"/>
                <a:gd name="connsiteY32" fmla="*/ 69642 h 249257"/>
                <a:gd name="connsiteX33" fmla="*/ 132802 w 251364"/>
                <a:gd name="connsiteY33" fmla="*/ 227566 h 249257"/>
                <a:gd name="connsiteX34" fmla="*/ 132802 w 251364"/>
                <a:gd name="connsiteY34" fmla="*/ 225185 h 249257"/>
                <a:gd name="connsiteX35" fmla="*/ 132802 w 251364"/>
                <a:gd name="connsiteY35" fmla="*/ 124030 h 249257"/>
                <a:gd name="connsiteX36" fmla="*/ 226338 w 251364"/>
                <a:gd name="connsiteY36" fmla="*/ 80215 h 249257"/>
                <a:gd name="connsiteX37" fmla="*/ 229766 w 251364"/>
                <a:gd name="connsiteY37" fmla="*/ 67451 h 249257"/>
                <a:gd name="connsiteX38" fmla="*/ 232433 w 251364"/>
                <a:gd name="connsiteY38" fmla="*/ 68594 h 249257"/>
                <a:gd name="connsiteX39" fmla="*/ 232433 w 251364"/>
                <a:gd name="connsiteY39" fmla="*/ 180513 h 24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1364" h="249257">
                  <a:moveTo>
                    <a:pt x="245006" y="55354"/>
                  </a:moveTo>
                  <a:lnTo>
                    <a:pt x="128611" y="681"/>
                  </a:lnTo>
                  <a:cubicBezTo>
                    <a:pt x="127763" y="290"/>
                    <a:pt x="126868" y="33"/>
                    <a:pt x="125944" y="-81"/>
                  </a:cubicBezTo>
                  <a:cubicBezTo>
                    <a:pt x="124382" y="-243"/>
                    <a:pt x="122801" y="24"/>
                    <a:pt x="121372" y="681"/>
                  </a:cubicBezTo>
                  <a:lnTo>
                    <a:pt x="5072" y="55164"/>
                  </a:lnTo>
                  <a:cubicBezTo>
                    <a:pt x="3453" y="56021"/>
                    <a:pt x="-72" y="56307"/>
                    <a:pt x="-453" y="63355"/>
                  </a:cubicBezTo>
                  <a:lnTo>
                    <a:pt x="-453" y="185942"/>
                  </a:lnTo>
                  <a:cubicBezTo>
                    <a:pt x="-453" y="190514"/>
                    <a:pt x="119" y="191371"/>
                    <a:pt x="4500" y="193658"/>
                  </a:cubicBezTo>
                  <a:lnTo>
                    <a:pt x="121181" y="248521"/>
                  </a:lnTo>
                  <a:cubicBezTo>
                    <a:pt x="123925" y="249474"/>
                    <a:pt x="126944" y="249303"/>
                    <a:pt x="129563" y="248045"/>
                  </a:cubicBezTo>
                  <a:lnTo>
                    <a:pt x="245959" y="193658"/>
                  </a:lnTo>
                  <a:cubicBezTo>
                    <a:pt x="250055" y="191467"/>
                    <a:pt x="250626" y="190800"/>
                    <a:pt x="250912" y="185847"/>
                  </a:cubicBezTo>
                  <a:lnTo>
                    <a:pt x="250436" y="63070"/>
                  </a:lnTo>
                  <a:cubicBezTo>
                    <a:pt x="249674" y="58498"/>
                    <a:pt x="249293" y="57640"/>
                    <a:pt x="245006" y="55354"/>
                  </a:cubicBezTo>
                  <a:close/>
                  <a:moveTo>
                    <a:pt x="124991" y="17826"/>
                  </a:moveTo>
                  <a:lnTo>
                    <a:pt x="163091" y="35923"/>
                  </a:lnTo>
                  <a:lnTo>
                    <a:pt x="66889" y="80881"/>
                  </a:lnTo>
                  <a:lnTo>
                    <a:pt x="28313" y="62974"/>
                  </a:lnTo>
                  <a:close/>
                  <a:moveTo>
                    <a:pt x="16692" y="180418"/>
                  </a:moveTo>
                  <a:lnTo>
                    <a:pt x="16692" y="75643"/>
                  </a:lnTo>
                  <a:cubicBezTo>
                    <a:pt x="17321" y="76300"/>
                    <a:pt x="18064" y="76852"/>
                    <a:pt x="18883" y="77262"/>
                  </a:cubicBezTo>
                  <a:lnTo>
                    <a:pt x="115657" y="122601"/>
                  </a:lnTo>
                  <a:cubicBezTo>
                    <a:pt x="115657" y="122601"/>
                    <a:pt x="116133" y="122125"/>
                    <a:pt x="115657" y="124125"/>
                  </a:cubicBezTo>
                  <a:lnTo>
                    <a:pt x="115657" y="224995"/>
                  </a:lnTo>
                  <a:lnTo>
                    <a:pt x="115657" y="226900"/>
                  </a:lnTo>
                  <a:close/>
                  <a:moveTo>
                    <a:pt x="125944" y="108409"/>
                  </a:moveTo>
                  <a:lnTo>
                    <a:pt x="125182" y="108409"/>
                  </a:lnTo>
                  <a:cubicBezTo>
                    <a:pt x="124553" y="107723"/>
                    <a:pt x="123772" y="107199"/>
                    <a:pt x="122896" y="106885"/>
                  </a:cubicBezTo>
                  <a:lnTo>
                    <a:pt x="87272" y="90121"/>
                  </a:lnTo>
                  <a:lnTo>
                    <a:pt x="183570" y="44972"/>
                  </a:lnTo>
                  <a:lnTo>
                    <a:pt x="222813" y="63355"/>
                  </a:lnTo>
                  <a:cubicBezTo>
                    <a:pt x="220146" y="63355"/>
                    <a:pt x="219480" y="64213"/>
                    <a:pt x="219480" y="64213"/>
                  </a:cubicBezTo>
                  <a:lnTo>
                    <a:pt x="207764" y="69642"/>
                  </a:lnTo>
                  <a:close/>
                  <a:moveTo>
                    <a:pt x="132802" y="227566"/>
                  </a:moveTo>
                  <a:cubicBezTo>
                    <a:pt x="132916" y="226776"/>
                    <a:pt x="132916" y="225976"/>
                    <a:pt x="132802" y="225185"/>
                  </a:cubicBezTo>
                  <a:lnTo>
                    <a:pt x="132802" y="124030"/>
                  </a:lnTo>
                  <a:lnTo>
                    <a:pt x="226338" y="80215"/>
                  </a:lnTo>
                  <a:cubicBezTo>
                    <a:pt x="230729" y="77576"/>
                    <a:pt x="232243" y="71937"/>
                    <a:pt x="229766" y="67451"/>
                  </a:cubicBezTo>
                  <a:cubicBezTo>
                    <a:pt x="228909" y="66499"/>
                    <a:pt x="232433" y="68594"/>
                    <a:pt x="232433" y="68594"/>
                  </a:cubicBezTo>
                  <a:lnTo>
                    <a:pt x="232433" y="180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16EFFA41-1D98-DD0B-5B60-B533A2E02D9F}"/>
                </a:ext>
              </a:extLst>
            </p:cNvPr>
            <p:cNvSpPr/>
            <p:nvPr/>
          </p:nvSpPr>
          <p:spPr bwMode="gray">
            <a:xfrm>
              <a:off x="5572942" y="1170419"/>
              <a:ext cx="391987" cy="295914"/>
            </a:xfrm>
            <a:custGeom>
              <a:avLst/>
              <a:gdLst>
                <a:gd name="connsiteX0" fmla="*/ 381445 w 391987"/>
                <a:gd name="connsiteY0" fmla="*/ 20709 h 295914"/>
                <a:gd name="connsiteX1" fmla="*/ 369062 w 391987"/>
                <a:gd name="connsiteY1" fmla="*/ -55 h 295914"/>
                <a:gd name="connsiteX2" fmla="*/ 359537 w 391987"/>
                <a:gd name="connsiteY2" fmla="*/ 11660 h 295914"/>
                <a:gd name="connsiteX3" fmla="*/ 363919 w 391987"/>
                <a:gd name="connsiteY3" fmla="*/ 149201 h 295914"/>
                <a:gd name="connsiteX4" fmla="*/ 250571 w 391987"/>
                <a:gd name="connsiteY4" fmla="*/ 265597 h 295914"/>
                <a:gd name="connsiteX5" fmla="*/ 39212 w 391987"/>
                <a:gd name="connsiteY5" fmla="*/ 225401 h 295914"/>
                <a:gd name="connsiteX6" fmla="*/ 37021 w 391987"/>
                <a:gd name="connsiteY6" fmla="*/ 223306 h 295914"/>
                <a:gd name="connsiteX7" fmla="*/ 72454 w 391987"/>
                <a:gd name="connsiteY7" fmla="*/ 227021 h 295914"/>
                <a:gd name="connsiteX8" fmla="*/ 74168 w 391987"/>
                <a:gd name="connsiteY8" fmla="*/ 209971 h 295914"/>
                <a:gd name="connsiteX9" fmla="*/ 14923 w 391987"/>
                <a:gd name="connsiteY9" fmla="*/ 203780 h 295914"/>
                <a:gd name="connsiteX10" fmla="*/ 14446 w 391987"/>
                <a:gd name="connsiteY10" fmla="*/ 203780 h 295914"/>
                <a:gd name="connsiteX11" fmla="*/ 6636 w 391987"/>
                <a:gd name="connsiteY11" fmla="*/ 208828 h 295914"/>
                <a:gd name="connsiteX12" fmla="*/ 5969 w 391987"/>
                <a:gd name="connsiteY12" fmla="*/ 211495 h 295914"/>
                <a:gd name="connsiteX13" fmla="*/ -413 w 391987"/>
                <a:gd name="connsiteY13" fmla="*/ 268645 h 295914"/>
                <a:gd name="connsiteX14" fmla="*/ 16542 w 391987"/>
                <a:gd name="connsiteY14" fmla="*/ 271026 h 295914"/>
                <a:gd name="connsiteX15" fmla="*/ 21209 w 391987"/>
                <a:gd name="connsiteY15" fmla="*/ 228830 h 295914"/>
                <a:gd name="connsiteX16" fmla="*/ 26162 w 391987"/>
                <a:gd name="connsiteY16" fmla="*/ 236546 h 295914"/>
                <a:gd name="connsiteX17" fmla="*/ 211519 w 391987"/>
                <a:gd name="connsiteY17" fmla="*/ 293219 h 295914"/>
                <a:gd name="connsiteX18" fmla="*/ 373444 w 391987"/>
                <a:gd name="connsiteY18" fmla="*/ 169394 h 295914"/>
                <a:gd name="connsiteX19" fmla="*/ 381445 w 391987"/>
                <a:gd name="connsiteY19" fmla="*/ 20709 h 295914"/>
                <a:gd name="connsiteX20" fmla="*/ 21781 w 391987"/>
                <a:gd name="connsiteY20" fmla="*/ 224258 h 295914"/>
                <a:gd name="connsiteX21" fmla="*/ 21781 w 391987"/>
                <a:gd name="connsiteY21" fmla="*/ 221972 h 295914"/>
                <a:gd name="connsiteX22" fmla="*/ 23400 w 391987"/>
                <a:gd name="connsiteY22" fmla="*/ 221972 h 295914"/>
                <a:gd name="connsiteX23" fmla="*/ 21781 w 391987"/>
                <a:gd name="connsiteY23" fmla="*/ 224258 h 29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1987" h="295914">
                  <a:moveTo>
                    <a:pt x="381445" y="20709"/>
                  </a:moveTo>
                  <a:cubicBezTo>
                    <a:pt x="378492" y="11851"/>
                    <a:pt x="376492" y="1659"/>
                    <a:pt x="369062" y="-55"/>
                  </a:cubicBezTo>
                  <a:cubicBezTo>
                    <a:pt x="358585" y="-1198"/>
                    <a:pt x="359537" y="11660"/>
                    <a:pt x="359537" y="11660"/>
                  </a:cubicBezTo>
                  <a:cubicBezTo>
                    <a:pt x="377978" y="55380"/>
                    <a:pt x="379540" y="104396"/>
                    <a:pt x="363919" y="149201"/>
                  </a:cubicBezTo>
                  <a:cubicBezTo>
                    <a:pt x="344307" y="202284"/>
                    <a:pt x="303121" y="244585"/>
                    <a:pt x="250571" y="265597"/>
                  </a:cubicBezTo>
                  <a:cubicBezTo>
                    <a:pt x="178143" y="292772"/>
                    <a:pt x="96609" y="277265"/>
                    <a:pt x="39212" y="225401"/>
                  </a:cubicBezTo>
                  <a:lnTo>
                    <a:pt x="37021" y="223306"/>
                  </a:lnTo>
                  <a:lnTo>
                    <a:pt x="72454" y="227021"/>
                  </a:lnTo>
                  <a:cubicBezTo>
                    <a:pt x="84741" y="227973"/>
                    <a:pt x="82645" y="211114"/>
                    <a:pt x="74168" y="209971"/>
                  </a:cubicBezTo>
                  <a:lnTo>
                    <a:pt x="14923" y="203780"/>
                  </a:lnTo>
                  <a:lnTo>
                    <a:pt x="14446" y="203780"/>
                  </a:lnTo>
                  <a:cubicBezTo>
                    <a:pt x="11056" y="203703"/>
                    <a:pt x="7960" y="205704"/>
                    <a:pt x="6636" y="208828"/>
                  </a:cubicBezTo>
                  <a:cubicBezTo>
                    <a:pt x="6274" y="209676"/>
                    <a:pt x="6046" y="210581"/>
                    <a:pt x="5969" y="211495"/>
                  </a:cubicBezTo>
                  <a:lnTo>
                    <a:pt x="-413" y="268645"/>
                  </a:lnTo>
                  <a:cubicBezTo>
                    <a:pt x="-1365" y="280265"/>
                    <a:pt x="14923" y="279408"/>
                    <a:pt x="16542" y="271026"/>
                  </a:cubicBezTo>
                  <a:lnTo>
                    <a:pt x="21209" y="228830"/>
                  </a:lnTo>
                  <a:cubicBezTo>
                    <a:pt x="22076" y="231831"/>
                    <a:pt x="23800" y="234507"/>
                    <a:pt x="26162" y="236546"/>
                  </a:cubicBezTo>
                  <a:cubicBezTo>
                    <a:pt x="76121" y="282628"/>
                    <a:pt x="144330" y="303487"/>
                    <a:pt x="211519" y="293219"/>
                  </a:cubicBezTo>
                  <a:cubicBezTo>
                    <a:pt x="282785" y="281570"/>
                    <a:pt x="343535" y="235117"/>
                    <a:pt x="373444" y="169394"/>
                  </a:cubicBezTo>
                  <a:cubicBezTo>
                    <a:pt x="394408" y="122531"/>
                    <a:pt x="397256" y="69553"/>
                    <a:pt x="381445" y="20709"/>
                  </a:cubicBezTo>
                  <a:close/>
                  <a:moveTo>
                    <a:pt x="21781" y="224258"/>
                  </a:moveTo>
                  <a:lnTo>
                    <a:pt x="21781" y="221972"/>
                  </a:lnTo>
                  <a:lnTo>
                    <a:pt x="23400" y="221972"/>
                  </a:lnTo>
                  <a:cubicBezTo>
                    <a:pt x="22733" y="222630"/>
                    <a:pt x="22181" y="223411"/>
                    <a:pt x="21781" y="224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9C2EC795-6F76-5949-94F3-41AC2438ADB6}"/>
                </a:ext>
              </a:extLst>
            </p:cNvPr>
            <p:cNvSpPr/>
            <p:nvPr/>
          </p:nvSpPr>
          <p:spPr bwMode="gray">
            <a:xfrm>
              <a:off x="5534193" y="1045427"/>
              <a:ext cx="391933" cy="294456"/>
            </a:xfrm>
            <a:custGeom>
              <a:avLst/>
              <a:gdLst>
                <a:gd name="connsiteX0" fmla="*/ 28716 w 391933"/>
                <a:gd name="connsiteY0" fmla="*/ 143605 h 294456"/>
                <a:gd name="connsiteX1" fmla="*/ 150255 w 391933"/>
                <a:gd name="connsiteY1" fmla="*/ 28257 h 294456"/>
                <a:gd name="connsiteX2" fmla="*/ 354090 w 391933"/>
                <a:gd name="connsiteY2" fmla="*/ 72644 h 294456"/>
                <a:gd name="connsiteX3" fmla="*/ 354090 w 391933"/>
                <a:gd name="connsiteY3" fmla="*/ 72644 h 294456"/>
                <a:gd name="connsiteX4" fmla="*/ 318181 w 391933"/>
                <a:gd name="connsiteY4" fmla="*/ 68834 h 294456"/>
                <a:gd name="connsiteX5" fmla="*/ 316847 w 391933"/>
                <a:gd name="connsiteY5" fmla="*/ 85884 h 294456"/>
                <a:gd name="connsiteX6" fmla="*/ 373997 w 391933"/>
                <a:gd name="connsiteY6" fmla="*/ 91884 h 294456"/>
                <a:gd name="connsiteX7" fmla="*/ 373997 w 391933"/>
                <a:gd name="connsiteY7" fmla="*/ 91884 h 294456"/>
                <a:gd name="connsiteX8" fmla="*/ 383522 w 391933"/>
                <a:gd name="connsiteY8" fmla="*/ 89408 h 294456"/>
                <a:gd name="connsiteX9" fmla="*/ 385332 w 391933"/>
                <a:gd name="connsiteY9" fmla="*/ 85503 h 294456"/>
                <a:gd name="connsiteX10" fmla="*/ 385332 w 391933"/>
                <a:gd name="connsiteY10" fmla="*/ 82169 h 294456"/>
                <a:gd name="connsiteX11" fmla="*/ 385332 w 391933"/>
                <a:gd name="connsiteY11" fmla="*/ 82169 h 294456"/>
                <a:gd name="connsiteX12" fmla="*/ 391428 w 391933"/>
                <a:gd name="connsiteY12" fmla="*/ 27019 h 294456"/>
                <a:gd name="connsiteX13" fmla="*/ 383855 w 391933"/>
                <a:gd name="connsiteY13" fmla="*/ 17542 h 294456"/>
                <a:gd name="connsiteX14" fmla="*/ 374378 w 391933"/>
                <a:gd name="connsiteY14" fmla="*/ 25114 h 294456"/>
                <a:gd name="connsiteX15" fmla="*/ 369901 w 391933"/>
                <a:gd name="connsiteY15" fmla="*/ 65881 h 294456"/>
                <a:gd name="connsiteX16" fmla="*/ 365710 w 391933"/>
                <a:gd name="connsiteY16" fmla="*/ 59880 h 294456"/>
                <a:gd name="connsiteX17" fmla="*/ 214930 w 391933"/>
                <a:gd name="connsiteY17" fmla="*/ -127 h 294456"/>
                <a:gd name="connsiteX18" fmla="*/ 212929 w 391933"/>
                <a:gd name="connsiteY18" fmla="*/ -127 h 294456"/>
                <a:gd name="connsiteX19" fmla="*/ 43194 w 391933"/>
                <a:gd name="connsiteY19" fmla="*/ 82550 h 294456"/>
                <a:gd name="connsiteX20" fmla="*/ 11190 w 391933"/>
                <a:gd name="connsiteY20" fmla="*/ 279813 h 294456"/>
                <a:gd name="connsiteX21" fmla="*/ 24239 w 391933"/>
                <a:gd name="connsiteY21" fmla="*/ 294195 h 294456"/>
                <a:gd name="connsiteX22" fmla="*/ 30525 w 391933"/>
                <a:gd name="connsiteY22" fmla="*/ 282575 h 294456"/>
                <a:gd name="connsiteX23" fmla="*/ 28716 w 391933"/>
                <a:gd name="connsiteY23" fmla="*/ 143605 h 294456"/>
                <a:gd name="connsiteX24" fmla="*/ 369520 w 391933"/>
                <a:gd name="connsiteY24" fmla="*/ 71596 h 294456"/>
                <a:gd name="connsiteX25" fmla="*/ 369520 w 391933"/>
                <a:gd name="connsiteY25" fmla="*/ 74454 h 294456"/>
                <a:gd name="connsiteX26" fmla="*/ 367710 w 391933"/>
                <a:gd name="connsiteY26" fmla="*/ 74454 h 294456"/>
                <a:gd name="connsiteX27" fmla="*/ 369520 w 391933"/>
                <a:gd name="connsiteY27" fmla="*/ 71596 h 2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1933" h="294456">
                  <a:moveTo>
                    <a:pt x="28716" y="143605"/>
                  </a:moveTo>
                  <a:cubicBezTo>
                    <a:pt x="50166" y="89065"/>
                    <a:pt x="94667" y="46831"/>
                    <a:pt x="150255" y="28257"/>
                  </a:cubicBezTo>
                  <a:cubicBezTo>
                    <a:pt x="221216" y="4807"/>
                    <a:pt x="299311" y="21809"/>
                    <a:pt x="354090" y="72644"/>
                  </a:cubicBezTo>
                  <a:lnTo>
                    <a:pt x="354090" y="72644"/>
                  </a:lnTo>
                  <a:lnTo>
                    <a:pt x="318181" y="68834"/>
                  </a:lnTo>
                  <a:cubicBezTo>
                    <a:pt x="306655" y="68834"/>
                    <a:pt x="308656" y="84836"/>
                    <a:pt x="316847" y="85884"/>
                  </a:cubicBezTo>
                  <a:lnTo>
                    <a:pt x="373997" y="91884"/>
                  </a:lnTo>
                  <a:lnTo>
                    <a:pt x="373997" y="91884"/>
                  </a:lnTo>
                  <a:cubicBezTo>
                    <a:pt x="376664" y="92646"/>
                    <a:pt x="380855" y="93789"/>
                    <a:pt x="383522" y="89408"/>
                  </a:cubicBezTo>
                  <a:cubicBezTo>
                    <a:pt x="384417" y="88265"/>
                    <a:pt x="385036" y="86922"/>
                    <a:pt x="385332" y="85503"/>
                  </a:cubicBezTo>
                  <a:lnTo>
                    <a:pt x="385332" y="82169"/>
                  </a:lnTo>
                  <a:cubicBezTo>
                    <a:pt x="385332" y="82169"/>
                    <a:pt x="385332" y="82169"/>
                    <a:pt x="385332" y="82169"/>
                  </a:cubicBezTo>
                  <a:lnTo>
                    <a:pt x="391428" y="27019"/>
                  </a:lnTo>
                  <a:cubicBezTo>
                    <a:pt x="391952" y="22314"/>
                    <a:pt x="388561" y="18066"/>
                    <a:pt x="383855" y="17542"/>
                  </a:cubicBezTo>
                  <a:cubicBezTo>
                    <a:pt x="379150" y="17018"/>
                    <a:pt x="374902" y="20409"/>
                    <a:pt x="374378" y="25114"/>
                  </a:cubicBezTo>
                  <a:lnTo>
                    <a:pt x="369901" y="65881"/>
                  </a:lnTo>
                  <a:cubicBezTo>
                    <a:pt x="369072" y="63538"/>
                    <a:pt x="367625" y="61471"/>
                    <a:pt x="365710" y="59880"/>
                  </a:cubicBezTo>
                  <a:cubicBezTo>
                    <a:pt x="324848" y="21523"/>
                    <a:pt x="270975" y="82"/>
                    <a:pt x="214930" y="-127"/>
                  </a:cubicBezTo>
                  <a:lnTo>
                    <a:pt x="212929" y="-127"/>
                  </a:lnTo>
                  <a:cubicBezTo>
                    <a:pt x="146854" y="768"/>
                    <a:pt x="84627" y="31077"/>
                    <a:pt x="43194" y="82550"/>
                  </a:cubicBezTo>
                  <a:cubicBezTo>
                    <a:pt x="-31" y="138709"/>
                    <a:pt x="-12061" y="212861"/>
                    <a:pt x="11190" y="279813"/>
                  </a:cubicBezTo>
                  <a:cubicBezTo>
                    <a:pt x="14047" y="287909"/>
                    <a:pt x="17952" y="295434"/>
                    <a:pt x="24239" y="294195"/>
                  </a:cubicBezTo>
                  <a:cubicBezTo>
                    <a:pt x="30525" y="292957"/>
                    <a:pt x="30525" y="282575"/>
                    <a:pt x="30525" y="282575"/>
                  </a:cubicBezTo>
                  <a:cubicBezTo>
                    <a:pt x="12714" y="238074"/>
                    <a:pt x="12066" y="188554"/>
                    <a:pt x="28716" y="143605"/>
                  </a:cubicBezTo>
                  <a:close/>
                  <a:moveTo>
                    <a:pt x="369520" y="71596"/>
                  </a:moveTo>
                  <a:lnTo>
                    <a:pt x="369520" y="74454"/>
                  </a:lnTo>
                  <a:lnTo>
                    <a:pt x="367710" y="74454"/>
                  </a:lnTo>
                  <a:cubicBezTo>
                    <a:pt x="368482" y="73615"/>
                    <a:pt x="369092" y="72653"/>
                    <a:pt x="369520" y="71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65" name="Grafik 27">
            <a:extLst>
              <a:ext uri="{FF2B5EF4-FFF2-40B4-BE49-F238E27FC236}">
                <a16:creationId xmlns:a16="http://schemas.microsoft.com/office/drawing/2014/main" id="{F8512CE5-F0C4-8FC7-D60D-09D50653E39F}"/>
              </a:ext>
            </a:extLst>
          </p:cNvPr>
          <p:cNvSpPr>
            <a:spLocks noChangeAspect="1"/>
          </p:cNvSpPr>
          <p:nvPr/>
        </p:nvSpPr>
        <p:spPr bwMode="gray">
          <a:xfrm>
            <a:off x="700400" y="3205490"/>
            <a:ext cx="240498" cy="347106"/>
          </a:xfrm>
          <a:custGeom>
            <a:avLst/>
            <a:gdLst>
              <a:gd name="connsiteX0" fmla="*/ 175719 w 317117"/>
              <a:gd name="connsiteY0" fmla="*/ 197167 h 457692"/>
              <a:gd name="connsiteX1" fmla="*/ 173814 w 317117"/>
              <a:gd name="connsiteY1" fmla="*/ 191166 h 457692"/>
              <a:gd name="connsiteX2" fmla="*/ 173814 w 317117"/>
              <a:gd name="connsiteY2" fmla="*/ 170497 h 457692"/>
              <a:gd name="connsiteX3" fmla="*/ 175719 w 317117"/>
              <a:gd name="connsiteY3" fmla="*/ 164496 h 457692"/>
              <a:gd name="connsiteX4" fmla="*/ 169432 w 317117"/>
              <a:gd name="connsiteY4" fmla="*/ 163829 h 457692"/>
              <a:gd name="connsiteX5" fmla="*/ 138667 w 317117"/>
              <a:gd name="connsiteY5" fmla="*/ 162305 h 457692"/>
              <a:gd name="connsiteX6" fmla="*/ 136857 w 317117"/>
              <a:gd name="connsiteY6" fmla="*/ 162305 h 457692"/>
              <a:gd name="connsiteX7" fmla="*/ 58467 w 317117"/>
              <a:gd name="connsiteY7" fmla="*/ 171830 h 457692"/>
              <a:gd name="connsiteX8" fmla="*/ 44751 w 317117"/>
              <a:gd name="connsiteY8" fmla="*/ 175450 h 457692"/>
              <a:gd name="connsiteX9" fmla="*/ 28082 w 317117"/>
              <a:gd name="connsiteY9" fmla="*/ 180212 h 457692"/>
              <a:gd name="connsiteX10" fmla="*/ 44655 w 317117"/>
              <a:gd name="connsiteY10" fmla="*/ 185261 h 457692"/>
              <a:gd name="connsiteX11" fmla="*/ 58371 w 317117"/>
              <a:gd name="connsiteY11" fmla="*/ 189071 h 457692"/>
              <a:gd name="connsiteX12" fmla="*/ 138191 w 317117"/>
              <a:gd name="connsiteY12" fmla="*/ 199167 h 457692"/>
              <a:gd name="connsiteX13" fmla="*/ 138191 w 317117"/>
              <a:gd name="connsiteY13" fmla="*/ 199167 h 457692"/>
              <a:gd name="connsiteX14" fmla="*/ 169052 w 317117"/>
              <a:gd name="connsiteY14" fmla="*/ 197834 h 457692"/>
              <a:gd name="connsiteX15" fmla="*/ 197722 w 317117"/>
              <a:gd name="connsiteY15" fmla="*/ 197167 h 457692"/>
              <a:gd name="connsiteX16" fmla="*/ 207247 w 317117"/>
              <a:gd name="connsiteY16" fmla="*/ 199643 h 457692"/>
              <a:gd name="connsiteX17" fmla="*/ 223249 w 317117"/>
              <a:gd name="connsiteY17" fmla="*/ 190118 h 457692"/>
              <a:gd name="connsiteX18" fmla="*/ 216581 w 317117"/>
              <a:gd name="connsiteY18" fmla="*/ 164972 h 457692"/>
              <a:gd name="connsiteX19" fmla="*/ 191435 w 317117"/>
              <a:gd name="connsiteY19" fmla="*/ 171640 h 457692"/>
              <a:gd name="connsiteX20" fmla="*/ 198103 w 317117"/>
              <a:gd name="connsiteY20" fmla="*/ 196786 h 457692"/>
              <a:gd name="connsiteX21" fmla="*/ 189340 w 317117"/>
              <a:gd name="connsiteY21" fmla="*/ 441674 h 457692"/>
              <a:gd name="connsiteX22" fmla="*/ 226106 w 317117"/>
              <a:gd name="connsiteY22" fmla="*/ 441674 h 457692"/>
              <a:gd name="connsiteX23" fmla="*/ 226106 w 317117"/>
              <a:gd name="connsiteY23" fmla="*/ 280987 h 457692"/>
              <a:gd name="connsiteX24" fmla="*/ 225249 w 317117"/>
              <a:gd name="connsiteY24" fmla="*/ 279749 h 457692"/>
              <a:gd name="connsiteX25" fmla="*/ 211152 w 317117"/>
              <a:gd name="connsiteY25" fmla="*/ 257079 h 457692"/>
              <a:gd name="connsiteX26" fmla="*/ 199056 w 317117"/>
              <a:gd name="connsiteY26" fmla="*/ 234029 h 457692"/>
              <a:gd name="connsiteX27" fmla="*/ 189531 w 317117"/>
              <a:gd name="connsiteY27" fmla="*/ 213645 h 457692"/>
              <a:gd name="connsiteX28" fmla="*/ 273351 w 317117"/>
              <a:gd name="connsiteY28" fmla="*/ 313848 h 457692"/>
              <a:gd name="connsiteX29" fmla="*/ 283447 w 317117"/>
              <a:gd name="connsiteY29" fmla="*/ 323849 h 457692"/>
              <a:gd name="connsiteX30" fmla="*/ 295925 w 317117"/>
              <a:gd name="connsiteY30" fmla="*/ 335851 h 457692"/>
              <a:gd name="connsiteX31" fmla="*/ 291924 w 317117"/>
              <a:gd name="connsiteY31" fmla="*/ 318992 h 457692"/>
              <a:gd name="connsiteX32" fmla="*/ 288400 w 317117"/>
              <a:gd name="connsiteY32" fmla="*/ 305180 h 457692"/>
              <a:gd name="connsiteX33" fmla="*/ 257253 w 317117"/>
              <a:gd name="connsiteY33" fmla="*/ 231076 h 457692"/>
              <a:gd name="connsiteX34" fmla="*/ 240680 w 317117"/>
              <a:gd name="connsiteY34" fmla="*/ 204977 h 457692"/>
              <a:gd name="connsiteX35" fmla="*/ 237060 w 317117"/>
              <a:gd name="connsiteY35" fmla="*/ 199834 h 457692"/>
              <a:gd name="connsiteX36" fmla="*/ 232679 w 317117"/>
              <a:gd name="connsiteY36" fmla="*/ 204501 h 457692"/>
              <a:gd name="connsiteX37" fmla="*/ 214772 w 317117"/>
              <a:gd name="connsiteY37" fmla="*/ 214693 h 457692"/>
              <a:gd name="connsiteX38" fmla="*/ 208675 w 317117"/>
              <a:gd name="connsiteY38" fmla="*/ 216122 h 457692"/>
              <a:gd name="connsiteX39" fmla="*/ 211247 w 317117"/>
              <a:gd name="connsiteY39" fmla="*/ 221837 h 457692"/>
              <a:gd name="connsiteX40" fmla="*/ 225344 w 317117"/>
              <a:gd name="connsiteY40" fmla="*/ 249364 h 457692"/>
              <a:gd name="connsiteX41" fmla="*/ 272969 w 317117"/>
              <a:gd name="connsiteY41" fmla="*/ 313848 h 457692"/>
              <a:gd name="connsiteX42" fmla="*/ 257253 w 317117"/>
              <a:gd name="connsiteY42" fmla="*/ 130492 h 457692"/>
              <a:gd name="connsiteX43" fmla="*/ 289257 w 317117"/>
              <a:gd name="connsiteY43" fmla="*/ 56959 h 457692"/>
              <a:gd name="connsiteX44" fmla="*/ 292972 w 317117"/>
              <a:gd name="connsiteY44" fmla="*/ 43148 h 457692"/>
              <a:gd name="connsiteX45" fmla="*/ 297068 w 317117"/>
              <a:gd name="connsiteY45" fmla="*/ 26384 h 457692"/>
              <a:gd name="connsiteX46" fmla="*/ 284495 w 317117"/>
              <a:gd name="connsiteY46" fmla="*/ 38290 h 457692"/>
              <a:gd name="connsiteX47" fmla="*/ 274303 w 317117"/>
              <a:gd name="connsiteY47" fmla="*/ 47815 h 457692"/>
              <a:gd name="connsiteX48" fmla="*/ 225726 w 317117"/>
              <a:gd name="connsiteY48" fmla="*/ 111918 h 457692"/>
              <a:gd name="connsiteX49" fmla="*/ 211438 w 317117"/>
              <a:gd name="connsiteY49" fmla="*/ 139255 h 457692"/>
              <a:gd name="connsiteX50" fmla="*/ 208771 w 317117"/>
              <a:gd name="connsiteY50" fmla="*/ 144970 h 457692"/>
              <a:gd name="connsiteX51" fmla="*/ 214867 w 317117"/>
              <a:gd name="connsiteY51" fmla="*/ 146399 h 457692"/>
              <a:gd name="connsiteX52" fmla="*/ 224392 w 317117"/>
              <a:gd name="connsiteY52" fmla="*/ 150304 h 457692"/>
              <a:gd name="connsiteX53" fmla="*/ 232583 w 317117"/>
              <a:gd name="connsiteY53" fmla="*/ 156781 h 457692"/>
              <a:gd name="connsiteX54" fmla="*/ 236774 w 317117"/>
              <a:gd name="connsiteY54" fmla="*/ 161448 h 457692"/>
              <a:gd name="connsiteX55" fmla="*/ 240489 w 317117"/>
              <a:gd name="connsiteY55" fmla="*/ 156305 h 457692"/>
              <a:gd name="connsiteX56" fmla="*/ 257253 w 317117"/>
              <a:gd name="connsiteY56" fmla="*/ 130492 h 457692"/>
              <a:gd name="connsiteX57" fmla="*/ 139619 w 317117"/>
              <a:gd name="connsiteY57" fmla="*/ 214598 h 457692"/>
              <a:gd name="connsiteX58" fmla="*/ 4079 w 317117"/>
              <a:gd name="connsiteY58" fmla="*/ 187642 h 457692"/>
              <a:gd name="connsiteX59" fmla="*/ 4079 w 317117"/>
              <a:gd name="connsiteY59" fmla="*/ 187642 h 457692"/>
              <a:gd name="connsiteX60" fmla="*/ 250 w 317117"/>
              <a:gd name="connsiteY60" fmla="*/ 176709 h 457692"/>
              <a:gd name="connsiteX61" fmla="*/ 4079 w 317117"/>
              <a:gd name="connsiteY61" fmla="*/ 172878 h 457692"/>
              <a:gd name="connsiteX62" fmla="*/ 4079 w 317117"/>
              <a:gd name="connsiteY62" fmla="*/ 172878 h 457692"/>
              <a:gd name="connsiteX63" fmla="*/ 137429 w 317117"/>
              <a:gd name="connsiteY63" fmla="*/ 146303 h 457692"/>
              <a:gd name="connsiteX64" fmla="*/ 139143 w 317117"/>
              <a:gd name="connsiteY64" fmla="*/ 146303 h 457692"/>
              <a:gd name="connsiteX65" fmla="*/ 185625 w 317117"/>
              <a:gd name="connsiteY65" fmla="*/ 149637 h 457692"/>
              <a:gd name="connsiteX66" fmla="*/ 189531 w 317117"/>
              <a:gd name="connsiteY66" fmla="*/ 149637 h 457692"/>
              <a:gd name="connsiteX67" fmla="*/ 191054 w 317117"/>
              <a:gd name="connsiteY67" fmla="*/ 146018 h 457692"/>
              <a:gd name="connsiteX68" fmla="*/ 211819 w 317117"/>
              <a:gd name="connsiteY68" fmla="*/ 104298 h 457692"/>
              <a:gd name="connsiteX69" fmla="*/ 302973 w 317117"/>
              <a:gd name="connsiteY69" fmla="*/ 1714 h 457692"/>
              <a:gd name="connsiteX70" fmla="*/ 312498 w 317117"/>
              <a:gd name="connsiteY70" fmla="*/ 1142 h 457692"/>
              <a:gd name="connsiteX71" fmla="*/ 316498 w 317117"/>
              <a:gd name="connsiteY71" fmla="*/ 9239 h 457692"/>
              <a:gd name="connsiteX72" fmla="*/ 272208 w 317117"/>
              <a:gd name="connsiteY72" fmla="*/ 139160 h 457692"/>
              <a:gd name="connsiteX73" fmla="*/ 245252 w 317117"/>
              <a:gd name="connsiteY73" fmla="*/ 178117 h 457692"/>
              <a:gd name="connsiteX74" fmla="*/ 242775 w 317117"/>
              <a:gd name="connsiteY74" fmla="*/ 181260 h 457692"/>
              <a:gd name="connsiteX75" fmla="*/ 245156 w 317117"/>
              <a:gd name="connsiteY75" fmla="*/ 184403 h 457692"/>
              <a:gd name="connsiteX76" fmla="*/ 270969 w 317117"/>
              <a:gd name="connsiteY76" fmla="*/ 223170 h 457692"/>
              <a:gd name="connsiteX77" fmla="*/ 314213 w 317117"/>
              <a:gd name="connsiteY77" fmla="*/ 353472 h 457692"/>
              <a:gd name="connsiteX78" fmla="*/ 310117 w 317117"/>
              <a:gd name="connsiteY78" fmla="*/ 361568 h 457692"/>
              <a:gd name="connsiteX79" fmla="*/ 302592 w 317117"/>
              <a:gd name="connsiteY79" fmla="*/ 361568 h 457692"/>
              <a:gd name="connsiteX80" fmla="*/ 302592 w 317117"/>
              <a:gd name="connsiteY80" fmla="*/ 359663 h 457692"/>
              <a:gd name="connsiteX81" fmla="*/ 300306 w 317117"/>
              <a:gd name="connsiteY81" fmla="*/ 359663 h 457692"/>
              <a:gd name="connsiteX82" fmla="*/ 251157 w 317117"/>
              <a:gd name="connsiteY82" fmla="*/ 313658 h 457692"/>
              <a:gd name="connsiteX83" fmla="*/ 241632 w 317117"/>
              <a:gd name="connsiteY83" fmla="*/ 303466 h 457692"/>
              <a:gd name="connsiteX84" fmla="*/ 241632 w 317117"/>
              <a:gd name="connsiteY84" fmla="*/ 449484 h 457692"/>
              <a:gd name="connsiteX85" fmla="*/ 233536 w 317117"/>
              <a:gd name="connsiteY85" fmla="*/ 457676 h 457692"/>
              <a:gd name="connsiteX86" fmla="*/ 180482 w 317117"/>
              <a:gd name="connsiteY86" fmla="*/ 457676 h 457692"/>
              <a:gd name="connsiteX87" fmla="*/ 172290 w 317117"/>
              <a:gd name="connsiteY87" fmla="*/ 449676 h 457692"/>
              <a:gd name="connsiteX88" fmla="*/ 172290 w 317117"/>
              <a:gd name="connsiteY88" fmla="*/ 449484 h 457692"/>
              <a:gd name="connsiteX89" fmla="*/ 172290 w 317117"/>
              <a:gd name="connsiteY89" fmla="*/ 213455 h 457692"/>
              <a:gd name="connsiteX90" fmla="*/ 166766 w 317117"/>
              <a:gd name="connsiteY90" fmla="*/ 213455 h 457692"/>
              <a:gd name="connsiteX91" fmla="*/ 139238 w 317117"/>
              <a:gd name="connsiteY91" fmla="*/ 214502 h 4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17117" h="457692">
                <a:moveTo>
                  <a:pt x="175719" y="197167"/>
                </a:moveTo>
                <a:lnTo>
                  <a:pt x="173814" y="191166"/>
                </a:lnTo>
                <a:cubicBezTo>
                  <a:pt x="171718" y="184436"/>
                  <a:pt x="171718" y="177227"/>
                  <a:pt x="173814" y="170497"/>
                </a:cubicBezTo>
                <a:lnTo>
                  <a:pt x="175719" y="164496"/>
                </a:lnTo>
                <a:lnTo>
                  <a:pt x="169432" y="163829"/>
                </a:lnTo>
                <a:cubicBezTo>
                  <a:pt x="159241" y="162877"/>
                  <a:pt x="148859" y="162401"/>
                  <a:pt x="138667" y="162305"/>
                </a:cubicBezTo>
                <a:lnTo>
                  <a:pt x="136857" y="162305"/>
                </a:lnTo>
                <a:cubicBezTo>
                  <a:pt x="110435" y="162313"/>
                  <a:pt x="84117" y="165511"/>
                  <a:pt x="58467" y="171830"/>
                </a:cubicBezTo>
                <a:cubicBezTo>
                  <a:pt x="53894" y="172878"/>
                  <a:pt x="48942" y="174116"/>
                  <a:pt x="44751" y="175450"/>
                </a:cubicBezTo>
                <a:lnTo>
                  <a:pt x="28082" y="180212"/>
                </a:lnTo>
                <a:lnTo>
                  <a:pt x="44655" y="185261"/>
                </a:lnTo>
                <a:cubicBezTo>
                  <a:pt x="49132" y="186689"/>
                  <a:pt x="54180" y="187928"/>
                  <a:pt x="58371" y="189071"/>
                </a:cubicBezTo>
                <a:cubicBezTo>
                  <a:pt x="84470" y="195683"/>
                  <a:pt x="111273" y="199073"/>
                  <a:pt x="138191" y="199167"/>
                </a:cubicBezTo>
                <a:lnTo>
                  <a:pt x="138191" y="199167"/>
                </a:lnTo>
                <a:cubicBezTo>
                  <a:pt x="148859" y="199167"/>
                  <a:pt x="158955" y="199167"/>
                  <a:pt x="169052" y="197834"/>
                </a:cubicBezTo>
                <a:close/>
                <a:moveTo>
                  <a:pt x="197722" y="197167"/>
                </a:moveTo>
                <a:cubicBezTo>
                  <a:pt x="200608" y="198847"/>
                  <a:pt x="203904" y="199703"/>
                  <a:pt x="207247" y="199643"/>
                </a:cubicBezTo>
                <a:cubicBezTo>
                  <a:pt x="213876" y="199469"/>
                  <a:pt x="219934" y="195862"/>
                  <a:pt x="223249" y="190118"/>
                </a:cubicBezTo>
                <a:cubicBezTo>
                  <a:pt x="228307" y="181327"/>
                  <a:pt x="225326" y="170105"/>
                  <a:pt x="216581" y="164972"/>
                </a:cubicBezTo>
                <a:cubicBezTo>
                  <a:pt x="207752" y="160235"/>
                  <a:pt x="196760" y="163149"/>
                  <a:pt x="191435" y="171640"/>
                </a:cubicBezTo>
                <a:cubicBezTo>
                  <a:pt x="186377" y="180431"/>
                  <a:pt x="189359" y="191653"/>
                  <a:pt x="198103" y="196786"/>
                </a:cubicBezTo>
                <a:moveTo>
                  <a:pt x="189340" y="441674"/>
                </a:moveTo>
                <a:lnTo>
                  <a:pt x="226106" y="441674"/>
                </a:lnTo>
                <a:lnTo>
                  <a:pt x="226106" y="280987"/>
                </a:lnTo>
                <a:lnTo>
                  <a:pt x="225249" y="279749"/>
                </a:lnTo>
                <a:cubicBezTo>
                  <a:pt x="220296" y="272319"/>
                  <a:pt x="215724" y="264794"/>
                  <a:pt x="211152" y="257079"/>
                </a:cubicBezTo>
                <a:cubicBezTo>
                  <a:pt x="206580" y="249364"/>
                  <a:pt x="202865" y="241934"/>
                  <a:pt x="199056" y="234029"/>
                </a:cubicBezTo>
                <a:lnTo>
                  <a:pt x="189531" y="213645"/>
                </a:lnTo>
                <a:close/>
                <a:moveTo>
                  <a:pt x="273351" y="313848"/>
                </a:moveTo>
                <a:cubicBezTo>
                  <a:pt x="276684" y="317277"/>
                  <a:pt x="280018" y="320611"/>
                  <a:pt x="283447" y="323849"/>
                </a:cubicBezTo>
                <a:lnTo>
                  <a:pt x="295925" y="335851"/>
                </a:lnTo>
                <a:lnTo>
                  <a:pt x="291924" y="318992"/>
                </a:lnTo>
                <a:cubicBezTo>
                  <a:pt x="290876" y="314420"/>
                  <a:pt x="289733" y="309467"/>
                  <a:pt x="288400" y="305180"/>
                </a:cubicBezTo>
                <a:cubicBezTo>
                  <a:pt x="281008" y="279324"/>
                  <a:pt x="270559" y="254445"/>
                  <a:pt x="257253" y="231076"/>
                </a:cubicBezTo>
                <a:cubicBezTo>
                  <a:pt x="252205" y="222313"/>
                  <a:pt x="246681" y="213550"/>
                  <a:pt x="240680" y="204977"/>
                </a:cubicBezTo>
                <a:lnTo>
                  <a:pt x="237060" y="199834"/>
                </a:lnTo>
                <a:lnTo>
                  <a:pt x="232679" y="204501"/>
                </a:lnTo>
                <a:cubicBezTo>
                  <a:pt x="227897" y="209654"/>
                  <a:pt x="221648" y="213212"/>
                  <a:pt x="214772" y="214693"/>
                </a:cubicBezTo>
                <a:lnTo>
                  <a:pt x="208675" y="216122"/>
                </a:lnTo>
                <a:lnTo>
                  <a:pt x="211247" y="221837"/>
                </a:lnTo>
                <a:cubicBezTo>
                  <a:pt x="215534" y="231362"/>
                  <a:pt x="220201" y="240887"/>
                  <a:pt x="225344" y="249364"/>
                </a:cubicBezTo>
                <a:cubicBezTo>
                  <a:pt x="238536" y="272719"/>
                  <a:pt x="254529" y="294374"/>
                  <a:pt x="272969" y="313848"/>
                </a:cubicBezTo>
                <a:moveTo>
                  <a:pt x="257253" y="130492"/>
                </a:moveTo>
                <a:cubicBezTo>
                  <a:pt x="270864" y="107370"/>
                  <a:pt x="281609" y="82677"/>
                  <a:pt x="289257" y="56959"/>
                </a:cubicBezTo>
                <a:cubicBezTo>
                  <a:pt x="290591" y="52387"/>
                  <a:pt x="291829" y="47434"/>
                  <a:pt x="292972" y="43148"/>
                </a:cubicBezTo>
                <a:lnTo>
                  <a:pt x="297068" y="26384"/>
                </a:lnTo>
                <a:lnTo>
                  <a:pt x="284495" y="38290"/>
                </a:lnTo>
                <a:lnTo>
                  <a:pt x="274303" y="47815"/>
                </a:lnTo>
                <a:cubicBezTo>
                  <a:pt x="255587" y="67144"/>
                  <a:pt x="239270" y="88668"/>
                  <a:pt x="225726" y="111918"/>
                </a:cubicBezTo>
                <a:cubicBezTo>
                  <a:pt x="220582" y="120681"/>
                  <a:pt x="216201" y="129920"/>
                  <a:pt x="211438" y="139255"/>
                </a:cubicBezTo>
                <a:lnTo>
                  <a:pt x="208771" y="144970"/>
                </a:lnTo>
                <a:lnTo>
                  <a:pt x="214867" y="146399"/>
                </a:lnTo>
                <a:cubicBezTo>
                  <a:pt x="218220" y="147219"/>
                  <a:pt x="221430" y="148535"/>
                  <a:pt x="224392" y="150304"/>
                </a:cubicBezTo>
                <a:cubicBezTo>
                  <a:pt x="227440" y="152024"/>
                  <a:pt x="230202" y="154210"/>
                  <a:pt x="232583" y="156781"/>
                </a:cubicBezTo>
                <a:lnTo>
                  <a:pt x="236774" y="161448"/>
                </a:lnTo>
                <a:lnTo>
                  <a:pt x="240489" y="156305"/>
                </a:lnTo>
                <a:cubicBezTo>
                  <a:pt x="246585" y="147827"/>
                  <a:pt x="252205" y="139160"/>
                  <a:pt x="257253" y="130492"/>
                </a:cubicBezTo>
                <a:moveTo>
                  <a:pt x="139619" y="214598"/>
                </a:moveTo>
                <a:cubicBezTo>
                  <a:pt x="93080" y="214838"/>
                  <a:pt x="46979" y="205669"/>
                  <a:pt x="4079" y="187642"/>
                </a:cubicBezTo>
                <a:lnTo>
                  <a:pt x="4079" y="187642"/>
                </a:lnTo>
                <a:cubicBezTo>
                  <a:pt x="2" y="185681"/>
                  <a:pt x="-1712" y="180786"/>
                  <a:pt x="250" y="176709"/>
                </a:cubicBezTo>
                <a:cubicBezTo>
                  <a:pt x="1050" y="175035"/>
                  <a:pt x="2402" y="173684"/>
                  <a:pt x="4079" y="172878"/>
                </a:cubicBezTo>
                <a:lnTo>
                  <a:pt x="4079" y="172878"/>
                </a:lnTo>
                <a:cubicBezTo>
                  <a:pt x="46313" y="155207"/>
                  <a:pt x="91652" y="146172"/>
                  <a:pt x="137429" y="146303"/>
                </a:cubicBezTo>
                <a:lnTo>
                  <a:pt x="139143" y="146303"/>
                </a:lnTo>
                <a:cubicBezTo>
                  <a:pt x="154697" y="146364"/>
                  <a:pt x="170223" y="147478"/>
                  <a:pt x="185625" y="149637"/>
                </a:cubicBezTo>
                <a:lnTo>
                  <a:pt x="189531" y="149637"/>
                </a:lnTo>
                <a:lnTo>
                  <a:pt x="191054" y="146018"/>
                </a:lnTo>
                <a:cubicBezTo>
                  <a:pt x="197055" y="131671"/>
                  <a:pt x="203989" y="117734"/>
                  <a:pt x="211819" y="104298"/>
                </a:cubicBezTo>
                <a:cubicBezTo>
                  <a:pt x="235022" y="64341"/>
                  <a:pt x="266025" y="29455"/>
                  <a:pt x="302973" y="1714"/>
                </a:cubicBezTo>
                <a:cubicBezTo>
                  <a:pt x="305745" y="-365"/>
                  <a:pt x="309498" y="-589"/>
                  <a:pt x="312498" y="1142"/>
                </a:cubicBezTo>
                <a:cubicBezTo>
                  <a:pt x="315318" y="2814"/>
                  <a:pt x="316880" y="5987"/>
                  <a:pt x="316498" y="9239"/>
                </a:cubicBezTo>
                <a:cubicBezTo>
                  <a:pt x="310669" y="55094"/>
                  <a:pt x="295601" y="99290"/>
                  <a:pt x="272208" y="139160"/>
                </a:cubicBezTo>
                <a:cubicBezTo>
                  <a:pt x="264083" y="152720"/>
                  <a:pt x="255081" y="165733"/>
                  <a:pt x="245252" y="178117"/>
                </a:cubicBezTo>
                <a:lnTo>
                  <a:pt x="242775" y="181260"/>
                </a:lnTo>
                <a:lnTo>
                  <a:pt x="245156" y="184403"/>
                </a:lnTo>
                <a:cubicBezTo>
                  <a:pt x="254653" y="196710"/>
                  <a:pt x="263273" y="209664"/>
                  <a:pt x="270969" y="223170"/>
                </a:cubicBezTo>
                <a:cubicBezTo>
                  <a:pt x="293972" y="263267"/>
                  <a:pt x="308679" y="307579"/>
                  <a:pt x="314213" y="353472"/>
                </a:cubicBezTo>
                <a:cubicBezTo>
                  <a:pt x="314575" y="356745"/>
                  <a:pt x="312974" y="359923"/>
                  <a:pt x="310117" y="361568"/>
                </a:cubicBezTo>
                <a:cubicBezTo>
                  <a:pt x="307764" y="362805"/>
                  <a:pt x="304945" y="362805"/>
                  <a:pt x="302592" y="361568"/>
                </a:cubicBezTo>
                <a:lnTo>
                  <a:pt x="302592" y="359663"/>
                </a:lnTo>
                <a:lnTo>
                  <a:pt x="300306" y="359663"/>
                </a:lnTo>
                <a:cubicBezTo>
                  <a:pt x="282456" y="345977"/>
                  <a:pt x="265988" y="330568"/>
                  <a:pt x="251157" y="313658"/>
                </a:cubicBezTo>
                <a:lnTo>
                  <a:pt x="241632" y="303466"/>
                </a:lnTo>
                <a:lnTo>
                  <a:pt x="241632" y="449484"/>
                </a:lnTo>
                <a:cubicBezTo>
                  <a:pt x="241632" y="453971"/>
                  <a:pt x="238022" y="457623"/>
                  <a:pt x="233536" y="457676"/>
                </a:cubicBezTo>
                <a:lnTo>
                  <a:pt x="180482" y="457676"/>
                </a:lnTo>
                <a:cubicBezTo>
                  <a:pt x="176015" y="457729"/>
                  <a:pt x="172347" y="454147"/>
                  <a:pt x="172290" y="449676"/>
                </a:cubicBezTo>
                <a:cubicBezTo>
                  <a:pt x="172290" y="449612"/>
                  <a:pt x="172290" y="449548"/>
                  <a:pt x="172290" y="449484"/>
                </a:cubicBezTo>
                <a:lnTo>
                  <a:pt x="172290" y="213455"/>
                </a:lnTo>
                <a:lnTo>
                  <a:pt x="166766" y="213455"/>
                </a:lnTo>
                <a:cubicBezTo>
                  <a:pt x="157908" y="214121"/>
                  <a:pt x="148668" y="214502"/>
                  <a:pt x="139238" y="214502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FB25757-9A21-5001-3A24-D9BE9D1AD3C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45299" y="2406824"/>
            <a:ext cx="272312" cy="276510"/>
            <a:chOff x="8699321" y="2732385"/>
            <a:chExt cx="364339" cy="369959"/>
          </a:xfrm>
          <a:solidFill>
            <a:schemeClr val="accent2"/>
          </a:solidFill>
        </p:grpSpPr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355824AC-61A6-9E52-DB23-478928FDBF92}"/>
                </a:ext>
              </a:extLst>
            </p:cNvPr>
            <p:cNvSpPr/>
            <p:nvPr/>
          </p:nvSpPr>
          <p:spPr bwMode="gray">
            <a:xfrm>
              <a:off x="8885621" y="2732480"/>
              <a:ext cx="76855" cy="178217"/>
            </a:xfrm>
            <a:custGeom>
              <a:avLst/>
              <a:gdLst>
                <a:gd name="connsiteX0" fmla="*/ 8443 w 76855"/>
                <a:gd name="connsiteY0" fmla="*/ 172647 h 178217"/>
                <a:gd name="connsiteX1" fmla="*/ 16539 w 76855"/>
                <a:gd name="connsiteY1" fmla="*/ 164075 h 178217"/>
                <a:gd name="connsiteX2" fmla="*/ 16539 w 76855"/>
                <a:gd name="connsiteY2" fmla="*/ 152359 h 178217"/>
                <a:gd name="connsiteX3" fmla="*/ 24159 w 76855"/>
                <a:gd name="connsiteY3" fmla="*/ 149692 h 178217"/>
                <a:gd name="connsiteX4" fmla="*/ 30064 w 76855"/>
                <a:gd name="connsiteY4" fmla="*/ 155597 h 178217"/>
                <a:gd name="connsiteX5" fmla="*/ 30064 w 76855"/>
                <a:gd name="connsiteY5" fmla="*/ 170075 h 178217"/>
                <a:gd name="connsiteX6" fmla="*/ 47209 w 76855"/>
                <a:gd name="connsiteY6" fmla="*/ 170075 h 178217"/>
                <a:gd name="connsiteX7" fmla="*/ 47209 w 76855"/>
                <a:gd name="connsiteY7" fmla="*/ 151978 h 178217"/>
                <a:gd name="connsiteX8" fmla="*/ 44733 w 76855"/>
                <a:gd name="connsiteY8" fmla="*/ 145977 h 178217"/>
                <a:gd name="connsiteX9" fmla="*/ 35779 w 76855"/>
                <a:gd name="connsiteY9" fmla="*/ 137119 h 178217"/>
                <a:gd name="connsiteX10" fmla="*/ 39780 w 76855"/>
                <a:gd name="connsiteY10" fmla="*/ 105020 h 178217"/>
                <a:gd name="connsiteX11" fmla="*/ 39780 w 76855"/>
                <a:gd name="connsiteY11" fmla="*/ 103591 h 178217"/>
                <a:gd name="connsiteX12" fmla="*/ 55401 w 76855"/>
                <a:gd name="connsiteY12" fmla="*/ 89589 h 178217"/>
                <a:gd name="connsiteX13" fmla="*/ 56258 w 76855"/>
                <a:gd name="connsiteY13" fmla="*/ 76730 h 178217"/>
                <a:gd name="connsiteX14" fmla="*/ 57973 w 76855"/>
                <a:gd name="connsiteY14" fmla="*/ 73968 h 178217"/>
                <a:gd name="connsiteX15" fmla="*/ 76356 w 76855"/>
                <a:gd name="connsiteY15" fmla="*/ 11008 h 178217"/>
                <a:gd name="connsiteX16" fmla="*/ 71784 w 76855"/>
                <a:gd name="connsiteY16" fmla="*/ 911 h 178217"/>
                <a:gd name="connsiteX17" fmla="*/ 68641 w 76855"/>
                <a:gd name="connsiteY17" fmla="*/ 54 h 178217"/>
                <a:gd name="connsiteX18" fmla="*/ 68641 w 76855"/>
                <a:gd name="connsiteY18" fmla="*/ 54 h 178217"/>
                <a:gd name="connsiteX19" fmla="*/ 61497 w 76855"/>
                <a:gd name="connsiteY19" fmla="*/ 3769 h 178217"/>
                <a:gd name="connsiteX20" fmla="*/ 60354 w 76855"/>
                <a:gd name="connsiteY20" fmla="*/ 6245 h 178217"/>
                <a:gd name="connsiteX21" fmla="*/ 44828 w 76855"/>
                <a:gd name="connsiteY21" fmla="*/ 59204 h 178217"/>
                <a:gd name="connsiteX22" fmla="*/ 32160 w 76855"/>
                <a:gd name="connsiteY22" fmla="*/ 55013 h 178217"/>
                <a:gd name="connsiteX23" fmla="*/ 29112 w 76855"/>
                <a:gd name="connsiteY23" fmla="*/ 55013 h 178217"/>
                <a:gd name="connsiteX24" fmla="*/ 29112 w 76855"/>
                <a:gd name="connsiteY24" fmla="*/ 8436 h 178217"/>
                <a:gd name="connsiteX25" fmla="*/ 22063 w 76855"/>
                <a:gd name="connsiteY25" fmla="*/ -41 h 178217"/>
                <a:gd name="connsiteX26" fmla="*/ 12052 w 76855"/>
                <a:gd name="connsiteY26" fmla="*/ 7484 h 178217"/>
                <a:gd name="connsiteX27" fmla="*/ 11967 w 76855"/>
                <a:gd name="connsiteY27" fmla="*/ 8436 h 178217"/>
                <a:gd name="connsiteX28" fmla="*/ 11967 w 76855"/>
                <a:gd name="connsiteY28" fmla="*/ 65015 h 178217"/>
                <a:gd name="connsiteX29" fmla="*/ 14634 w 76855"/>
                <a:gd name="connsiteY29" fmla="*/ 98733 h 178217"/>
                <a:gd name="connsiteX30" fmla="*/ 23206 w 76855"/>
                <a:gd name="connsiteY30" fmla="*/ 103591 h 178217"/>
                <a:gd name="connsiteX31" fmla="*/ 19396 w 76855"/>
                <a:gd name="connsiteY31" fmla="*/ 133404 h 178217"/>
                <a:gd name="connsiteX32" fmla="*/ 1775 w 76855"/>
                <a:gd name="connsiteY32" fmla="*/ 140357 h 178217"/>
                <a:gd name="connsiteX33" fmla="*/ -130 w 76855"/>
                <a:gd name="connsiteY33" fmla="*/ 145691 h 178217"/>
                <a:gd name="connsiteX34" fmla="*/ -130 w 76855"/>
                <a:gd name="connsiteY34" fmla="*/ 163789 h 178217"/>
                <a:gd name="connsiteX35" fmla="*/ 8443 w 76855"/>
                <a:gd name="connsiteY35" fmla="*/ 172647 h 178217"/>
                <a:gd name="connsiteX36" fmla="*/ 31493 w 76855"/>
                <a:gd name="connsiteY36" fmla="*/ 72158 h 178217"/>
                <a:gd name="connsiteX37" fmla="*/ 38923 w 76855"/>
                <a:gd name="connsiteY37" fmla="*/ 76635 h 178217"/>
                <a:gd name="connsiteX38" fmla="*/ 28350 w 76855"/>
                <a:gd name="connsiteY38" fmla="*/ 88160 h 178217"/>
                <a:gd name="connsiteX39" fmla="*/ 31493 w 76855"/>
                <a:gd name="connsiteY39" fmla="*/ 72158 h 17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855" h="178217">
                  <a:moveTo>
                    <a:pt x="8443" y="172647"/>
                  </a:moveTo>
                  <a:cubicBezTo>
                    <a:pt x="12929" y="172266"/>
                    <a:pt x="16405" y="168570"/>
                    <a:pt x="16539" y="164075"/>
                  </a:cubicBezTo>
                  <a:lnTo>
                    <a:pt x="16539" y="152359"/>
                  </a:lnTo>
                  <a:cubicBezTo>
                    <a:pt x="19158" y="151711"/>
                    <a:pt x="21711" y="150816"/>
                    <a:pt x="24159" y="149692"/>
                  </a:cubicBezTo>
                  <a:lnTo>
                    <a:pt x="30064" y="155597"/>
                  </a:lnTo>
                  <a:lnTo>
                    <a:pt x="30064" y="170075"/>
                  </a:lnTo>
                  <a:cubicBezTo>
                    <a:pt x="30064" y="182839"/>
                    <a:pt x="47019" y="178457"/>
                    <a:pt x="47209" y="170075"/>
                  </a:cubicBezTo>
                  <a:lnTo>
                    <a:pt x="47209" y="151978"/>
                  </a:lnTo>
                  <a:cubicBezTo>
                    <a:pt x="47114" y="149749"/>
                    <a:pt x="46238" y="147625"/>
                    <a:pt x="44733" y="145977"/>
                  </a:cubicBezTo>
                  <a:lnTo>
                    <a:pt x="35779" y="137119"/>
                  </a:lnTo>
                  <a:lnTo>
                    <a:pt x="39780" y="105020"/>
                  </a:lnTo>
                  <a:cubicBezTo>
                    <a:pt x="39827" y="104543"/>
                    <a:pt x="39827" y="104067"/>
                    <a:pt x="39780" y="103591"/>
                  </a:cubicBezTo>
                  <a:cubicBezTo>
                    <a:pt x="46781" y="101438"/>
                    <a:pt x="52496" y="96314"/>
                    <a:pt x="55401" y="89589"/>
                  </a:cubicBezTo>
                  <a:cubicBezTo>
                    <a:pt x="56906" y="85474"/>
                    <a:pt x="57210" y="81007"/>
                    <a:pt x="56258" y="76730"/>
                  </a:cubicBezTo>
                  <a:cubicBezTo>
                    <a:pt x="57020" y="75949"/>
                    <a:pt x="57611" y="75006"/>
                    <a:pt x="57973" y="73968"/>
                  </a:cubicBezTo>
                  <a:lnTo>
                    <a:pt x="76356" y="11008"/>
                  </a:lnTo>
                  <a:cubicBezTo>
                    <a:pt x="77594" y="6969"/>
                    <a:pt x="75632" y="2645"/>
                    <a:pt x="71784" y="911"/>
                  </a:cubicBezTo>
                  <a:cubicBezTo>
                    <a:pt x="70822" y="378"/>
                    <a:pt x="69745" y="83"/>
                    <a:pt x="68641" y="54"/>
                  </a:cubicBezTo>
                  <a:lnTo>
                    <a:pt x="68641" y="54"/>
                  </a:lnTo>
                  <a:cubicBezTo>
                    <a:pt x="65764" y="-79"/>
                    <a:pt x="63040" y="1340"/>
                    <a:pt x="61497" y="3769"/>
                  </a:cubicBezTo>
                  <a:cubicBezTo>
                    <a:pt x="60963" y="4521"/>
                    <a:pt x="60582" y="5360"/>
                    <a:pt x="60354" y="6245"/>
                  </a:cubicBezTo>
                  <a:lnTo>
                    <a:pt x="44828" y="59204"/>
                  </a:lnTo>
                  <a:cubicBezTo>
                    <a:pt x="41132" y="56556"/>
                    <a:pt x="36713" y="55090"/>
                    <a:pt x="32160" y="55013"/>
                  </a:cubicBezTo>
                  <a:cubicBezTo>
                    <a:pt x="31141" y="54966"/>
                    <a:pt x="30131" y="54966"/>
                    <a:pt x="29112" y="55013"/>
                  </a:cubicBezTo>
                  <a:lnTo>
                    <a:pt x="29112" y="8436"/>
                  </a:lnTo>
                  <a:cubicBezTo>
                    <a:pt x="29302" y="4216"/>
                    <a:pt x="26245" y="540"/>
                    <a:pt x="22063" y="-41"/>
                  </a:cubicBezTo>
                  <a:cubicBezTo>
                    <a:pt x="17215" y="-727"/>
                    <a:pt x="12738" y="2645"/>
                    <a:pt x="12052" y="7484"/>
                  </a:cubicBezTo>
                  <a:cubicBezTo>
                    <a:pt x="12005" y="7798"/>
                    <a:pt x="11976" y="8122"/>
                    <a:pt x="11967" y="8436"/>
                  </a:cubicBezTo>
                  <a:lnTo>
                    <a:pt x="11967" y="65015"/>
                  </a:lnTo>
                  <a:cubicBezTo>
                    <a:pt x="4775" y="75473"/>
                    <a:pt x="5890" y="89532"/>
                    <a:pt x="14634" y="98733"/>
                  </a:cubicBezTo>
                  <a:cubicBezTo>
                    <a:pt x="17101" y="100962"/>
                    <a:pt x="20025" y="102619"/>
                    <a:pt x="23206" y="103591"/>
                  </a:cubicBezTo>
                  <a:lnTo>
                    <a:pt x="19396" y="133404"/>
                  </a:lnTo>
                  <a:lnTo>
                    <a:pt x="1775" y="140357"/>
                  </a:lnTo>
                  <a:cubicBezTo>
                    <a:pt x="1775" y="140357"/>
                    <a:pt x="60" y="141405"/>
                    <a:pt x="-130" y="145691"/>
                  </a:cubicBezTo>
                  <a:lnTo>
                    <a:pt x="-130" y="163789"/>
                  </a:lnTo>
                  <a:cubicBezTo>
                    <a:pt x="175" y="168447"/>
                    <a:pt x="3804" y="172190"/>
                    <a:pt x="8443" y="172647"/>
                  </a:cubicBezTo>
                  <a:close/>
                  <a:moveTo>
                    <a:pt x="31493" y="72158"/>
                  </a:moveTo>
                  <a:cubicBezTo>
                    <a:pt x="34617" y="72111"/>
                    <a:pt x="37503" y="73844"/>
                    <a:pt x="38923" y="76635"/>
                  </a:cubicBezTo>
                  <a:cubicBezTo>
                    <a:pt x="42637" y="83493"/>
                    <a:pt x="34351" y="90637"/>
                    <a:pt x="28350" y="88160"/>
                  </a:cubicBezTo>
                  <a:cubicBezTo>
                    <a:pt x="19777" y="84446"/>
                    <a:pt x="24540" y="72254"/>
                    <a:pt x="31493" y="721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E2993260-E6D4-3F2F-EA55-23C3D9F0484D}"/>
                </a:ext>
              </a:extLst>
            </p:cNvPr>
            <p:cNvSpPr/>
            <p:nvPr/>
          </p:nvSpPr>
          <p:spPr bwMode="gray">
            <a:xfrm>
              <a:off x="8945700" y="2732385"/>
              <a:ext cx="106043" cy="148713"/>
            </a:xfrm>
            <a:custGeom>
              <a:avLst/>
              <a:gdLst>
                <a:gd name="connsiteX0" fmla="*/ 12753 w 106043"/>
                <a:gd name="connsiteY0" fmla="*/ 105876 h 148713"/>
                <a:gd name="connsiteX1" fmla="*/ 13801 w 106043"/>
                <a:gd name="connsiteY1" fmla="*/ 116354 h 148713"/>
                <a:gd name="connsiteX2" fmla="*/ 16944 w 106043"/>
                <a:gd name="connsiteY2" fmla="*/ 119497 h 148713"/>
                <a:gd name="connsiteX3" fmla="*/ 2276 w 106043"/>
                <a:gd name="connsiteY3" fmla="*/ 134546 h 148713"/>
                <a:gd name="connsiteX4" fmla="*/ 13610 w 106043"/>
                <a:gd name="connsiteY4" fmla="*/ 147310 h 148713"/>
                <a:gd name="connsiteX5" fmla="*/ 29517 w 106043"/>
                <a:gd name="connsiteY5" fmla="*/ 131784 h 148713"/>
                <a:gd name="connsiteX6" fmla="*/ 32946 w 106043"/>
                <a:gd name="connsiteY6" fmla="*/ 134832 h 148713"/>
                <a:gd name="connsiteX7" fmla="*/ 42471 w 106043"/>
                <a:gd name="connsiteY7" fmla="*/ 136070 h 148713"/>
                <a:gd name="connsiteX8" fmla="*/ 44757 w 106043"/>
                <a:gd name="connsiteY8" fmla="*/ 134451 h 148713"/>
                <a:gd name="connsiteX9" fmla="*/ 74189 w 106043"/>
                <a:gd name="connsiteY9" fmla="*/ 104447 h 148713"/>
                <a:gd name="connsiteX10" fmla="*/ 76380 w 106043"/>
                <a:gd name="connsiteY10" fmla="*/ 101114 h 148713"/>
                <a:gd name="connsiteX11" fmla="*/ 85905 w 106043"/>
                <a:gd name="connsiteY11" fmla="*/ 90255 h 148713"/>
                <a:gd name="connsiteX12" fmla="*/ 85905 w 106043"/>
                <a:gd name="connsiteY12" fmla="*/ 74253 h 148713"/>
                <a:gd name="connsiteX13" fmla="*/ 86477 w 106043"/>
                <a:gd name="connsiteY13" fmla="*/ 73301 h 148713"/>
                <a:gd name="connsiteX14" fmla="*/ 105527 w 106043"/>
                <a:gd name="connsiteY14" fmla="*/ 11198 h 148713"/>
                <a:gd name="connsiteX15" fmla="*/ 100859 w 106043"/>
                <a:gd name="connsiteY15" fmla="*/ 911 h 148713"/>
                <a:gd name="connsiteX16" fmla="*/ 97811 w 106043"/>
                <a:gd name="connsiteY16" fmla="*/ 149 h 148713"/>
                <a:gd name="connsiteX17" fmla="*/ 97811 w 106043"/>
                <a:gd name="connsiteY17" fmla="*/ 149 h 148713"/>
                <a:gd name="connsiteX18" fmla="*/ 90763 w 106043"/>
                <a:gd name="connsiteY18" fmla="*/ 3768 h 148713"/>
                <a:gd name="connsiteX19" fmla="*/ 89620 w 106043"/>
                <a:gd name="connsiteY19" fmla="*/ 6245 h 148713"/>
                <a:gd name="connsiteX20" fmla="*/ 73618 w 106043"/>
                <a:gd name="connsiteY20" fmla="*/ 58251 h 148713"/>
                <a:gd name="connsiteX21" fmla="*/ 62474 w 106043"/>
                <a:gd name="connsiteY21" fmla="*/ 55108 h 148713"/>
                <a:gd name="connsiteX22" fmla="*/ 58283 w 106043"/>
                <a:gd name="connsiteY22" fmla="*/ 55108 h 148713"/>
                <a:gd name="connsiteX23" fmla="*/ 58283 w 106043"/>
                <a:gd name="connsiteY23" fmla="*/ 8435 h 148713"/>
                <a:gd name="connsiteX24" fmla="*/ 51329 w 106043"/>
                <a:gd name="connsiteY24" fmla="*/ -42 h 148713"/>
                <a:gd name="connsiteX25" fmla="*/ 41214 w 106043"/>
                <a:gd name="connsiteY25" fmla="*/ 7578 h 148713"/>
                <a:gd name="connsiteX26" fmla="*/ 41138 w 106043"/>
                <a:gd name="connsiteY26" fmla="*/ 8435 h 148713"/>
                <a:gd name="connsiteX27" fmla="*/ 41138 w 106043"/>
                <a:gd name="connsiteY27" fmla="*/ 64442 h 148713"/>
                <a:gd name="connsiteX28" fmla="*/ 41709 w 106043"/>
                <a:gd name="connsiteY28" fmla="*/ 66443 h 148713"/>
                <a:gd name="connsiteX29" fmla="*/ 37804 w 106043"/>
                <a:gd name="connsiteY29" fmla="*/ 80254 h 148713"/>
                <a:gd name="connsiteX30" fmla="*/ 36280 w 106043"/>
                <a:gd name="connsiteY30" fmla="*/ 81302 h 148713"/>
                <a:gd name="connsiteX31" fmla="*/ 13420 w 106043"/>
                <a:gd name="connsiteY31" fmla="*/ 103971 h 148713"/>
                <a:gd name="connsiteX32" fmla="*/ 62759 w 106043"/>
                <a:gd name="connsiteY32" fmla="*/ 72253 h 148713"/>
                <a:gd name="connsiteX33" fmla="*/ 71046 w 106043"/>
                <a:gd name="connsiteY33" fmla="*/ 80540 h 148713"/>
                <a:gd name="connsiteX34" fmla="*/ 62759 w 106043"/>
                <a:gd name="connsiteY34" fmla="*/ 88826 h 148713"/>
                <a:gd name="connsiteX35" fmla="*/ 59616 w 106043"/>
                <a:gd name="connsiteY35" fmla="*/ 88160 h 148713"/>
                <a:gd name="connsiteX36" fmla="*/ 62759 w 106043"/>
                <a:gd name="connsiteY36" fmla="*/ 72253 h 148713"/>
                <a:gd name="connsiteX37" fmla="*/ 44567 w 106043"/>
                <a:gd name="connsiteY37" fmla="*/ 97970 h 148713"/>
                <a:gd name="connsiteX38" fmla="*/ 45424 w 106043"/>
                <a:gd name="connsiteY38" fmla="*/ 99113 h 148713"/>
                <a:gd name="connsiteX39" fmla="*/ 51615 w 106043"/>
                <a:gd name="connsiteY39" fmla="*/ 103114 h 148713"/>
                <a:gd name="connsiteX40" fmla="*/ 38375 w 106043"/>
                <a:gd name="connsiteY40" fmla="*/ 116544 h 148713"/>
                <a:gd name="connsiteX41" fmla="*/ 32089 w 106043"/>
                <a:gd name="connsiteY41" fmla="*/ 110353 h 1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6043" h="148713">
                  <a:moveTo>
                    <a:pt x="12753" y="105876"/>
                  </a:moveTo>
                  <a:cubicBezTo>
                    <a:pt x="10962" y="109257"/>
                    <a:pt x="11382" y="113391"/>
                    <a:pt x="13801" y="116354"/>
                  </a:cubicBezTo>
                  <a:lnTo>
                    <a:pt x="16944" y="119497"/>
                  </a:lnTo>
                  <a:cubicBezTo>
                    <a:pt x="11801" y="124069"/>
                    <a:pt x="7419" y="129498"/>
                    <a:pt x="2276" y="134546"/>
                  </a:cubicBezTo>
                  <a:cubicBezTo>
                    <a:pt x="-5440" y="142928"/>
                    <a:pt x="7324" y="151977"/>
                    <a:pt x="13610" y="147310"/>
                  </a:cubicBezTo>
                  <a:cubicBezTo>
                    <a:pt x="19373" y="142624"/>
                    <a:pt x="24698" y="137432"/>
                    <a:pt x="29517" y="131784"/>
                  </a:cubicBezTo>
                  <a:lnTo>
                    <a:pt x="32946" y="134832"/>
                  </a:lnTo>
                  <a:cubicBezTo>
                    <a:pt x="35518" y="137261"/>
                    <a:pt x="39366" y="137756"/>
                    <a:pt x="42471" y="136070"/>
                  </a:cubicBezTo>
                  <a:cubicBezTo>
                    <a:pt x="43338" y="135699"/>
                    <a:pt x="44119" y="135146"/>
                    <a:pt x="44757" y="134451"/>
                  </a:cubicBezTo>
                  <a:lnTo>
                    <a:pt x="74189" y="104447"/>
                  </a:lnTo>
                  <a:cubicBezTo>
                    <a:pt x="75180" y="103533"/>
                    <a:pt x="75933" y="102380"/>
                    <a:pt x="76380" y="101114"/>
                  </a:cubicBezTo>
                  <a:cubicBezTo>
                    <a:pt x="80647" y="98618"/>
                    <a:pt x="83991" y="94808"/>
                    <a:pt x="85905" y="90255"/>
                  </a:cubicBezTo>
                  <a:cubicBezTo>
                    <a:pt x="87810" y="85093"/>
                    <a:pt x="87810" y="79416"/>
                    <a:pt x="85905" y="74253"/>
                  </a:cubicBezTo>
                  <a:cubicBezTo>
                    <a:pt x="86153" y="73967"/>
                    <a:pt x="86343" y="73653"/>
                    <a:pt x="86477" y="73301"/>
                  </a:cubicBezTo>
                  <a:lnTo>
                    <a:pt x="105527" y="11198"/>
                  </a:lnTo>
                  <a:cubicBezTo>
                    <a:pt x="106813" y="7083"/>
                    <a:pt x="104803" y="2654"/>
                    <a:pt x="100859" y="911"/>
                  </a:cubicBezTo>
                  <a:cubicBezTo>
                    <a:pt x="99897" y="472"/>
                    <a:pt x="98869" y="215"/>
                    <a:pt x="97811" y="149"/>
                  </a:cubicBezTo>
                  <a:lnTo>
                    <a:pt x="97811" y="149"/>
                  </a:lnTo>
                  <a:cubicBezTo>
                    <a:pt x="94992" y="25"/>
                    <a:pt x="92306" y="1406"/>
                    <a:pt x="90763" y="3768"/>
                  </a:cubicBezTo>
                  <a:cubicBezTo>
                    <a:pt x="90201" y="4492"/>
                    <a:pt x="89810" y="5340"/>
                    <a:pt x="89620" y="6245"/>
                  </a:cubicBezTo>
                  <a:lnTo>
                    <a:pt x="73618" y="58251"/>
                  </a:lnTo>
                  <a:cubicBezTo>
                    <a:pt x="70256" y="56213"/>
                    <a:pt x="66408" y="55127"/>
                    <a:pt x="62474" y="55108"/>
                  </a:cubicBezTo>
                  <a:cubicBezTo>
                    <a:pt x="61083" y="55013"/>
                    <a:pt x="59683" y="55013"/>
                    <a:pt x="58283" y="55108"/>
                  </a:cubicBezTo>
                  <a:lnTo>
                    <a:pt x="58283" y="8435"/>
                  </a:lnTo>
                  <a:cubicBezTo>
                    <a:pt x="58283" y="3863"/>
                    <a:pt x="57044" y="1482"/>
                    <a:pt x="51329" y="-42"/>
                  </a:cubicBezTo>
                  <a:cubicBezTo>
                    <a:pt x="46434" y="-728"/>
                    <a:pt x="41909" y="2682"/>
                    <a:pt x="41214" y="7578"/>
                  </a:cubicBezTo>
                  <a:cubicBezTo>
                    <a:pt x="41176" y="7864"/>
                    <a:pt x="41147" y="8150"/>
                    <a:pt x="41138" y="8435"/>
                  </a:cubicBezTo>
                  <a:lnTo>
                    <a:pt x="41138" y="64442"/>
                  </a:lnTo>
                  <a:cubicBezTo>
                    <a:pt x="41223" y="65138"/>
                    <a:pt x="41423" y="65804"/>
                    <a:pt x="41709" y="66443"/>
                  </a:cubicBezTo>
                  <a:cubicBezTo>
                    <a:pt x="39252" y="70643"/>
                    <a:pt x="37909" y="75396"/>
                    <a:pt x="37804" y="80254"/>
                  </a:cubicBezTo>
                  <a:cubicBezTo>
                    <a:pt x="37270" y="80568"/>
                    <a:pt x="36766" y="80921"/>
                    <a:pt x="36280" y="81302"/>
                  </a:cubicBezTo>
                  <a:lnTo>
                    <a:pt x="13420" y="103971"/>
                  </a:lnTo>
                  <a:close/>
                  <a:moveTo>
                    <a:pt x="62759" y="72253"/>
                  </a:moveTo>
                  <a:cubicBezTo>
                    <a:pt x="67331" y="72253"/>
                    <a:pt x="71046" y="75968"/>
                    <a:pt x="71046" y="80540"/>
                  </a:cubicBezTo>
                  <a:cubicBezTo>
                    <a:pt x="71046" y="85112"/>
                    <a:pt x="67331" y="88826"/>
                    <a:pt x="62759" y="88826"/>
                  </a:cubicBezTo>
                  <a:cubicBezTo>
                    <a:pt x="61674" y="88855"/>
                    <a:pt x="60597" y="88626"/>
                    <a:pt x="59616" y="88160"/>
                  </a:cubicBezTo>
                  <a:cubicBezTo>
                    <a:pt x="51044" y="84445"/>
                    <a:pt x="55616" y="72348"/>
                    <a:pt x="62759" y="72253"/>
                  </a:cubicBezTo>
                  <a:close/>
                  <a:moveTo>
                    <a:pt x="44567" y="97970"/>
                  </a:moveTo>
                  <a:cubicBezTo>
                    <a:pt x="44795" y="98389"/>
                    <a:pt x="45091" y="98770"/>
                    <a:pt x="45424" y="99113"/>
                  </a:cubicBezTo>
                  <a:cubicBezTo>
                    <a:pt x="47234" y="100799"/>
                    <a:pt x="49329" y="102161"/>
                    <a:pt x="51615" y="103114"/>
                  </a:cubicBezTo>
                  <a:lnTo>
                    <a:pt x="38375" y="116544"/>
                  </a:lnTo>
                  <a:lnTo>
                    <a:pt x="32089" y="1103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AF844C20-58DC-7BE4-09E5-457D714673AC}"/>
                </a:ext>
              </a:extLst>
            </p:cNvPr>
            <p:cNvSpPr/>
            <p:nvPr/>
          </p:nvSpPr>
          <p:spPr bwMode="gray">
            <a:xfrm>
              <a:off x="8800744" y="2733330"/>
              <a:ext cx="77649" cy="178308"/>
            </a:xfrm>
            <a:custGeom>
              <a:avLst/>
              <a:gdLst>
                <a:gd name="connsiteX0" fmla="*/ 18453 w 77649"/>
                <a:gd name="connsiteY0" fmla="*/ 75880 h 178308"/>
                <a:gd name="connsiteX1" fmla="*/ 20358 w 77649"/>
                <a:gd name="connsiteY1" fmla="*/ 79404 h 178308"/>
                <a:gd name="connsiteX2" fmla="*/ 27597 w 77649"/>
                <a:gd name="connsiteY2" fmla="*/ 98454 h 178308"/>
                <a:gd name="connsiteX3" fmla="*/ 30836 w 77649"/>
                <a:gd name="connsiteY3" fmla="*/ 100740 h 178308"/>
                <a:gd name="connsiteX4" fmla="*/ 30836 w 77649"/>
                <a:gd name="connsiteY4" fmla="*/ 101978 h 178308"/>
                <a:gd name="connsiteX5" fmla="*/ 60649 w 77649"/>
                <a:gd name="connsiteY5" fmla="*/ 173035 h 178308"/>
                <a:gd name="connsiteX6" fmla="*/ 61983 w 77649"/>
                <a:gd name="connsiteY6" fmla="*/ 175130 h 178308"/>
                <a:gd name="connsiteX7" fmla="*/ 63888 w 77649"/>
                <a:gd name="connsiteY7" fmla="*/ 176845 h 178308"/>
                <a:gd name="connsiteX8" fmla="*/ 67888 w 77649"/>
                <a:gd name="connsiteY8" fmla="*/ 178178 h 178308"/>
                <a:gd name="connsiteX9" fmla="*/ 71031 w 77649"/>
                <a:gd name="connsiteY9" fmla="*/ 178178 h 178308"/>
                <a:gd name="connsiteX10" fmla="*/ 76842 w 77649"/>
                <a:gd name="connsiteY10" fmla="*/ 172368 h 178308"/>
                <a:gd name="connsiteX11" fmla="*/ 77508 w 77649"/>
                <a:gd name="connsiteY11" fmla="*/ 168367 h 178308"/>
                <a:gd name="connsiteX12" fmla="*/ 66078 w 77649"/>
                <a:gd name="connsiteY12" fmla="*/ 94644 h 178308"/>
                <a:gd name="connsiteX13" fmla="*/ 66078 w 77649"/>
                <a:gd name="connsiteY13" fmla="*/ 93787 h 178308"/>
                <a:gd name="connsiteX14" fmla="*/ 68460 w 77649"/>
                <a:gd name="connsiteY14" fmla="*/ 89596 h 178308"/>
                <a:gd name="connsiteX15" fmla="*/ 64459 w 77649"/>
                <a:gd name="connsiteY15" fmla="*/ 65307 h 178308"/>
                <a:gd name="connsiteX16" fmla="*/ 64459 w 77649"/>
                <a:gd name="connsiteY16" fmla="*/ 63688 h 178308"/>
                <a:gd name="connsiteX17" fmla="*/ 64459 w 77649"/>
                <a:gd name="connsiteY17" fmla="*/ 13205 h 178308"/>
                <a:gd name="connsiteX18" fmla="*/ 62078 w 77649"/>
                <a:gd name="connsiteY18" fmla="*/ 2537 h 178308"/>
                <a:gd name="connsiteX19" fmla="*/ 56268 w 77649"/>
                <a:gd name="connsiteY19" fmla="*/ -130 h 178308"/>
                <a:gd name="connsiteX20" fmla="*/ 56268 w 77649"/>
                <a:gd name="connsiteY20" fmla="*/ -130 h 178308"/>
                <a:gd name="connsiteX21" fmla="*/ 47695 w 77649"/>
                <a:gd name="connsiteY21" fmla="*/ 8443 h 178308"/>
                <a:gd name="connsiteX22" fmla="*/ 47695 w 77649"/>
                <a:gd name="connsiteY22" fmla="*/ 55115 h 178308"/>
                <a:gd name="connsiteX23" fmla="*/ 45028 w 77649"/>
                <a:gd name="connsiteY23" fmla="*/ 55115 h 178308"/>
                <a:gd name="connsiteX24" fmla="*/ 34265 w 77649"/>
                <a:gd name="connsiteY24" fmla="*/ 57401 h 178308"/>
                <a:gd name="connsiteX25" fmla="*/ 31312 w 77649"/>
                <a:gd name="connsiteY25" fmla="*/ 59306 h 178308"/>
                <a:gd name="connsiteX26" fmla="*/ 16834 w 77649"/>
                <a:gd name="connsiteY26" fmla="*/ 6538 h 178308"/>
                <a:gd name="connsiteX27" fmla="*/ 11214 w 77649"/>
                <a:gd name="connsiteY27" fmla="*/ 728 h 178308"/>
                <a:gd name="connsiteX28" fmla="*/ 8833 w 77649"/>
                <a:gd name="connsiteY28" fmla="*/ 728 h 178308"/>
                <a:gd name="connsiteX29" fmla="*/ 8357 w 77649"/>
                <a:gd name="connsiteY29" fmla="*/ 728 h 178308"/>
                <a:gd name="connsiteX30" fmla="*/ 70 w 77649"/>
                <a:gd name="connsiteY30" fmla="*/ 8348 h 178308"/>
                <a:gd name="connsiteX31" fmla="*/ 70 w 77649"/>
                <a:gd name="connsiteY31" fmla="*/ 11586 h 178308"/>
                <a:gd name="connsiteX32" fmla="*/ 44838 w 77649"/>
                <a:gd name="connsiteY32" fmla="*/ 71308 h 178308"/>
                <a:gd name="connsiteX33" fmla="*/ 53124 w 77649"/>
                <a:gd name="connsiteY33" fmla="*/ 77785 h 178308"/>
                <a:gd name="connsiteX34" fmla="*/ 45904 w 77649"/>
                <a:gd name="connsiteY34" fmla="*/ 87691 h 178308"/>
                <a:gd name="connsiteX35" fmla="*/ 41694 w 77649"/>
                <a:gd name="connsiteY35" fmla="*/ 87310 h 178308"/>
                <a:gd name="connsiteX36" fmla="*/ 37989 w 77649"/>
                <a:gd name="connsiteY36" fmla="*/ 75908 h 178308"/>
                <a:gd name="connsiteX37" fmla="*/ 44838 w 77649"/>
                <a:gd name="connsiteY37" fmla="*/ 71308 h 1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7649" h="178308">
                  <a:moveTo>
                    <a:pt x="18453" y="75880"/>
                  </a:moveTo>
                  <a:cubicBezTo>
                    <a:pt x="18834" y="77175"/>
                    <a:pt x="19482" y="78375"/>
                    <a:pt x="20358" y="79404"/>
                  </a:cubicBezTo>
                  <a:cubicBezTo>
                    <a:pt x="19939" y="86500"/>
                    <a:pt x="22568" y="93434"/>
                    <a:pt x="27597" y="98454"/>
                  </a:cubicBezTo>
                  <a:cubicBezTo>
                    <a:pt x="28607" y="99311"/>
                    <a:pt x="29693" y="100073"/>
                    <a:pt x="30836" y="100740"/>
                  </a:cubicBezTo>
                  <a:lnTo>
                    <a:pt x="30836" y="101978"/>
                  </a:lnTo>
                  <a:lnTo>
                    <a:pt x="60649" y="173035"/>
                  </a:lnTo>
                  <a:cubicBezTo>
                    <a:pt x="61011" y="173778"/>
                    <a:pt x="61459" y="174483"/>
                    <a:pt x="61983" y="175130"/>
                  </a:cubicBezTo>
                  <a:cubicBezTo>
                    <a:pt x="63316" y="176654"/>
                    <a:pt x="61983" y="175797"/>
                    <a:pt x="63888" y="176845"/>
                  </a:cubicBezTo>
                  <a:cubicBezTo>
                    <a:pt x="65154" y="177473"/>
                    <a:pt x="66497" y="177921"/>
                    <a:pt x="67888" y="178178"/>
                  </a:cubicBezTo>
                  <a:lnTo>
                    <a:pt x="71031" y="178178"/>
                  </a:lnTo>
                  <a:cubicBezTo>
                    <a:pt x="73927" y="177521"/>
                    <a:pt x="76184" y="175264"/>
                    <a:pt x="76842" y="172368"/>
                  </a:cubicBezTo>
                  <a:cubicBezTo>
                    <a:pt x="77346" y="171101"/>
                    <a:pt x="77575" y="169730"/>
                    <a:pt x="77508" y="168367"/>
                  </a:cubicBezTo>
                  <a:lnTo>
                    <a:pt x="66078" y="94644"/>
                  </a:lnTo>
                  <a:cubicBezTo>
                    <a:pt x="66078" y="94644"/>
                    <a:pt x="66078" y="94644"/>
                    <a:pt x="66078" y="93787"/>
                  </a:cubicBezTo>
                  <a:cubicBezTo>
                    <a:pt x="67021" y="92482"/>
                    <a:pt x="67821" y="91072"/>
                    <a:pt x="68460" y="89596"/>
                  </a:cubicBezTo>
                  <a:cubicBezTo>
                    <a:pt x="71470" y="81357"/>
                    <a:pt x="69955" y="72146"/>
                    <a:pt x="64459" y="65307"/>
                  </a:cubicBezTo>
                  <a:cubicBezTo>
                    <a:pt x="64459" y="64450"/>
                    <a:pt x="64459" y="63688"/>
                    <a:pt x="64459" y="63688"/>
                  </a:cubicBezTo>
                  <a:cubicBezTo>
                    <a:pt x="64459" y="46924"/>
                    <a:pt x="64459" y="30065"/>
                    <a:pt x="64459" y="13205"/>
                  </a:cubicBezTo>
                  <a:cubicBezTo>
                    <a:pt x="65059" y="9471"/>
                    <a:pt x="64211" y="5662"/>
                    <a:pt x="62078" y="2537"/>
                  </a:cubicBezTo>
                  <a:cubicBezTo>
                    <a:pt x="60840" y="1204"/>
                    <a:pt x="60649" y="156"/>
                    <a:pt x="56268" y="-130"/>
                  </a:cubicBezTo>
                  <a:lnTo>
                    <a:pt x="56268" y="-130"/>
                  </a:lnTo>
                  <a:cubicBezTo>
                    <a:pt x="48933" y="-130"/>
                    <a:pt x="47695" y="8443"/>
                    <a:pt x="47695" y="8443"/>
                  </a:cubicBezTo>
                  <a:cubicBezTo>
                    <a:pt x="47695" y="23969"/>
                    <a:pt x="47695" y="39590"/>
                    <a:pt x="47695" y="55115"/>
                  </a:cubicBezTo>
                  <a:cubicBezTo>
                    <a:pt x="46809" y="55058"/>
                    <a:pt x="45914" y="55058"/>
                    <a:pt x="45028" y="55115"/>
                  </a:cubicBezTo>
                  <a:cubicBezTo>
                    <a:pt x="41313" y="55068"/>
                    <a:pt x="37637" y="55849"/>
                    <a:pt x="34265" y="57401"/>
                  </a:cubicBezTo>
                  <a:cubicBezTo>
                    <a:pt x="33217" y="57925"/>
                    <a:pt x="32226" y="58563"/>
                    <a:pt x="31312" y="59306"/>
                  </a:cubicBezTo>
                  <a:lnTo>
                    <a:pt x="16834" y="6538"/>
                  </a:lnTo>
                  <a:cubicBezTo>
                    <a:pt x="16167" y="3718"/>
                    <a:pt x="14015" y="1490"/>
                    <a:pt x="11214" y="728"/>
                  </a:cubicBezTo>
                  <a:cubicBezTo>
                    <a:pt x="10433" y="556"/>
                    <a:pt x="9614" y="556"/>
                    <a:pt x="8833" y="728"/>
                  </a:cubicBezTo>
                  <a:lnTo>
                    <a:pt x="8357" y="728"/>
                  </a:lnTo>
                  <a:cubicBezTo>
                    <a:pt x="4042" y="756"/>
                    <a:pt x="461" y="4052"/>
                    <a:pt x="70" y="8348"/>
                  </a:cubicBezTo>
                  <a:cubicBezTo>
                    <a:pt x="-197" y="9414"/>
                    <a:pt x="-197" y="10519"/>
                    <a:pt x="70" y="11586"/>
                  </a:cubicBezTo>
                  <a:close/>
                  <a:moveTo>
                    <a:pt x="44838" y="71308"/>
                  </a:moveTo>
                  <a:cubicBezTo>
                    <a:pt x="48752" y="71317"/>
                    <a:pt x="52162" y="73984"/>
                    <a:pt x="53124" y="77785"/>
                  </a:cubicBezTo>
                  <a:cubicBezTo>
                    <a:pt x="53867" y="82509"/>
                    <a:pt x="50638" y="86948"/>
                    <a:pt x="45904" y="87691"/>
                  </a:cubicBezTo>
                  <a:cubicBezTo>
                    <a:pt x="44495" y="87919"/>
                    <a:pt x="43047" y="87786"/>
                    <a:pt x="41694" y="87310"/>
                  </a:cubicBezTo>
                  <a:cubicBezTo>
                    <a:pt x="37522" y="85186"/>
                    <a:pt x="35865" y="80080"/>
                    <a:pt x="37989" y="75908"/>
                  </a:cubicBezTo>
                  <a:cubicBezTo>
                    <a:pt x="39323" y="73289"/>
                    <a:pt x="41913" y="71555"/>
                    <a:pt x="44838" y="71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CF395BDC-5B07-5DA7-3F47-BBA1C2BAA44E}"/>
                </a:ext>
              </a:extLst>
            </p:cNvPr>
            <p:cNvSpPr/>
            <p:nvPr/>
          </p:nvSpPr>
          <p:spPr bwMode="gray">
            <a:xfrm>
              <a:off x="8717759" y="2733216"/>
              <a:ext cx="124412" cy="171442"/>
            </a:xfrm>
            <a:custGeom>
              <a:avLst/>
              <a:gdLst>
                <a:gd name="connsiteX0" fmla="*/ 17333 w 124412"/>
                <a:gd name="connsiteY0" fmla="*/ 75994 h 171442"/>
                <a:gd name="connsiteX1" fmla="*/ 19238 w 124412"/>
                <a:gd name="connsiteY1" fmla="*/ 79042 h 171442"/>
                <a:gd name="connsiteX2" fmla="*/ 23333 w 124412"/>
                <a:gd name="connsiteY2" fmla="*/ 94473 h 171442"/>
                <a:gd name="connsiteX3" fmla="*/ 51337 w 124412"/>
                <a:gd name="connsiteY3" fmla="*/ 103140 h 171442"/>
                <a:gd name="connsiteX4" fmla="*/ 89437 w 124412"/>
                <a:gd name="connsiteY4" fmla="*/ 147622 h 171442"/>
                <a:gd name="connsiteX5" fmla="*/ 89437 w 124412"/>
                <a:gd name="connsiteY5" fmla="*/ 163338 h 171442"/>
                <a:gd name="connsiteX6" fmla="*/ 106582 w 124412"/>
                <a:gd name="connsiteY6" fmla="*/ 163338 h 171442"/>
                <a:gd name="connsiteX7" fmla="*/ 106582 w 124412"/>
                <a:gd name="connsiteY7" fmla="*/ 153813 h 171442"/>
                <a:gd name="connsiteX8" fmla="*/ 116107 w 124412"/>
                <a:gd name="connsiteY8" fmla="*/ 153813 h 171442"/>
                <a:gd name="connsiteX9" fmla="*/ 116583 w 124412"/>
                <a:gd name="connsiteY9" fmla="*/ 136668 h 171442"/>
                <a:gd name="connsiteX10" fmla="*/ 102391 w 124412"/>
                <a:gd name="connsiteY10" fmla="*/ 136668 h 171442"/>
                <a:gd name="connsiteX11" fmla="*/ 65434 w 124412"/>
                <a:gd name="connsiteY11" fmla="*/ 93330 h 171442"/>
                <a:gd name="connsiteX12" fmla="*/ 67148 w 124412"/>
                <a:gd name="connsiteY12" fmla="*/ 90853 h 171442"/>
                <a:gd name="connsiteX13" fmla="*/ 64005 w 124412"/>
                <a:gd name="connsiteY13" fmla="*/ 65326 h 171442"/>
                <a:gd name="connsiteX14" fmla="*/ 64005 w 124412"/>
                <a:gd name="connsiteY14" fmla="*/ 63993 h 171442"/>
                <a:gd name="connsiteX15" fmla="*/ 64005 w 124412"/>
                <a:gd name="connsiteY15" fmla="*/ 8081 h 171442"/>
                <a:gd name="connsiteX16" fmla="*/ 58481 w 124412"/>
                <a:gd name="connsiteY16" fmla="*/ -15 h 171442"/>
                <a:gd name="connsiteX17" fmla="*/ 55909 w 124412"/>
                <a:gd name="connsiteY17" fmla="*/ -15 h 171442"/>
                <a:gd name="connsiteX18" fmla="*/ 55433 w 124412"/>
                <a:gd name="connsiteY18" fmla="*/ -15 h 171442"/>
                <a:gd name="connsiteX19" fmla="*/ 47241 w 124412"/>
                <a:gd name="connsiteY19" fmla="*/ 5985 h 171442"/>
                <a:gd name="connsiteX20" fmla="*/ 47241 w 124412"/>
                <a:gd name="connsiteY20" fmla="*/ 8557 h 171442"/>
                <a:gd name="connsiteX21" fmla="*/ 47241 w 124412"/>
                <a:gd name="connsiteY21" fmla="*/ 55230 h 171442"/>
                <a:gd name="connsiteX22" fmla="*/ 44288 w 124412"/>
                <a:gd name="connsiteY22" fmla="*/ 55230 h 171442"/>
                <a:gd name="connsiteX23" fmla="*/ 44288 w 124412"/>
                <a:gd name="connsiteY23" fmla="*/ 55230 h 171442"/>
                <a:gd name="connsiteX24" fmla="*/ 30953 w 124412"/>
                <a:gd name="connsiteY24" fmla="*/ 59611 h 171442"/>
                <a:gd name="connsiteX25" fmla="*/ 16380 w 124412"/>
                <a:gd name="connsiteY25" fmla="*/ 6652 h 171442"/>
                <a:gd name="connsiteX26" fmla="*/ 9617 w 124412"/>
                <a:gd name="connsiteY26" fmla="*/ 556 h 171442"/>
                <a:gd name="connsiteX27" fmla="*/ -79 w 124412"/>
                <a:gd name="connsiteY27" fmla="*/ 8281 h 171442"/>
                <a:gd name="connsiteX28" fmla="*/ 92 w 124412"/>
                <a:gd name="connsiteY28" fmla="*/ 11224 h 171442"/>
                <a:gd name="connsiteX29" fmla="*/ 43907 w 124412"/>
                <a:gd name="connsiteY29" fmla="*/ 71422 h 171442"/>
                <a:gd name="connsiteX30" fmla="*/ 51432 w 124412"/>
                <a:gd name="connsiteY30" fmla="*/ 75804 h 171442"/>
                <a:gd name="connsiteX31" fmla="*/ 46784 w 124412"/>
                <a:gd name="connsiteY31" fmla="*/ 87148 h 171442"/>
                <a:gd name="connsiteX32" fmla="*/ 40859 w 124412"/>
                <a:gd name="connsiteY32" fmla="*/ 87424 h 171442"/>
                <a:gd name="connsiteX33" fmla="*/ 43907 w 124412"/>
                <a:gd name="connsiteY33" fmla="*/ 71422 h 17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12" h="171442">
                  <a:moveTo>
                    <a:pt x="17333" y="75994"/>
                  </a:moveTo>
                  <a:cubicBezTo>
                    <a:pt x="17771" y="77118"/>
                    <a:pt x="18418" y="78156"/>
                    <a:pt x="19238" y="79042"/>
                  </a:cubicBezTo>
                  <a:cubicBezTo>
                    <a:pt x="18752" y="84509"/>
                    <a:pt x="20200" y="89967"/>
                    <a:pt x="23333" y="94473"/>
                  </a:cubicBezTo>
                  <a:cubicBezTo>
                    <a:pt x="29849" y="103064"/>
                    <a:pt x="41107" y="106550"/>
                    <a:pt x="51337" y="103140"/>
                  </a:cubicBezTo>
                  <a:lnTo>
                    <a:pt x="89437" y="147622"/>
                  </a:lnTo>
                  <a:lnTo>
                    <a:pt x="89437" y="163338"/>
                  </a:lnTo>
                  <a:cubicBezTo>
                    <a:pt x="89437" y="176007"/>
                    <a:pt x="106487" y="171720"/>
                    <a:pt x="106582" y="163338"/>
                  </a:cubicBezTo>
                  <a:lnTo>
                    <a:pt x="106582" y="153813"/>
                  </a:lnTo>
                  <a:lnTo>
                    <a:pt x="116107" y="153813"/>
                  </a:lnTo>
                  <a:cubicBezTo>
                    <a:pt x="128680" y="153813"/>
                    <a:pt x="125060" y="137335"/>
                    <a:pt x="116583" y="136668"/>
                  </a:cubicBezTo>
                  <a:lnTo>
                    <a:pt x="102391" y="136668"/>
                  </a:lnTo>
                  <a:lnTo>
                    <a:pt x="65434" y="93330"/>
                  </a:lnTo>
                  <a:cubicBezTo>
                    <a:pt x="66005" y="92472"/>
                    <a:pt x="66672" y="91710"/>
                    <a:pt x="67148" y="90853"/>
                  </a:cubicBezTo>
                  <a:cubicBezTo>
                    <a:pt x="70930" y="82424"/>
                    <a:pt x="69711" y="72594"/>
                    <a:pt x="64005" y="65326"/>
                  </a:cubicBezTo>
                  <a:cubicBezTo>
                    <a:pt x="64053" y="64878"/>
                    <a:pt x="64053" y="64440"/>
                    <a:pt x="64005" y="63993"/>
                  </a:cubicBezTo>
                  <a:lnTo>
                    <a:pt x="64005" y="8081"/>
                  </a:lnTo>
                  <a:cubicBezTo>
                    <a:pt x="64129" y="4461"/>
                    <a:pt x="61891" y="1185"/>
                    <a:pt x="58481" y="-15"/>
                  </a:cubicBezTo>
                  <a:cubicBezTo>
                    <a:pt x="57633" y="-168"/>
                    <a:pt x="56757" y="-168"/>
                    <a:pt x="55909" y="-15"/>
                  </a:cubicBezTo>
                  <a:lnTo>
                    <a:pt x="55433" y="-15"/>
                  </a:lnTo>
                  <a:cubicBezTo>
                    <a:pt x="51651" y="-120"/>
                    <a:pt x="48279" y="2347"/>
                    <a:pt x="47241" y="5985"/>
                  </a:cubicBezTo>
                  <a:cubicBezTo>
                    <a:pt x="47146" y="6843"/>
                    <a:pt x="47146" y="7700"/>
                    <a:pt x="47241" y="8557"/>
                  </a:cubicBezTo>
                  <a:lnTo>
                    <a:pt x="47241" y="55230"/>
                  </a:lnTo>
                  <a:cubicBezTo>
                    <a:pt x="46260" y="55172"/>
                    <a:pt x="45269" y="55172"/>
                    <a:pt x="44288" y="55230"/>
                  </a:cubicBezTo>
                  <a:lnTo>
                    <a:pt x="44288" y="55230"/>
                  </a:lnTo>
                  <a:cubicBezTo>
                    <a:pt x="39497" y="55277"/>
                    <a:pt x="34839" y="56811"/>
                    <a:pt x="30953" y="59611"/>
                  </a:cubicBezTo>
                  <a:lnTo>
                    <a:pt x="16380" y="6652"/>
                  </a:lnTo>
                  <a:cubicBezTo>
                    <a:pt x="14951" y="2271"/>
                    <a:pt x="14475" y="1699"/>
                    <a:pt x="9617" y="556"/>
                  </a:cubicBezTo>
                  <a:cubicBezTo>
                    <a:pt x="4807" y="13"/>
                    <a:pt x="473" y="3471"/>
                    <a:pt x="-79" y="8281"/>
                  </a:cubicBezTo>
                  <a:cubicBezTo>
                    <a:pt x="-184" y="9262"/>
                    <a:pt x="-127" y="10262"/>
                    <a:pt x="92" y="11224"/>
                  </a:cubicBezTo>
                  <a:close/>
                  <a:moveTo>
                    <a:pt x="43907" y="71422"/>
                  </a:moveTo>
                  <a:cubicBezTo>
                    <a:pt x="47032" y="71384"/>
                    <a:pt x="49927" y="73070"/>
                    <a:pt x="51432" y="75804"/>
                  </a:cubicBezTo>
                  <a:cubicBezTo>
                    <a:pt x="53280" y="80223"/>
                    <a:pt x="51194" y="85300"/>
                    <a:pt x="46784" y="87148"/>
                  </a:cubicBezTo>
                  <a:cubicBezTo>
                    <a:pt x="44898" y="87929"/>
                    <a:pt x="42803" y="88034"/>
                    <a:pt x="40859" y="87424"/>
                  </a:cubicBezTo>
                  <a:cubicBezTo>
                    <a:pt x="32001" y="83614"/>
                    <a:pt x="36859" y="71517"/>
                    <a:pt x="43907" y="71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D63AD123-DA3D-3609-E9C9-B44D03088594}"/>
                </a:ext>
              </a:extLst>
            </p:cNvPr>
            <p:cNvSpPr/>
            <p:nvPr/>
          </p:nvSpPr>
          <p:spPr bwMode="gray">
            <a:xfrm>
              <a:off x="8699321" y="2882873"/>
              <a:ext cx="364339" cy="219471"/>
            </a:xfrm>
            <a:custGeom>
              <a:avLst/>
              <a:gdLst>
                <a:gd name="connsiteX0" fmla="*/ 353715 w 364339"/>
                <a:gd name="connsiteY0" fmla="*/ 79309 h 219471"/>
                <a:gd name="connsiteX1" fmla="*/ 352953 w 364339"/>
                <a:gd name="connsiteY1" fmla="*/ 67022 h 219471"/>
                <a:gd name="connsiteX2" fmla="*/ 324378 w 364339"/>
                <a:gd name="connsiteY2" fmla="*/ 35494 h 219471"/>
                <a:gd name="connsiteX3" fmla="*/ 320854 w 364339"/>
                <a:gd name="connsiteY3" fmla="*/ 35494 h 219471"/>
                <a:gd name="connsiteX4" fmla="*/ 100255 w 364339"/>
                <a:gd name="connsiteY4" fmla="*/ 35494 h 219471"/>
                <a:gd name="connsiteX5" fmla="*/ 100255 w 364339"/>
                <a:gd name="connsiteY5" fmla="*/ 35494 h 219471"/>
                <a:gd name="connsiteX6" fmla="*/ 63012 w 364339"/>
                <a:gd name="connsiteY6" fmla="*/ -130 h 219471"/>
                <a:gd name="connsiteX7" fmla="*/ 61869 w 364339"/>
                <a:gd name="connsiteY7" fmla="*/ -130 h 219471"/>
                <a:gd name="connsiteX8" fmla="*/ 24474 w 364339"/>
                <a:gd name="connsiteY8" fmla="*/ 40704 h 219471"/>
                <a:gd name="connsiteX9" fmla="*/ 25960 w 364339"/>
                <a:gd name="connsiteY9" fmla="*/ 49781 h 219471"/>
                <a:gd name="connsiteX10" fmla="*/ 27198 w 364339"/>
                <a:gd name="connsiteY10" fmla="*/ 53210 h 219471"/>
                <a:gd name="connsiteX11" fmla="*/ 12530 w 364339"/>
                <a:gd name="connsiteY11" fmla="*/ 55020 h 219471"/>
                <a:gd name="connsiteX12" fmla="*/ 1100 w 364339"/>
                <a:gd name="connsiteY12" fmla="*/ 78928 h 219471"/>
                <a:gd name="connsiteX13" fmla="*/ 4243 w 364339"/>
                <a:gd name="connsiteY13" fmla="*/ 85405 h 219471"/>
                <a:gd name="connsiteX14" fmla="*/ 16245 w 364339"/>
                <a:gd name="connsiteY14" fmla="*/ 125791 h 219471"/>
                <a:gd name="connsiteX15" fmla="*/ 19769 w 364339"/>
                <a:gd name="connsiteY15" fmla="*/ 125791 h 219471"/>
                <a:gd name="connsiteX16" fmla="*/ 95969 w 364339"/>
                <a:gd name="connsiteY16" fmla="*/ 125791 h 219471"/>
                <a:gd name="connsiteX17" fmla="*/ 95969 w 364339"/>
                <a:gd name="connsiteY17" fmla="*/ 129696 h 219471"/>
                <a:gd name="connsiteX18" fmla="*/ 123877 w 364339"/>
                <a:gd name="connsiteY18" fmla="*/ 161224 h 219471"/>
                <a:gd name="connsiteX19" fmla="*/ 127877 w 364339"/>
                <a:gd name="connsiteY19" fmla="*/ 161224 h 219471"/>
                <a:gd name="connsiteX20" fmla="*/ 149499 w 364339"/>
                <a:gd name="connsiteY20" fmla="*/ 161224 h 219471"/>
                <a:gd name="connsiteX21" fmla="*/ 149499 w 364339"/>
                <a:gd name="connsiteY21" fmla="*/ 202181 h 219471"/>
                <a:gd name="connsiteX22" fmla="*/ 56154 w 364339"/>
                <a:gd name="connsiteY22" fmla="*/ 202181 h 219471"/>
                <a:gd name="connsiteX23" fmla="*/ 48115 w 364339"/>
                <a:gd name="connsiteY23" fmla="*/ 211792 h 219471"/>
                <a:gd name="connsiteX24" fmla="*/ 48915 w 364339"/>
                <a:gd name="connsiteY24" fmla="*/ 214754 h 219471"/>
                <a:gd name="connsiteX25" fmla="*/ 56440 w 364339"/>
                <a:gd name="connsiteY25" fmla="*/ 219326 h 219471"/>
                <a:gd name="connsiteX26" fmla="*/ 308852 w 364339"/>
                <a:gd name="connsiteY26" fmla="*/ 219326 h 219471"/>
                <a:gd name="connsiteX27" fmla="*/ 314758 w 364339"/>
                <a:gd name="connsiteY27" fmla="*/ 216945 h 219471"/>
                <a:gd name="connsiteX28" fmla="*/ 314063 w 364339"/>
                <a:gd name="connsiteY28" fmla="*/ 204305 h 219471"/>
                <a:gd name="connsiteX29" fmla="*/ 309805 w 364339"/>
                <a:gd name="connsiteY29" fmla="*/ 202181 h 219471"/>
                <a:gd name="connsiteX30" fmla="*/ 215603 w 364339"/>
                <a:gd name="connsiteY30" fmla="*/ 202181 h 219471"/>
                <a:gd name="connsiteX31" fmla="*/ 215603 w 364339"/>
                <a:gd name="connsiteY31" fmla="*/ 161224 h 219471"/>
                <a:gd name="connsiteX32" fmla="*/ 237225 w 364339"/>
                <a:gd name="connsiteY32" fmla="*/ 161224 h 219471"/>
                <a:gd name="connsiteX33" fmla="*/ 269038 w 364339"/>
                <a:gd name="connsiteY33" fmla="*/ 129410 h 219471"/>
                <a:gd name="connsiteX34" fmla="*/ 269038 w 364339"/>
                <a:gd name="connsiteY34" fmla="*/ 125886 h 219471"/>
                <a:gd name="connsiteX35" fmla="*/ 345238 w 364339"/>
                <a:gd name="connsiteY35" fmla="*/ 125410 h 219471"/>
                <a:gd name="connsiteX36" fmla="*/ 358097 w 364339"/>
                <a:gd name="connsiteY36" fmla="*/ 116837 h 219471"/>
                <a:gd name="connsiteX37" fmla="*/ 353715 w 364339"/>
                <a:gd name="connsiteY37" fmla="*/ 79309 h 219471"/>
                <a:gd name="connsiteX38" fmla="*/ 95397 w 364339"/>
                <a:gd name="connsiteY38" fmla="*/ 56258 h 219471"/>
                <a:gd name="connsiteX39" fmla="*/ 97397 w 364339"/>
                <a:gd name="connsiteY39" fmla="*/ 52353 h 219471"/>
                <a:gd name="connsiteX40" fmla="*/ 103113 w 364339"/>
                <a:gd name="connsiteY40" fmla="*/ 52353 h 219471"/>
                <a:gd name="connsiteX41" fmla="*/ 236463 w 364339"/>
                <a:gd name="connsiteY41" fmla="*/ 52353 h 219471"/>
                <a:gd name="connsiteX42" fmla="*/ 320759 w 364339"/>
                <a:gd name="connsiteY42" fmla="*/ 52353 h 219471"/>
                <a:gd name="connsiteX43" fmla="*/ 334665 w 364339"/>
                <a:gd name="connsiteY43" fmla="*/ 62354 h 219471"/>
                <a:gd name="connsiteX44" fmla="*/ 335713 w 364339"/>
                <a:gd name="connsiteY44" fmla="*/ 76928 h 219471"/>
                <a:gd name="connsiteX45" fmla="*/ 334665 w 364339"/>
                <a:gd name="connsiteY45" fmla="*/ 76928 h 219471"/>
                <a:gd name="connsiteX46" fmla="*/ 68822 w 364339"/>
                <a:gd name="connsiteY46" fmla="*/ 76928 h 219471"/>
                <a:gd name="connsiteX47" fmla="*/ 68822 w 364339"/>
                <a:gd name="connsiteY47" fmla="*/ 75308 h 219471"/>
                <a:gd name="connsiteX48" fmla="*/ 95588 w 364339"/>
                <a:gd name="connsiteY48" fmla="*/ 56258 h 219471"/>
                <a:gd name="connsiteX49" fmla="*/ 45105 w 364339"/>
                <a:gd name="connsiteY49" fmla="*/ 25207 h 219471"/>
                <a:gd name="connsiteX50" fmla="*/ 62250 w 364339"/>
                <a:gd name="connsiteY50" fmla="*/ 16539 h 219471"/>
                <a:gd name="connsiteX51" fmla="*/ 62917 w 364339"/>
                <a:gd name="connsiteY51" fmla="*/ 16539 h 219471"/>
                <a:gd name="connsiteX52" fmla="*/ 83215 w 364339"/>
                <a:gd name="connsiteY52" fmla="*/ 40123 h 219471"/>
                <a:gd name="connsiteX53" fmla="*/ 83205 w 364339"/>
                <a:gd name="connsiteY53" fmla="*/ 40256 h 219471"/>
                <a:gd name="connsiteX54" fmla="*/ 59583 w 364339"/>
                <a:gd name="connsiteY54" fmla="*/ 58601 h 219471"/>
                <a:gd name="connsiteX55" fmla="*/ 41248 w 364339"/>
                <a:gd name="connsiteY55" fmla="*/ 34980 h 219471"/>
                <a:gd name="connsiteX56" fmla="*/ 45105 w 364339"/>
                <a:gd name="connsiteY56" fmla="*/ 25207 h 219471"/>
                <a:gd name="connsiteX57" fmla="*/ 24626 w 364339"/>
                <a:gd name="connsiteY57" fmla="*/ 69784 h 219471"/>
                <a:gd name="connsiteX58" fmla="*/ 47105 w 364339"/>
                <a:gd name="connsiteY58" fmla="*/ 73118 h 219471"/>
                <a:gd name="connsiteX59" fmla="*/ 50249 w 364339"/>
                <a:gd name="connsiteY59" fmla="*/ 76737 h 219471"/>
                <a:gd name="connsiteX60" fmla="*/ 22817 w 364339"/>
                <a:gd name="connsiteY60" fmla="*/ 76737 h 219471"/>
                <a:gd name="connsiteX61" fmla="*/ 18912 w 364339"/>
                <a:gd name="connsiteY61" fmla="*/ 75404 h 219471"/>
                <a:gd name="connsiteX62" fmla="*/ 24817 w 364339"/>
                <a:gd name="connsiteY62" fmla="*/ 69784 h 219471"/>
                <a:gd name="connsiteX63" fmla="*/ 198172 w 364339"/>
                <a:gd name="connsiteY63" fmla="*/ 202562 h 219471"/>
                <a:gd name="connsiteX64" fmla="*/ 166644 w 364339"/>
                <a:gd name="connsiteY64" fmla="*/ 202562 h 219471"/>
                <a:gd name="connsiteX65" fmla="*/ 166644 w 364339"/>
                <a:gd name="connsiteY65" fmla="*/ 161605 h 219471"/>
                <a:gd name="connsiteX66" fmla="*/ 198172 w 364339"/>
                <a:gd name="connsiteY66" fmla="*/ 161605 h 219471"/>
                <a:gd name="connsiteX67" fmla="*/ 251607 w 364339"/>
                <a:gd name="connsiteY67" fmla="*/ 126362 h 219471"/>
                <a:gd name="connsiteX68" fmla="*/ 236653 w 364339"/>
                <a:gd name="connsiteY68" fmla="*/ 144269 h 219471"/>
                <a:gd name="connsiteX69" fmla="*/ 127973 w 364339"/>
                <a:gd name="connsiteY69" fmla="*/ 144269 h 219471"/>
                <a:gd name="connsiteX70" fmla="*/ 113114 w 364339"/>
                <a:gd name="connsiteY70" fmla="*/ 129410 h 219471"/>
                <a:gd name="connsiteX71" fmla="*/ 113114 w 364339"/>
                <a:gd name="connsiteY71" fmla="*/ 125791 h 219471"/>
                <a:gd name="connsiteX72" fmla="*/ 121591 w 364339"/>
                <a:gd name="connsiteY72" fmla="*/ 125791 h 219471"/>
                <a:gd name="connsiteX73" fmla="*/ 251607 w 364339"/>
                <a:gd name="connsiteY73" fmla="*/ 125791 h 219471"/>
                <a:gd name="connsiteX74" fmla="*/ 343143 w 364339"/>
                <a:gd name="connsiteY74" fmla="*/ 108455 h 219471"/>
                <a:gd name="connsiteX75" fmla="*/ 20817 w 364339"/>
                <a:gd name="connsiteY75" fmla="*/ 108455 h 219471"/>
                <a:gd name="connsiteX76" fmla="*/ 20817 w 364339"/>
                <a:gd name="connsiteY76" fmla="*/ 108455 h 219471"/>
                <a:gd name="connsiteX77" fmla="*/ 19959 w 364339"/>
                <a:gd name="connsiteY77" fmla="*/ 94168 h 219471"/>
                <a:gd name="connsiteX78" fmla="*/ 70727 w 364339"/>
                <a:gd name="connsiteY78" fmla="*/ 93596 h 219471"/>
                <a:gd name="connsiteX79" fmla="*/ 177312 w 364339"/>
                <a:gd name="connsiteY79" fmla="*/ 93596 h 219471"/>
                <a:gd name="connsiteX80" fmla="*/ 339713 w 364339"/>
                <a:gd name="connsiteY80" fmla="*/ 94549 h 219471"/>
                <a:gd name="connsiteX81" fmla="*/ 346000 w 364339"/>
                <a:gd name="connsiteY81" fmla="*/ 94549 h 219471"/>
                <a:gd name="connsiteX82" fmla="*/ 343333 w 364339"/>
                <a:gd name="connsiteY82" fmla="*/ 108646 h 2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64339" h="219471">
                  <a:moveTo>
                    <a:pt x="353715" y="79309"/>
                  </a:moveTo>
                  <a:lnTo>
                    <a:pt x="352953" y="67022"/>
                  </a:lnTo>
                  <a:cubicBezTo>
                    <a:pt x="352134" y="51058"/>
                    <a:pt x="340190" y="37875"/>
                    <a:pt x="324378" y="35494"/>
                  </a:cubicBezTo>
                  <a:lnTo>
                    <a:pt x="320854" y="35494"/>
                  </a:lnTo>
                  <a:cubicBezTo>
                    <a:pt x="247130" y="35494"/>
                    <a:pt x="173788" y="35494"/>
                    <a:pt x="100255" y="35494"/>
                  </a:cubicBezTo>
                  <a:lnTo>
                    <a:pt x="100255" y="35494"/>
                  </a:lnTo>
                  <a:cubicBezTo>
                    <a:pt x="98236" y="16101"/>
                    <a:pt x="82472" y="1023"/>
                    <a:pt x="63012" y="-130"/>
                  </a:cubicBezTo>
                  <a:lnTo>
                    <a:pt x="61869" y="-130"/>
                  </a:lnTo>
                  <a:cubicBezTo>
                    <a:pt x="40266" y="823"/>
                    <a:pt x="23531" y="19101"/>
                    <a:pt x="24474" y="40704"/>
                  </a:cubicBezTo>
                  <a:cubicBezTo>
                    <a:pt x="24617" y="43771"/>
                    <a:pt x="25112" y="46819"/>
                    <a:pt x="25960" y="49781"/>
                  </a:cubicBezTo>
                  <a:cubicBezTo>
                    <a:pt x="25960" y="50924"/>
                    <a:pt x="26436" y="51210"/>
                    <a:pt x="27198" y="53210"/>
                  </a:cubicBezTo>
                  <a:cubicBezTo>
                    <a:pt x="22236" y="52810"/>
                    <a:pt x="17245" y="53429"/>
                    <a:pt x="12530" y="55020"/>
                  </a:cubicBezTo>
                  <a:cubicBezTo>
                    <a:pt x="3195" y="58925"/>
                    <a:pt x="-1720" y="69212"/>
                    <a:pt x="1100" y="78928"/>
                  </a:cubicBezTo>
                  <a:cubicBezTo>
                    <a:pt x="1833" y="81223"/>
                    <a:pt x="2890" y="83405"/>
                    <a:pt x="4243" y="85405"/>
                  </a:cubicBezTo>
                  <a:cubicBezTo>
                    <a:pt x="-5282" y="98835"/>
                    <a:pt x="1671" y="121981"/>
                    <a:pt x="16245" y="125791"/>
                  </a:cubicBezTo>
                  <a:cubicBezTo>
                    <a:pt x="17416" y="125934"/>
                    <a:pt x="18597" y="125934"/>
                    <a:pt x="19769" y="125791"/>
                  </a:cubicBezTo>
                  <a:lnTo>
                    <a:pt x="95969" y="125791"/>
                  </a:lnTo>
                  <a:lnTo>
                    <a:pt x="95969" y="129696"/>
                  </a:lnTo>
                  <a:cubicBezTo>
                    <a:pt x="96693" y="145460"/>
                    <a:pt x="108313" y="158595"/>
                    <a:pt x="123877" y="161224"/>
                  </a:cubicBezTo>
                  <a:cubicBezTo>
                    <a:pt x="125210" y="161357"/>
                    <a:pt x="126544" y="161357"/>
                    <a:pt x="127877" y="161224"/>
                  </a:cubicBezTo>
                  <a:cubicBezTo>
                    <a:pt x="135021" y="161224"/>
                    <a:pt x="142260" y="161224"/>
                    <a:pt x="149499" y="161224"/>
                  </a:cubicBezTo>
                  <a:lnTo>
                    <a:pt x="149499" y="202181"/>
                  </a:lnTo>
                  <a:lnTo>
                    <a:pt x="56154" y="202181"/>
                  </a:lnTo>
                  <a:cubicBezTo>
                    <a:pt x="51277" y="202619"/>
                    <a:pt x="47687" y="206915"/>
                    <a:pt x="48115" y="211792"/>
                  </a:cubicBezTo>
                  <a:cubicBezTo>
                    <a:pt x="48210" y="212821"/>
                    <a:pt x="48477" y="213821"/>
                    <a:pt x="48915" y="214754"/>
                  </a:cubicBezTo>
                  <a:cubicBezTo>
                    <a:pt x="49963" y="216755"/>
                    <a:pt x="50725" y="219041"/>
                    <a:pt x="56440" y="219326"/>
                  </a:cubicBezTo>
                  <a:lnTo>
                    <a:pt x="308852" y="219326"/>
                  </a:lnTo>
                  <a:cubicBezTo>
                    <a:pt x="311081" y="219469"/>
                    <a:pt x="313253" y="218593"/>
                    <a:pt x="314758" y="216945"/>
                  </a:cubicBezTo>
                  <a:cubicBezTo>
                    <a:pt x="318054" y="213259"/>
                    <a:pt x="317749" y="207601"/>
                    <a:pt x="314063" y="204305"/>
                  </a:cubicBezTo>
                  <a:cubicBezTo>
                    <a:pt x="312863" y="203220"/>
                    <a:pt x="311386" y="202486"/>
                    <a:pt x="309805" y="202181"/>
                  </a:cubicBezTo>
                  <a:lnTo>
                    <a:pt x="215603" y="202181"/>
                  </a:lnTo>
                  <a:lnTo>
                    <a:pt x="215603" y="161224"/>
                  </a:lnTo>
                  <a:cubicBezTo>
                    <a:pt x="222746" y="161224"/>
                    <a:pt x="229985" y="161224"/>
                    <a:pt x="237225" y="161224"/>
                  </a:cubicBezTo>
                  <a:cubicBezTo>
                    <a:pt x="254446" y="160405"/>
                    <a:pt x="268219" y="146632"/>
                    <a:pt x="269038" y="129410"/>
                  </a:cubicBezTo>
                  <a:lnTo>
                    <a:pt x="269038" y="125886"/>
                  </a:lnTo>
                  <a:cubicBezTo>
                    <a:pt x="294470" y="125886"/>
                    <a:pt x="319997" y="125886"/>
                    <a:pt x="345238" y="125410"/>
                  </a:cubicBezTo>
                  <a:cubicBezTo>
                    <a:pt x="350639" y="124753"/>
                    <a:pt x="355411" y="121571"/>
                    <a:pt x="358097" y="116837"/>
                  </a:cubicBezTo>
                  <a:cubicBezTo>
                    <a:pt x="367622" y="103121"/>
                    <a:pt x="365907" y="85786"/>
                    <a:pt x="353715" y="79309"/>
                  </a:cubicBezTo>
                  <a:close/>
                  <a:moveTo>
                    <a:pt x="95397" y="56258"/>
                  </a:moveTo>
                  <a:cubicBezTo>
                    <a:pt x="96159" y="55011"/>
                    <a:pt x="96826" y="53696"/>
                    <a:pt x="97397" y="52353"/>
                  </a:cubicBezTo>
                  <a:lnTo>
                    <a:pt x="103113" y="52353"/>
                  </a:lnTo>
                  <a:lnTo>
                    <a:pt x="236463" y="52353"/>
                  </a:lnTo>
                  <a:cubicBezTo>
                    <a:pt x="265038" y="52353"/>
                    <a:pt x="292660" y="51877"/>
                    <a:pt x="320759" y="52353"/>
                  </a:cubicBezTo>
                  <a:cubicBezTo>
                    <a:pt x="326940" y="52715"/>
                    <a:pt x="332351" y="56611"/>
                    <a:pt x="334665" y="62354"/>
                  </a:cubicBezTo>
                  <a:cubicBezTo>
                    <a:pt x="335885" y="67107"/>
                    <a:pt x="336237" y="72051"/>
                    <a:pt x="335713" y="76928"/>
                  </a:cubicBezTo>
                  <a:lnTo>
                    <a:pt x="334665" y="76928"/>
                  </a:lnTo>
                  <a:cubicBezTo>
                    <a:pt x="245988" y="75975"/>
                    <a:pt x="157024" y="75785"/>
                    <a:pt x="68822" y="76928"/>
                  </a:cubicBezTo>
                  <a:lnTo>
                    <a:pt x="68822" y="75308"/>
                  </a:lnTo>
                  <a:cubicBezTo>
                    <a:pt x="80033" y="73013"/>
                    <a:pt x="89749" y="66098"/>
                    <a:pt x="95588" y="56258"/>
                  </a:cubicBezTo>
                  <a:close/>
                  <a:moveTo>
                    <a:pt x="45105" y="25207"/>
                  </a:moveTo>
                  <a:cubicBezTo>
                    <a:pt x="49134" y="19778"/>
                    <a:pt x="55488" y="16558"/>
                    <a:pt x="62250" y="16539"/>
                  </a:cubicBezTo>
                  <a:lnTo>
                    <a:pt x="62917" y="16539"/>
                  </a:lnTo>
                  <a:cubicBezTo>
                    <a:pt x="75033" y="17444"/>
                    <a:pt x="84120" y="28007"/>
                    <a:pt x="83215" y="40123"/>
                  </a:cubicBezTo>
                  <a:cubicBezTo>
                    <a:pt x="83215" y="40171"/>
                    <a:pt x="83205" y="40209"/>
                    <a:pt x="83205" y="40256"/>
                  </a:cubicBezTo>
                  <a:cubicBezTo>
                    <a:pt x="81748" y="51839"/>
                    <a:pt x="71175" y="60059"/>
                    <a:pt x="59583" y="58601"/>
                  </a:cubicBezTo>
                  <a:cubicBezTo>
                    <a:pt x="48001" y="57144"/>
                    <a:pt x="39790" y="46571"/>
                    <a:pt x="41248" y="34980"/>
                  </a:cubicBezTo>
                  <a:cubicBezTo>
                    <a:pt x="41686" y="31446"/>
                    <a:pt x="43019" y="28083"/>
                    <a:pt x="45105" y="25207"/>
                  </a:cubicBezTo>
                  <a:close/>
                  <a:moveTo>
                    <a:pt x="24626" y="69784"/>
                  </a:moveTo>
                  <a:cubicBezTo>
                    <a:pt x="32275" y="69269"/>
                    <a:pt x="39943" y="70403"/>
                    <a:pt x="47105" y="73118"/>
                  </a:cubicBezTo>
                  <a:cubicBezTo>
                    <a:pt x="53392" y="78452"/>
                    <a:pt x="50249" y="76737"/>
                    <a:pt x="50249" y="76737"/>
                  </a:cubicBezTo>
                  <a:lnTo>
                    <a:pt x="22817" y="76737"/>
                  </a:lnTo>
                  <a:cubicBezTo>
                    <a:pt x="20912" y="76070"/>
                    <a:pt x="20912" y="77690"/>
                    <a:pt x="18912" y="75404"/>
                  </a:cubicBezTo>
                  <a:cubicBezTo>
                    <a:pt x="14435" y="70355"/>
                    <a:pt x="21197" y="69879"/>
                    <a:pt x="24817" y="69784"/>
                  </a:cubicBezTo>
                  <a:close/>
                  <a:moveTo>
                    <a:pt x="198172" y="202562"/>
                  </a:moveTo>
                  <a:lnTo>
                    <a:pt x="166644" y="202562"/>
                  </a:lnTo>
                  <a:lnTo>
                    <a:pt x="166644" y="161605"/>
                  </a:lnTo>
                  <a:lnTo>
                    <a:pt x="198172" y="161605"/>
                  </a:lnTo>
                  <a:close/>
                  <a:moveTo>
                    <a:pt x="251607" y="126362"/>
                  </a:moveTo>
                  <a:cubicBezTo>
                    <a:pt x="252226" y="135373"/>
                    <a:pt x="245625" y="143269"/>
                    <a:pt x="236653" y="144269"/>
                  </a:cubicBezTo>
                  <a:cubicBezTo>
                    <a:pt x="200458" y="144269"/>
                    <a:pt x="164358" y="145222"/>
                    <a:pt x="127973" y="144269"/>
                  </a:cubicBezTo>
                  <a:cubicBezTo>
                    <a:pt x="119991" y="143755"/>
                    <a:pt x="113628" y="137392"/>
                    <a:pt x="113114" y="129410"/>
                  </a:cubicBezTo>
                  <a:lnTo>
                    <a:pt x="113114" y="125791"/>
                  </a:lnTo>
                  <a:lnTo>
                    <a:pt x="121591" y="125791"/>
                  </a:lnTo>
                  <a:cubicBezTo>
                    <a:pt x="164930" y="125791"/>
                    <a:pt x="208173" y="125791"/>
                    <a:pt x="251607" y="125791"/>
                  </a:cubicBezTo>
                  <a:close/>
                  <a:moveTo>
                    <a:pt x="343143" y="108455"/>
                  </a:moveTo>
                  <a:cubicBezTo>
                    <a:pt x="235605" y="109694"/>
                    <a:pt x="128259" y="108455"/>
                    <a:pt x="20817" y="108455"/>
                  </a:cubicBezTo>
                  <a:lnTo>
                    <a:pt x="20817" y="108455"/>
                  </a:lnTo>
                  <a:cubicBezTo>
                    <a:pt x="17102" y="104645"/>
                    <a:pt x="15387" y="94454"/>
                    <a:pt x="19959" y="94168"/>
                  </a:cubicBezTo>
                  <a:cubicBezTo>
                    <a:pt x="36818" y="93025"/>
                    <a:pt x="53773" y="94168"/>
                    <a:pt x="70727" y="93596"/>
                  </a:cubicBezTo>
                  <a:cubicBezTo>
                    <a:pt x="106256" y="93596"/>
                    <a:pt x="141784" y="93596"/>
                    <a:pt x="177312" y="93596"/>
                  </a:cubicBezTo>
                  <a:cubicBezTo>
                    <a:pt x="231414" y="93596"/>
                    <a:pt x="285545" y="93911"/>
                    <a:pt x="339713" y="94549"/>
                  </a:cubicBezTo>
                  <a:cubicBezTo>
                    <a:pt x="341780" y="94092"/>
                    <a:pt x="343933" y="94092"/>
                    <a:pt x="346000" y="94549"/>
                  </a:cubicBezTo>
                  <a:cubicBezTo>
                    <a:pt x="350763" y="97502"/>
                    <a:pt x="346667" y="104550"/>
                    <a:pt x="343333" y="108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19216337-AF0C-4F6F-4C3C-04D6BFA6F41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207837" y="2378251"/>
            <a:ext cx="266408" cy="333656"/>
            <a:chOff x="5924545" y="3214708"/>
            <a:chExt cx="340619" cy="426603"/>
          </a:xfrm>
          <a:solidFill>
            <a:schemeClr val="accent2"/>
          </a:solidFill>
        </p:grpSpPr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BCD072CA-AC01-D55C-0C35-5273A23D88DF}"/>
                </a:ext>
              </a:extLst>
            </p:cNvPr>
            <p:cNvSpPr/>
            <p:nvPr/>
          </p:nvSpPr>
          <p:spPr bwMode="gray">
            <a:xfrm>
              <a:off x="5924545" y="3214708"/>
              <a:ext cx="340619" cy="426603"/>
            </a:xfrm>
            <a:custGeom>
              <a:avLst/>
              <a:gdLst>
                <a:gd name="connsiteX0" fmla="*/ 18489 w 340619"/>
                <a:gd name="connsiteY0" fmla="*/ 55750 h 426603"/>
                <a:gd name="connsiteX1" fmla="*/ 51255 w 340619"/>
                <a:gd name="connsiteY1" fmla="*/ 58798 h 426603"/>
                <a:gd name="connsiteX2" fmla="*/ 52779 w 340619"/>
                <a:gd name="connsiteY2" fmla="*/ 58798 h 426603"/>
                <a:gd name="connsiteX3" fmla="*/ 169746 w 340619"/>
                <a:gd name="connsiteY3" fmla="*/ 20698 h 426603"/>
                <a:gd name="connsiteX4" fmla="*/ 286713 w 340619"/>
                <a:gd name="connsiteY4" fmla="*/ 58798 h 426603"/>
                <a:gd name="connsiteX5" fmla="*/ 288237 w 340619"/>
                <a:gd name="connsiteY5" fmla="*/ 58798 h 426603"/>
                <a:gd name="connsiteX6" fmla="*/ 321003 w 340619"/>
                <a:gd name="connsiteY6" fmla="*/ 55750 h 426603"/>
                <a:gd name="connsiteX7" fmla="*/ 321003 w 340619"/>
                <a:gd name="connsiteY7" fmla="*/ 190052 h 426603"/>
                <a:gd name="connsiteX8" fmla="*/ 169746 w 340619"/>
                <a:gd name="connsiteY8" fmla="*/ 407127 h 426603"/>
                <a:gd name="connsiteX9" fmla="*/ 18489 w 340619"/>
                <a:gd name="connsiteY9" fmla="*/ 190052 h 426603"/>
                <a:gd name="connsiteX10" fmla="*/ 18489 w 340619"/>
                <a:gd name="connsiteY10" fmla="*/ 55750 h 426603"/>
                <a:gd name="connsiteX11" fmla="*/ 167269 w 340619"/>
                <a:gd name="connsiteY11" fmla="*/ 426082 h 426603"/>
                <a:gd name="connsiteX12" fmla="*/ 169746 w 340619"/>
                <a:gd name="connsiteY12" fmla="*/ 426082 h 426603"/>
                <a:gd name="connsiteX13" fmla="*/ 172127 w 340619"/>
                <a:gd name="connsiteY13" fmla="*/ 426082 h 426603"/>
                <a:gd name="connsiteX14" fmla="*/ 340053 w 340619"/>
                <a:gd name="connsiteY14" fmla="*/ 190052 h 426603"/>
                <a:gd name="connsiteX15" fmla="*/ 340053 w 340619"/>
                <a:gd name="connsiteY15" fmla="*/ 44129 h 426603"/>
                <a:gd name="connsiteX16" fmla="*/ 336433 w 340619"/>
                <a:gd name="connsiteY16" fmla="*/ 36604 h 426603"/>
                <a:gd name="connsiteX17" fmla="*/ 328242 w 340619"/>
                <a:gd name="connsiteY17" fmla="*/ 34890 h 426603"/>
                <a:gd name="connsiteX18" fmla="*/ 288142 w 340619"/>
                <a:gd name="connsiteY18" fmla="*/ 39843 h 426603"/>
                <a:gd name="connsiteX19" fmla="*/ 286713 w 340619"/>
                <a:gd name="connsiteY19" fmla="*/ 39843 h 426603"/>
                <a:gd name="connsiteX20" fmla="*/ 175556 w 340619"/>
                <a:gd name="connsiteY20" fmla="*/ 1743 h 426603"/>
                <a:gd name="connsiteX21" fmla="*/ 163936 w 340619"/>
                <a:gd name="connsiteY21" fmla="*/ 1743 h 426603"/>
                <a:gd name="connsiteX22" fmla="*/ 52779 w 340619"/>
                <a:gd name="connsiteY22" fmla="*/ 39843 h 426603"/>
                <a:gd name="connsiteX23" fmla="*/ 51350 w 340619"/>
                <a:gd name="connsiteY23" fmla="*/ 39843 h 426603"/>
                <a:gd name="connsiteX24" fmla="*/ 11250 w 340619"/>
                <a:gd name="connsiteY24" fmla="*/ 34890 h 426603"/>
                <a:gd name="connsiteX25" fmla="*/ -285 w 340619"/>
                <a:gd name="connsiteY25" fmla="*/ 41843 h 426603"/>
                <a:gd name="connsiteX26" fmla="*/ -561 w 340619"/>
                <a:gd name="connsiteY26" fmla="*/ 44415 h 426603"/>
                <a:gd name="connsiteX27" fmla="*/ -561 w 340619"/>
                <a:gd name="connsiteY27" fmla="*/ 190338 h 426603"/>
                <a:gd name="connsiteX28" fmla="*/ 167269 w 340619"/>
                <a:gd name="connsiteY28" fmla="*/ 426368 h 42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0619" h="426603">
                  <a:moveTo>
                    <a:pt x="18489" y="55750"/>
                  </a:moveTo>
                  <a:cubicBezTo>
                    <a:pt x="29300" y="57712"/>
                    <a:pt x="40263" y="58731"/>
                    <a:pt x="51255" y="58798"/>
                  </a:cubicBezTo>
                  <a:lnTo>
                    <a:pt x="52779" y="58798"/>
                  </a:lnTo>
                  <a:cubicBezTo>
                    <a:pt x="94784" y="58588"/>
                    <a:pt x="135675" y="45272"/>
                    <a:pt x="169746" y="20698"/>
                  </a:cubicBezTo>
                  <a:cubicBezTo>
                    <a:pt x="203807" y="45291"/>
                    <a:pt x="244708" y="58617"/>
                    <a:pt x="286713" y="58798"/>
                  </a:cubicBezTo>
                  <a:lnTo>
                    <a:pt x="288237" y="58798"/>
                  </a:lnTo>
                  <a:cubicBezTo>
                    <a:pt x="299229" y="58731"/>
                    <a:pt x="310192" y="57712"/>
                    <a:pt x="321003" y="55750"/>
                  </a:cubicBezTo>
                  <a:lnTo>
                    <a:pt x="321003" y="190052"/>
                  </a:lnTo>
                  <a:cubicBezTo>
                    <a:pt x="321003" y="293684"/>
                    <a:pt x="258900" y="382552"/>
                    <a:pt x="169746" y="407127"/>
                  </a:cubicBezTo>
                  <a:cubicBezTo>
                    <a:pt x="80497" y="382552"/>
                    <a:pt x="18489" y="293684"/>
                    <a:pt x="18489" y="190052"/>
                  </a:cubicBezTo>
                  <a:lnTo>
                    <a:pt x="18489" y="55750"/>
                  </a:lnTo>
                  <a:close/>
                  <a:moveTo>
                    <a:pt x="167269" y="426082"/>
                  </a:moveTo>
                  <a:cubicBezTo>
                    <a:pt x="168088" y="426225"/>
                    <a:pt x="168927" y="426225"/>
                    <a:pt x="169746" y="426082"/>
                  </a:cubicBezTo>
                  <a:cubicBezTo>
                    <a:pt x="170537" y="426215"/>
                    <a:pt x="171336" y="426215"/>
                    <a:pt x="172127" y="426082"/>
                  </a:cubicBezTo>
                  <a:cubicBezTo>
                    <a:pt x="270997" y="400269"/>
                    <a:pt x="340053" y="303209"/>
                    <a:pt x="340053" y="190052"/>
                  </a:cubicBezTo>
                  <a:lnTo>
                    <a:pt x="340053" y="44129"/>
                  </a:lnTo>
                  <a:cubicBezTo>
                    <a:pt x="340072" y="41195"/>
                    <a:pt x="338738" y="38424"/>
                    <a:pt x="336433" y="36604"/>
                  </a:cubicBezTo>
                  <a:cubicBezTo>
                    <a:pt x="334109" y="34804"/>
                    <a:pt x="331090" y="34166"/>
                    <a:pt x="328242" y="34890"/>
                  </a:cubicBezTo>
                  <a:cubicBezTo>
                    <a:pt x="315107" y="38052"/>
                    <a:pt x="301648" y="39710"/>
                    <a:pt x="288142" y="39843"/>
                  </a:cubicBezTo>
                  <a:lnTo>
                    <a:pt x="286713" y="39843"/>
                  </a:lnTo>
                  <a:cubicBezTo>
                    <a:pt x="246479" y="39719"/>
                    <a:pt x="207408" y="26327"/>
                    <a:pt x="175556" y="1743"/>
                  </a:cubicBezTo>
                  <a:cubicBezTo>
                    <a:pt x="172127" y="-895"/>
                    <a:pt x="167365" y="-895"/>
                    <a:pt x="163936" y="1743"/>
                  </a:cubicBezTo>
                  <a:cubicBezTo>
                    <a:pt x="132074" y="26308"/>
                    <a:pt x="93012" y="39700"/>
                    <a:pt x="52779" y="39843"/>
                  </a:cubicBezTo>
                  <a:lnTo>
                    <a:pt x="51350" y="39843"/>
                  </a:lnTo>
                  <a:cubicBezTo>
                    <a:pt x="37834" y="39719"/>
                    <a:pt x="24385" y="38052"/>
                    <a:pt x="11250" y="34890"/>
                  </a:cubicBezTo>
                  <a:cubicBezTo>
                    <a:pt x="6144" y="33623"/>
                    <a:pt x="982" y="36738"/>
                    <a:pt x="-285" y="41843"/>
                  </a:cubicBezTo>
                  <a:cubicBezTo>
                    <a:pt x="-494" y="42681"/>
                    <a:pt x="-590" y="43548"/>
                    <a:pt x="-561" y="44415"/>
                  </a:cubicBezTo>
                  <a:lnTo>
                    <a:pt x="-561" y="190338"/>
                  </a:lnTo>
                  <a:cubicBezTo>
                    <a:pt x="-561" y="303495"/>
                    <a:pt x="68495" y="400555"/>
                    <a:pt x="167269" y="42636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24BFCB20-3BE5-DAAD-A050-467E05E09FCF}"/>
                </a:ext>
              </a:extLst>
            </p:cNvPr>
            <p:cNvSpPr/>
            <p:nvPr/>
          </p:nvSpPr>
          <p:spPr bwMode="gray">
            <a:xfrm>
              <a:off x="6026276" y="3338760"/>
              <a:ext cx="136885" cy="178822"/>
            </a:xfrm>
            <a:custGeom>
              <a:avLst/>
              <a:gdLst>
                <a:gd name="connsiteX0" fmla="*/ 34105 w 136885"/>
                <a:gd name="connsiteY0" fmla="*/ 48950 h 178822"/>
                <a:gd name="connsiteX1" fmla="*/ 68242 w 136885"/>
                <a:gd name="connsiteY1" fmla="*/ 15079 h 178822"/>
                <a:gd name="connsiteX2" fmla="*/ 70014 w 136885"/>
                <a:gd name="connsiteY2" fmla="*/ 15137 h 178822"/>
                <a:gd name="connsiteX3" fmla="*/ 102590 w 136885"/>
                <a:gd name="connsiteY3" fmla="*/ 49998 h 178822"/>
                <a:gd name="connsiteX4" fmla="*/ 102590 w 136885"/>
                <a:gd name="connsiteY4" fmla="*/ 73334 h 178822"/>
                <a:gd name="connsiteX5" fmla="*/ 100018 w 136885"/>
                <a:gd name="connsiteY5" fmla="*/ 75811 h 178822"/>
                <a:gd name="connsiteX6" fmla="*/ 36391 w 136885"/>
                <a:gd name="connsiteY6" fmla="*/ 75811 h 178822"/>
                <a:gd name="connsiteX7" fmla="*/ 33914 w 136885"/>
                <a:gd name="connsiteY7" fmla="*/ 73334 h 178822"/>
                <a:gd name="connsiteX8" fmla="*/ 33914 w 136885"/>
                <a:gd name="connsiteY8" fmla="*/ 48950 h 178822"/>
                <a:gd name="connsiteX9" fmla="*/ 129355 w 136885"/>
                <a:gd name="connsiteY9" fmla="*/ 75620 h 178822"/>
                <a:gd name="connsiteX10" fmla="*/ 119830 w 136885"/>
                <a:gd name="connsiteY10" fmla="*/ 75620 h 178822"/>
                <a:gd name="connsiteX11" fmla="*/ 117258 w 136885"/>
                <a:gd name="connsiteY11" fmla="*/ 73049 h 178822"/>
                <a:gd name="connsiteX12" fmla="*/ 117258 w 136885"/>
                <a:gd name="connsiteY12" fmla="*/ 49998 h 178822"/>
                <a:gd name="connsiteX13" fmla="*/ 69633 w 136885"/>
                <a:gd name="connsiteY13" fmla="*/ -199 h 178822"/>
                <a:gd name="connsiteX14" fmla="*/ 18427 w 136885"/>
                <a:gd name="connsiteY14" fmla="*/ 47198 h 178822"/>
                <a:gd name="connsiteX15" fmla="*/ 18389 w 136885"/>
                <a:gd name="connsiteY15" fmla="*/ 48950 h 178822"/>
                <a:gd name="connsiteX16" fmla="*/ 18389 w 136885"/>
                <a:gd name="connsiteY16" fmla="*/ 73334 h 178822"/>
                <a:gd name="connsiteX17" fmla="*/ 15817 w 136885"/>
                <a:gd name="connsiteY17" fmla="*/ 75811 h 178822"/>
                <a:gd name="connsiteX18" fmla="*/ 6292 w 136885"/>
                <a:gd name="connsiteY18" fmla="*/ 75811 h 178822"/>
                <a:gd name="connsiteX19" fmla="*/ -566 w 136885"/>
                <a:gd name="connsiteY19" fmla="*/ 82669 h 178822"/>
                <a:gd name="connsiteX20" fmla="*/ -566 w 136885"/>
                <a:gd name="connsiteY20" fmla="*/ 171823 h 178822"/>
                <a:gd name="connsiteX21" fmla="*/ 6197 w 136885"/>
                <a:gd name="connsiteY21" fmla="*/ 178585 h 178822"/>
                <a:gd name="connsiteX22" fmla="*/ 6292 w 136885"/>
                <a:gd name="connsiteY22" fmla="*/ 178585 h 178822"/>
                <a:gd name="connsiteX23" fmla="*/ 129450 w 136885"/>
                <a:gd name="connsiteY23" fmla="*/ 178585 h 178822"/>
                <a:gd name="connsiteX24" fmla="*/ 136308 w 136885"/>
                <a:gd name="connsiteY24" fmla="*/ 171918 h 178822"/>
                <a:gd name="connsiteX25" fmla="*/ 136308 w 136885"/>
                <a:gd name="connsiteY25" fmla="*/ 171823 h 178822"/>
                <a:gd name="connsiteX26" fmla="*/ 136308 w 136885"/>
                <a:gd name="connsiteY26" fmla="*/ 82669 h 178822"/>
                <a:gd name="connsiteX27" fmla="*/ 130326 w 136885"/>
                <a:gd name="connsiteY27" fmla="*/ 75916 h 178822"/>
                <a:gd name="connsiteX28" fmla="*/ 129736 w 136885"/>
                <a:gd name="connsiteY28" fmla="*/ 75906 h 17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6885" h="178822">
                  <a:moveTo>
                    <a:pt x="34105" y="48950"/>
                  </a:moveTo>
                  <a:cubicBezTo>
                    <a:pt x="34181" y="30167"/>
                    <a:pt x="49469" y="15003"/>
                    <a:pt x="68242" y="15079"/>
                  </a:cubicBezTo>
                  <a:cubicBezTo>
                    <a:pt x="68833" y="15089"/>
                    <a:pt x="69424" y="15108"/>
                    <a:pt x="70014" y="15137"/>
                  </a:cubicBezTo>
                  <a:cubicBezTo>
                    <a:pt x="88388" y="16299"/>
                    <a:pt x="102675" y="31586"/>
                    <a:pt x="102590" y="49998"/>
                  </a:cubicBezTo>
                  <a:lnTo>
                    <a:pt x="102590" y="73334"/>
                  </a:lnTo>
                  <a:cubicBezTo>
                    <a:pt x="102542" y="74715"/>
                    <a:pt x="101399" y="75811"/>
                    <a:pt x="100018" y="75811"/>
                  </a:cubicBezTo>
                  <a:lnTo>
                    <a:pt x="36391" y="75811"/>
                  </a:lnTo>
                  <a:cubicBezTo>
                    <a:pt x="35019" y="75811"/>
                    <a:pt x="33914" y="74706"/>
                    <a:pt x="33914" y="73334"/>
                  </a:cubicBezTo>
                  <a:lnTo>
                    <a:pt x="33914" y="48950"/>
                  </a:lnTo>
                  <a:close/>
                  <a:moveTo>
                    <a:pt x="129355" y="75620"/>
                  </a:moveTo>
                  <a:lnTo>
                    <a:pt x="119830" y="75620"/>
                  </a:lnTo>
                  <a:cubicBezTo>
                    <a:pt x="118411" y="75620"/>
                    <a:pt x="117258" y="74468"/>
                    <a:pt x="117258" y="73049"/>
                  </a:cubicBezTo>
                  <a:lnTo>
                    <a:pt x="117258" y="49998"/>
                  </a:lnTo>
                  <a:cubicBezTo>
                    <a:pt x="117487" y="23176"/>
                    <a:pt x="96437" y="982"/>
                    <a:pt x="69633" y="-199"/>
                  </a:cubicBezTo>
                  <a:cubicBezTo>
                    <a:pt x="42401" y="-1246"/>
                    <a:pt x="19475" y="19966"/>
                    <a:pt x="18427" y="47198"/>
                  </a:cubicBezTo>
                  <a:cubicBezTo>
                    <a:pt x="18398" y="47779"/>
                    <a:pt x="18389" y="48369"/>
                    <a:pt x="18389" y="48950"/>
                  </a:cubicBezTo>
                  <a:lnTo>
                    <a:pt x="18389" y="73334"/>
                  </a:lnTo>
                  <a:cubicBezTo>
                    <a:pt x="18341" y="74715"/>
                    <a:pt x="17198" y="75811"/>
                    <a:pt x="15817" y="75811"/>
                  </a:cubicBezTo>
                  <a:lnTo>
                    <a:pt x="6292" y="75811"/>
                  </a:lnTo>
                  <a:cubicBezTo>
                    <a:pt x="2501" y="75811"/>
                    <a:pt x="-566" y="78878"/>
                    <a:pt x="-566" y="82669"/>
                  </a:cubicBezTo>
                  <a:lnTo>
                    <a:pt x="-566" y="171823"/>
                  </a:lnTo>
                  <a:cubicBezTo>
                    <a:pt x="-566" y="175557"/>
                    <a:pt x="2463" y="178585"/>
                    <a:pt x="6197" y="178585"/>
                  </a:cubicBezTo>
                  <a:cubicBezTo>
                    <a:pt x="6225" y="178585"/>
                    <a:pt x="6263" y="178585"/>
                    <a:pt x="6292" y="178585"/>
                  </a:cubicBezTo>
                  <a:lnTo>
                    <a:pt x="129450" y="178585"/>
                  </a:lnTo>
                  <a:cubicBezTo>
                    <a:pt x="133184" y="178643"/>
                    <a:pt x="136251" y="175652"/>
                    <a:pt x="136308" y="171918"/>
                  </a:cubicBezTo>
                  <a:cubicBezTo>
                    <a:pt x="136308" y="171889"/>
                    <a:pt x="136308" y="171851"/>
                    <a:pt x="136308" y="171823"/>
                  </a:cubicBezTo>
                  <a:lnTo>
                    <a:pt x="136308" y="82669"/>
                  </a:lnTo>
                  <a:cubicBezTo>
                    <a:pt x="136518" y="79154"/>
                    <a:pt x="133841" y="76125"/>
                    <a:pt x="130326" y="75916"/>
                  </a:cubicBezTo>
                  <a:cubicBezTo>
                    <a:pt x="130126" y="75906"/>
                    <a:pt x="129926" y="75896"/>
                    <a:pt x="129736" y="759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05" name="Grafik 402">
            <a:extLst>
              <a:ext uri="{FF2B5EF4-FFF2-40B4-BE49-F238E27FC236}">
                <a16:creationId xmlns:a16="http://schemas.microsoft.com/office/drawing/2014/main" id="{56D9F39E-5CB2-5A1F-7869-287C596D134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2544" y="4506029"/>
            <a:ext cx="215298" cy="501403"/>
            <a:chOff x="788095" y="4546026"/>
            <a:chExt cx="215298" cy="501403"/>
          </a:xfrm>
          <a:solidFill>
            <a:schemeClr val="accent2"/>
          </a:solidFill>
        </p:grpSpPr>
        <p:sp>
          <p:nvSpPr>
            <p:cNvPr id="406" name="Freihandform: Form 405">
              <a:extLst>
                <a:ext uri="{FF2B5EF4-FFF2-40B4-BE49-F238E27FC236}">
                  <a16:creationId xmlns:a16="http://schemas.microsoft.com/office/drawing/2014/main" id="{D2D4F848-6B8E-D088-34F4-382B57FABE20}"/>
                </a:ext>
              </a:extLst>
            </p:cNvPr>
            <p:cNvSpPr/>
            <p:nvPr/>
          </p:nvSpPr>
          <p:spPr bwMode="gray">
            <a:xfrm>
              <a:off x="838147" y="4717114"/>
              <a:ext cx="115320" cy="330315"/>
            </a:xfrm>
            <a:custGeom>
              <a:avLst/>
              <a:gdLst>
                <a:gd name="connsiteX0" fmla="*/ 105353 w 115320"/>
                <a:gd name="connsiteY0" fmla="*/ 0 h 330315"/>
                <a:gd name="connsiteX1" fmla="*/ 105353 w 115320"/>
                <a:gd name="connsiteY1" fmla="*/ 0 h 330315"/>
                <a:gd name="connsiteX2" fmla="*/ 96773 w 115320"/>
                <a:gd name="connsiteY2" fmla="*/ 8706 h 330315"/>
                <a:gd name="connsiteX3" fmla="*/ 97909 w 115320"/>
                <a:gd name="connsiteY3" fmla="*/ 313030 h 330315"/>
                <a:gd name="connsiteX4" fmla="*/ 66114 w 115320"/>
                <a:gd name="connsiteY4" fmla="*/ 313030 h 330315"/>
                <a:gd name="connsiteX5" fmla="*/ 66114 w 115320"/>
                <a:gd name="connsiteY5" fmla="*/ 129452 h 330315"/>
                <a:gd name="connsiteX6" fmla="*/ 62959 w 115320"/>
                <a:gd name="connsiteY6" fmla="*/ 126297 h 330315"/>
                <a:gd name="connsiteX7" fmla="*/ 52109 w 115320"/>
                <a:gd name="connsiteY7" fmla="*/ 126297 h 330315"/>
                <a:gd name="connsiteX8" fmla="*/ 48954 w 115320"/>
                <a:gd name="connsiteY8" fmla="*/ 129452 h 330315"/>
                <a:gd name="connsiteX9" fmla="*/ 48954 w 115320"/>
                <a:gd name="connsiteY9" fmla="*/ 313030 h 330315"/>
                <a:gd name="connsiteX10" fmla="*/ 17159 w 115320"/>
                <a:gd name="connsiteY10" fmla="*/ 313030 h 330315"/>
                <a:gd name="connsiteX11" fmla="*/ 17159 w 115320"/>
                <a:gd name="connsiteY11" fmla="*/ 8706 h 330315"/>
                <a:gd name="connsiteX12" fmla="*/ 8580 w 115320"/>
                <a:gd name="connsiteY12" fmla="*/ 0 h 330315"/>
                <a:gd name="connsiteX13" fmla="*/ 0 w 115320"/>
                <a:gd name="connsiteY13" fmla="*/ 8706 h 330315"/>
                <a:gd name="connsiteX14" fmla="*/ 0 w 115320"/>
                <a:gd name="connsiteY14" fmla="*/ 327162 h 330315"/>
                <a:gd name="connsiteX15" fmla="*/ 3154 w 115320"/>
                <a:gd name="connsiteY15" fmla="*/ 330316 h 330315"/>
                <a:gd name="connsiteX16" fmla="*/ 112166 w 115320"/>
                <a:gd name="connsiteY16" fmla="*/ 330316 h 330315"/>
                <a:gd name="connsiteX17" fmla="*/ 114437 w 115320"/>
                <a:gd name="connsiteY17" fmla="*/ 329433 h 330315"/>
                <a:gd name="connsiteX18" fmla="*/ 115320 w 115320"/>
                <a:gd name="connsiteY18" fmla="*/ 327162 h 330315"/>
                <a:gd name="connsiteX19" fmla="*/ 114059 w 115320"/>
                <a:gd name="connsiteY19" fmla="*/ 8706 h 330315"/>
                <a:gd name="connsiteX20" fmla="*/ 105479 w 115320"/>
                <a:gd name="connsiteY20" fmla="*/ 0 h 33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320" h="330315">
                  <a:moveTo>
                    <a:pt x="105353" y="0"/>
                  </a:moveTo>
                  <a:lnTo>
                    <a:pt x="105353" y="0"/>
                  </a:lnTo>
                  <a:cubicBezTo>
                    <a:pt x="100558" y="0"/>
                    <a:pt x="96773" y="3911"/>
                    <a:pt x="96773" y="8706"/>
                  </a:cubicBezTo>
                  <a:lnTo>
                    <a:pt x="97909" y="313030"/>
                  </a:lnTo>
                  <a:lnTo>
                    <a:pt x="66114" y="313030"/>
                  </a:lnTo>
                  <a:lnTo>
                    <a:pt x="66114" y="129452"/>
                  </a:lnTo>
                  <a:cubicBezTo>
                    <a:pt x="66114" y="127685"/>
                    <a:pt x="64726" y="126297"/>
                    <a:pt x="62959" y="126297"/>
                  </a:cubicBezTo>
                  <a:lnTo>
                    <a:pt x="52109" y="126297"/>
                  </a:lnTo>
                  <a:cubicBezTo>
                    <a:pt x="50342" y="126297"/>
                    <a:pt x="48954" y="127685"/>
                    <a:pt x="48954" y="129452"/>
                  </a:cubicBezTo>
                  <a:lnTo>
                    <a:pt x="48954" y="313030"/>
                  </a:lnTo>
                  <a:lnTo>
                    <a:pt x="17159" y="313030"/>
                  </a:lnTo>
                  <a:lnTo>
                    <a:pt x="17159" y="8706"/>
                  </a:lnTo>
                  <a:cubicBezTo>
                    <a:pt x="17159" y="3911"/>
                    <a:pt x="13248" y="0"/>
                    <a:pt x="8580" y="0"/>
                  </a:cubicBezTo>
                  <a:cubicBezTo>
                    <a:pt x="3911" y="0"/>
                    <a:pt x="0" y="3911"/>
                    <a:pt x="0" y="8706"/>
                  </a:cubicBezTo>
                  <a:lnTo>
                    <a:pt x="0" y="327162"/>
                  </a:lnTo>
                  <a:cubicBezTo>
                    <a:pt x="0" y="328928"/>
                    <a:pt x="1388" y="330316"/>
                    <a:pt x="3154" y="330316"/>
                  </a:cubicBezTo>
                  <a:lnTo>
                    <a:pt x="112166" y="330316"/>
                  </a:lnTo>
                  <a:cubicBezTo>
                    <a:pt x="113049" y="330316"/>
                    <a:pt x="113806" y="329937"/>
                    <a:pt x="114437" y="329433"/>
                  </a:cubicBezTo>
                  <a:cubicBezTo>
                    <a:pt x="115068" y="328802"/>
                    <a:pt x="115320" y="328045"/>
                    <a:pt x="115320" y="327162"/>
                  </a:cubicBezTo>
                  <a:lnTo>
                    <a:pt x="114059" y="8706"/>
                  </a:lnTo>
                  <a:cubicBezTo>
                    <a:pt x="114059" y="3911"/>
                    <a:pt x="110274" y="126"/>
                    <a:pt x="105479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07" name="Freihandform: Form 406">
              <a:extLst>
                <a:ext uri="{FF2B5EF4-FFF2-40B4-BE49-F238E27FC236}">
                  <a16:creationId xmlns:a16="http://schemas.microsoft.com/office/drawing/2014/main" id="{DFFE6B18-A42D-E7B7-7B54-871A080106C4}"/>
                </a:ext>
              </a:extLst>
            </p:cNvPr>
            <p:cNvSpPr/>
            <p:nvPr/>
          </p:nvSpPr>
          <p:spPr bwMode="gray">
            <a:xfrm>
              <a:off x="848619" y="4546026"/>
              <a:ext cx="94123" cy="94123"/>
            </a:xfrm>
            <a:custGeom>
              <a:avLst/>
              <a:gdLst>
                <a:gd name="connsiteX0" fmla="*/ 47062 w 94123"/>
                <a:gd name="connsiteY0" fmla="*/ 94124 h 94123"/>
                <a:gd name="connsiteX1" fmla="*/ 47062 w 94123"/>
                <a:gd name="connsiteY1" fmla="*/ 94124 h 94123"/>
                <a:gd name="connsiteX2" fmla="*/ 94124 w 94123"/>
                <a:gd name="connsiteY2" fmla="*/ 47062 h 94123"/>
                <a:gd name="connsiteX3" fmla="*/ 47062 w 94123"/>
                <a:gd name="connsiteY3" fmla="*/ 0 h 94123"/>
                <a:gd name="connsiteX4" fmla="*/ 0 w 94123"/>
                <a:gd name="connsiteY4" fmla="*/ 47062 h 94123"/>
                <a:gd name="connsiteX5" fmla="*/ 47062 w 94123"/>
                <a:gd name="connsiteY5" fmla="*/ 94124 h 94123"/>
                <a:gd name="connsiteX6" fmla="*/ 47062 w 94123"/>
                <a:gd name="connsiteY6" fmla="*/ 17285 h 94123"/>
                <a:gd name="connsiteX7" fmla="*/ 76838 w 94123"/>
                <a:gd name="connsiteY7" fmla="*/ 47062 h 94123"/>
                <a:gd name="connsiteX8" fmla="*/ 47062 w 94123"/>
                <a:gd name="connsiteY8" fmla="*/ 76838 h 94123"/>
                <a:gd name="connsiteX9" fmla="*/ 17285 w 94123"/>
                <a:gd name="connsiteY9" fmla="*/ 47062 h 94123"/>
                <a:gd name="connsiteX10" fmla="*/ 47062 w 94123"/>
                <a:gd name="connsiteY10" fmla="*/ 17285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123" h="94123">
                  <a:moveTo>
                    <a:pt x="47062" y="94124"/>
                  </a:moveTo>
                  <a:lnTo>
                    <a:pt x="47062" y="94124"/>
                  </a:lnTo>
                  <a:cubicBezTo>
                    <a:pt x="73053" y="94124"/>
                    <a:pt x="94124" y="73053"/>
                    <a:pt x="94124" y="47062"/>
                  </a:cubicBezTo>
                  <a:cubicBezTo>
                    <a:pt x="94124" y="21071"/>
                    <a:pt x="73053" y="0"/>
                    <a:pt x="47062" y="0"/>
                  </a:cubicBezTo>
                  <a:cubicBezTo>
                    <a:pt x="21071" y="0"/>
                    <a:pt x="0" y="21071"/>
                    <a:pt x="0" y="47062"/>
                  </a:cubicBezTo>
                  <a:cubicBezTo>
                    <a:pt x="0" y="72927"/>
                    <a:pt x="21197" y="94124"/>
                    <a:pt x="47062" y="94124"/>
                  </a:cubicBezTo>
                  <a:close/>
                  <a:moveTo>
                    <a:pt x="47062" y="17285"/>
                  </a:moveTo>
                  <a:cubicBezTo>
                    <a:pt x="63464" y="17285"/>
                    <a:pt x="76838" y="30660"/>
                    <a:pt x="76838" y="47062"/>
                  </a:cubicBezTo>
                  <a:cubicBezTo>
                    <a:pt x="76838" y="63464"/>
                    <a:pt x="63464" y="76838"/>
                    <a:pt x="47062" y="76838"/>
                  </a:cubicBezTo>
                  <a:cubicBezTo>
                    <a:pt x="30660" y="76838"/>
                    <a:pt x="17285" y="63464"/>
                    <a:pt x="17285" y="47062"/>
                  </a:cubicBezTo>
                  <a:cubicBezTo>
                    <a:pt x="17285" y="30660"/>
                    <a:pt x="30660" y="17285"/>
                    <a:pt x="47062" y="17285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08" name="Freihandform: Form 407">
              <a:extLst>
                <a:ext uri="{FF2B5EF4-FFF2-40B4-BE49-F238E27FC236}">
                  <a16:creationId xmlns:a16="http://schemas.microsoft.com/office/drawing/2014/main" id="{58049F19-AC45-A050-05A9-5CE95F376176}"/>
                </a:ext>
              </a:extLst>
            </p:cNvPr>
            <p:cNvSpPr/>
            <p:nvPr/>
          </p:nvSpPr>
          <p:spPr bwMode="gray">
            <a:xfrm>
              <a:off x="788095" y="4644526"/>
              <a:ext cx="215298" cy="210734"/>
            </a:xfrm>
            <a:custGeom>
              <a:avLst/>
              <a:gdLst>
                <a:gd name="connsiteX0" fmla="*/ 214957 w 215298"/>
                <a:gd name="connsiteY0" fmla="*/ 178193 h 210734"/>
                <a:gd name="connsiteX1" fmla="*/ 214957 w 215298"/>
                <a:gd name="connsiteY1" fmla="*/ 178067 h 210734"/>
                <a:gd name="connsiteX2" fmla="*/ 197672 w 215298"/>
                <a:gd name="connsiteY2" fmla="*/ 55050 h 210734"/>
                <a:gd name="connsiteX3" fmla="*/ 193634 w 215298"/>
                <a:gd name="connsiteY3" fmla="*/ 42054 h 210734"/>
                <a:gd name="connsiteX4" fmla="*/ 188840 w 215298"/>
                <a:gd name="connsiteY4" fmla="*/ 35115 h 210734"/>
                <a:gd name="connsiteX5" fmla="*/ 143670 w 215298"/>
                <a:gd name="connsiteY5" fmla="*/ 5969 h 210734"/>
                <a:gd name="connsiteX6" fmla="*/ 108343 w 215298"/>
                <a:gd name="connsiteY6" fmla="*/ 39 h 210734"/>
                <a:gd name="connsiteX7" fmla="*/ 107459 w 215298"/>
                <a:gd name="connsiteY7" fmla="*/ 39 h 210734"/>
                <a:gd name="connsiteX8" fmla="*/ 106955 w 215298"/>
                <a:gd name="connsiteY8" fmla="*/ 39 h 210734"/>
                <a:gd name="connsiteX9" fmla="*/ 71501 w 215298"/>
                <a:gd name="connsiteY9" fmla="*/ 5969 h 210734"/>
                <a:gd name="connsiteX10" fmla="*/ 25953 w 215298"/>
                <a:gd name="connsiteY10" fmla="*/ 35493 h 210734"/>
                <a:gd name="connsiteX11" fmla="*/ 21537 w 215298"/>
                <a:gd name="connsiteY11" fmla="*/ 42054 h 210734"/>
                <a:gd name="connsiteX12" fmla="*/ 17499 w 215298"/>
                <a:gd name="connsiteY12" fmla="*/ 54924 h 210734"/>
                <a:gd name="connsiteX13" fmla="*/ 214 w 215298"/>
                <a:gd name="connsiteY13" fmla="*/ 178445 h 210734"/>
                <a:gd name="connsiteX14" fmla="*/ 16238 w 215298"/>
                <a:gd name="connsiteY14" fmla="*/ 209988 h 210734"/>
                <a:gd name="connsiteX15" fmla="*/ 28224 w 215298"/>
                <a:gd name="connsiteY15" fmla="*/ 202039 h 210734"/>
                <a:gd name="connsiteX16" fmla="*/ 22925 w 215298"/>
                <a:gd name="connsiteY16" fmla="*/ 194090 h 210734"/>
                <a:gd name="connsiteX17" fmla="*/ 17373 w 215298"/>
                <a:gd name="connsiteY17" fmla="*/ 180590 h 210734"/>
                <a:gd name="connsiteX18" fmla="*/ 34659 w 215298"/>
                <a:gd name="connsiteY18" fmla="*/ 57447 h 210734"/>
                <a:gd name="connsiteX19" fmla="*/ 36677 w 215298"/>
                <a:gd name="connsiteY19" fmla="*/ 50508 h 210734"/>
                <a:gd name="connsiteX20" fmla="*/ 38948 w 215298"/>
                <a:gd name="connsiteY20" fmla="*/ 47101 h 210734"/>
                <a:gd name="connsiteX21" fmla="*/ 77178 w 215298"/>
                <a:gd name="connsiteY21" fmla="*/ 22498 h 210734"/>
                <a:gd name="connsiteX22" fmla="*/ 106324 w 215298"/>
                <a:gd name="connsiteY22" fmla="*/ 17451 h 210734"/>
                <a:gd name="connsiteX23" fmla="*/ 107333 w 215298"/>
                <a:gd name="connsiteY23" fmla="*/ 17451 h 210734"/>
                <a:gd name="connsiteX24" fmla="*/ 107586 w 215298"/>
                <a:gd name="connsiteY24" fmla="*/ 17451 h 210734"/>
                <a:gd name="connsiteX25" fmla="*/ 108216 w 215298"/>
                <a:gd name="connsiteY25" fmla="*/ 17451 h 210734"/>
                <a:gd name="connsiteX26" fmla="*/ 138119 w 215298"/>
                <a:gd name="connsiteY26" fmla="*/ 22498 h 210734"/>
                <a:gd name="connsiteX27" fmla="*/ 175970 w 215298"/>
                <a:gd name="connsiteY27" fmla="*/ 46596 h 210734"/>
                <a:gd name="connsiteX28" fmla="*/ 178494 w 215298"/>
                <a:gd name="connsiteY28" fmla="*/ 50255 h 210734"/>
                <a:gd name="connsiteX29" fmla="*/ 180639 w 215298"/>
                <a:gd name="connsiteY29" fmla="*/ 57447 h 210734"/>
                <a:gd name="connsiteX30" fmla="*/ 197924 w 215298"/>
                <a:gd name="connsiteY30" fmla="*/ 180085 h 210734"/>
                <a:gd name="connsiteX31" fmla="*/ 192373 w 215298"/>
                <a:gd name="connsiteY31" fmla="*/ 193964 h 210734"/>
                <a:gd name="connsiteX32" fmla="*/ 187704 w 215298"/>
                <a:gd name="connsiteY32" fmla="*/ 205320 h 210734"/>
                <a:gd name="connsiteX33" fmla="*/ 195653 w 215298"/>
                <a:gd name="connsiteY33" fmla="*/ 210619 h 210734"/>
                <a:gd name="connsiteX34" fmla="*/ 199060 w 215298"/>
                <a:gd name="connsiteY34" fmla="*/ 209862 h 210734"/>
                <a:gd name="connsiteX35" fmla="*/ 215083 w 215298"/>
                <a:gd name="connsiteY35" fmla="*/ 178067 h 2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298" h="210734">
                  <a:moveTo>
                    <a:pt x="214957" y="178193"/>
                  </a:moveTo>
                  <a:cubicBezTo>
                    <a:pt x="214957" y="178193"/>
                    <a:pt x="214957" y="178193"/>
                    <a:pt x="214957" y="178067"/>
                  </a:cubicBezTo>
                  <a:lnTo>
                    <a:pt x="197672" y="55050"/>
                  </a:lnTo>
                  <a:cubicBezTo>
                    <a:pt x="197167" y="50508"/>
                    <a:pt x="195779" y="46092"/>
                    <a:pt x="193634" y="42054"/>
                  </a:cubicBezTo>
                  <a:cubicBezTo>
                    <a:pt x="192373" y="39657"/>
                    <a:pt x="190732" y="37386"/>
                    <a:pt x="188840" y="35115"/>
                  </a:cubicBezTo>
                  <a:cubicBezTo>
                    <a:pt x="176475" y="21867"/>
                    <a:pt x="160830" y="11773"/>
                    <a:pt x="143670" y="5969"/>
                  </a:cubicBezTo>
                  <a:cubicBezTo>
                    <a:pt x="132315" y="2058"/>
                    <a:pt x="120455" y="39"/>
                    <a:pt x="108343" y="39"/>
                  </a:cubicBezTo>
                  <a:cubicBezTo>
                    <a:pt x="108090" y="39"/>
                    <a:pt x="107712" y="39"/>
                    <a:pt x="107459" y="39"/>
                  </a:cubicBezTo>
                  <a:cubicBezTo>
                    <a:pt x="107333" y="39"/>
                    <a:pt x="107081" y="39"/>
                    <a:pt x="106955" y="39"/>
                  </a:cubicBezTo>
                  <a:cubicBezTo>
                    <a:pt x="94968" y="-339"/>
                    <a:pt x="82982" y="2058"/>
                    <a:pt x="71501" y="5969"/>
                  </a:cubicBezTo>
                  <a:cubicBezTo>
                    <a:pt x="54215" y="11773"/>
                    <a:pt x="38444" y="21993"/>
                    <a:pt x="25953" y="35493"/>
                  </a:cubicBezTo>
                  <a:cubicBezTo>
                    <a:pt x="24313" y="37512"/>
                    <a:pt x="22799" y="39783"/>
                    <a:pt x="21537" y="42054"/>
                  </a:cubicBezTo>
                  <a:cubicBezTo>
                    <a:pt x="19392" y="46092"/>
                    <a:pt x="18130" y="50508"/>
                    <a:pt x="17499" y="54924"/>
                  </a:cubicBezTo>
                  <a:lnTo>
                    <a:pt x="214" y="178445"/>
                  </a:lnTo>
                  <a:cubicBezTo>
                    <a:pt x="-1679" y="199137"/>
                    <a:pt x="9424" y="207086"/>
                    <a:pt x="16238" y="209988"/>
                  </a:cubicBezTo>
                  <a:cubicBezTo>
                    <a:pt x="21789" y="212385"/>
                    <a:pt x="28224" y="207969"/>
                    <a:pt x="28224" y="202039"/>
                  </a:cubicBezTo>
                  <a:cubicBezTo>
                    <a:pt x="28224" y="198506"/>
                    <a:pt x="26205" y="195478"/>
                    <a:pt x="22925" y="194090"/>
                  </a:cubicBezTo>
                  <a:cubicBezTo>
                    <a:pt x="20906" y="193207"/>
                    <a:pt x="16364" y="191315"/>
                    <a:pt x="17373" y="180590"/>
                  </a:cubicBezTo>
                  <a:lnTo>
                    <a:pt x="34659" y="57447"/>
                  </a:lnTo>
                  <a:cubicBezTo>
                    <a:pt x="34911" y="54924"/>
                    <a:pt x="35668" y="52526"/>
                    <a:pt x="36677" y="50508"/>
                  </a:cubicBezTo>
                  <a:cubicBezTo>
                    <a:pt x="37308" y="49246"/>
                    <a:pt x="38191" y="48110"/>
                    <a:pt x="38948" y="47101"/>
                  </a:cubicBezTo>
                  <a:cubicBezTo>
                    <a:pt x="49421" y="35872"/>
                    <a:pt x="62669" y="27418"/>
                    <a:pt x="77178" y="22498"/>
                  </a:cubicBezTo>
                  <a:cubicBezTo>
                    <a:pt x="86515" y="19217"/>
                    <a:pt x="96356" y="17451"/>
                    <a:pt x="106324" y="17451"/>
                  </a:cubicBezTo>
                  <a:cubicBezTo>
                    <a:pt x="106450" y="17451"/>
                    <a:pt x="107207" y="17451"/>
                    <a:pt x="107333" y="17451"/>
                  </a:cubicBezTo>
                  <a:cubicBezTo>
                    <a:pt x="107333" y="17451"/>
                    <a:pt x="107459" y="17451"/>
                    <a:pt x="107586" y="17451"/>
                  </a:cubicBezTo>
                  <a:cubicBezTo>
                    <a:pt x="107838" y="17451"/>
                    <a:pt x="108090" y="17451"/>
                    <a:pt x="108216" y="17451"/>
                  </a:cubicBezTo>
                  <a:cubicBezTo>
                    <a:pt x="118562" y="17451"/>
                    <a:pt x="128404" y="19091"/>
                    <a:pt x="138119" y="22498"/>
                  </a:cubicBezTo>
                  <a:cubicBezTo>
                    <a:pt x="152502" y="27292"/>
                    <a:pt x="165624" y="35746"/>
                    <a:pt x="175970" y="46596"/>
                  </a:cubicBezTo>
                  <a:cubicBezTo>
                    <a:pt x="176980" y="47732"/>
                    <a:pt x="177863" y="48994"/>
                    <a:pt x="178494" y="50255"/>
                  </a:cubicBezTo>
                  <a:cubicBezTo>
                    <a:pt x="179629" y="52526"/>
                    <a:pt x="180386" y="54797"/>
                    <a:pt x="180639" y="57447"/>
                  </a:cubicBezTo>
                  <a:lnTo>
                    <a:pt x="197924" y="180085"/>
                  </a:lnTo>
                  <a:cubicBezTo>
                    <a:pt x="198933" y="191188"/>
                    <a:pt x="194391" y="193207"/>
                    <a:pt x="192373" y="193964"/>
                  </a:cubicBezTo>
                  <a:cubicBezTo>
                    <a:pt x="187957" y="195857"/>
                    <a:pt x="185938" y="200904"/>
                    <a:pt x="187704" y="205320"/>
                  </a:cubicBezTo>
                  <a:cubicBezTo>
                    <a:pt x="189092" y="208600"/>
                    <a:pt x="192246" y="210619"/>
                    <a:pt x="195653" y="210619"/>
                  </a:cubicBezTo>
                  <a:cubicBezTo>
                    <a:pt x="196915" y="210997"/>
                    <a:pt x="197924" y="210366"/>
                    <a:pt x="199060" y="209862"/>
                  </a:cubicBezTo>
                  <a:cubicBezTo>
                    <a:pt x="207387" y="206329"/>
                    <a:pt x="216850" y="197875"/>
                    <a:pt x="215083" y="17806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09" name="Grafik 402">
            <a:extLst>
              <a:ext uri="{FF2B5EF4-FFF2-40B4-BE49-F238E27FC236}">
                <a16:creationId xmlns:a16="http://schemas.microsoft.com/office/drawing/2014/main" id="{80E7B5E1-6CAA-D829-0798-B6F4BA4D5BE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920625" y="4506029"/>
            <a:ext cx="204585" cy="501403"/>
            <a:chOff x="1951008" y="4546026"/>
            <a:chExt cx="204585" cy="501403"/>
          </a:xfrm>
          <a:solidFill>
            <a:schemeClr val="accent2"/>
          </a:solidFill>
        </p:grpSpPr>
        <p:sp>
          <p:nvSpPr>
            <p:cNvPr id="410" name="Freihandform: Form 409">
              <a:extLst>
                <a:ext uri="{FF2B5EF4-FFF2-40B4-BE49-F238E27FC236}">
                  <a16:creationId xmlns:a16="http://schemas.microsoft.com/office/drawing/2014/main" id="{FC93A754-32DD-0F84-B9C3-D9860AAE7807}"/>
                </a:ext>
              </a:extLst>
            </p:cNvPr>
            <p:cNvSpPr/>
            <p:nvPr/>
          </p:nvSpPr>
          <p:spPr bwMode="gray">
            <a:xfrm>
              <a:off x="2006870" y="4546026"/>
              <a:ext cx="94123" cy="94123"/>
            </a:xfrm>
            <a:custGeom>
              <a:avLst/>
              <a:gdLst>
                <a:gd name="connsiteX0" fmla="*/ 47062 w 94123"/>
                <a:gd name="connsiteY0" fmla="*/ 94124 h 94123"/>
                <a:gd name="connsiteX1" fmla="*/ 47062 w 94123"/>
                <a:gd name="connsiteY1" fmla="*/ 94124 h 94123"/>
                <a:gd name="connsiteX2" fmla="*/ 94124 w 94123"/>
                <a:gd name="connsiteY2" fmla="*/ 47062 h 94123"/>
                <a:gd name="connsiteX3" fmla="*/ 47062 w 94123"/>
                <a:gd name="connsiteY3" fmla="*/ 0 h 94123"/>
                <a:gd name="connsiteX4" fmla="*/ 0 w 94123"/>
                <a:gd name="connsiteY4" fmla="*/ 47062 h 94123"/>
                <a:gd name="connsiteX5" fmla="*/ 47062 w 94123"/>
                <a:gd name="connsiteY5" fmla="*/ 94124 h 94123"/>
                <a:gd name="connsiteX6" fmla="*/ 47062 w 94123"/>
                <a:gd name="connsiteY6" fmla="*/ 17285 h 94123"/>
                <a:gd name="connsiteX7" fmla="*/ 76838 w 94123"/>
                <a:gd name="connsiteY7" fmla="*/ 47062 h 94123"/>
                <a:gd name="connsiteX8" fmla="*/ 47062 w 94123"/>
                <a:gd name="connsiteY8" fmla="*/ 76838 h 94123"/>
                <a:gd name="connsiteX9" fmla="*/ 17285 w 94123"/>
                <a:gd name="connsiteY9" fmla="*/ 47062 h 94123"/>
                <a:gd name="connsiteX10" fmla="*/ 47062 w 94123"/>
                <a:gd name="connsiteY10" fmla="*/ 17285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123" h="94123">
                  <a:moveTo>
                    <a:pt x="47062" y="94124"/>
                  </a:moveTo>
                  <a:lnTo>
                    <a:pt x="47062" y="94124"/>
                  </a:lnTo>
                  <a:cubicBezTo>
                    <a:pt x="73053" y="94124"/>
                    <a:pt x="94124" y="73053"/>
                    <a:pt x="94124" y="47062"/>
                  </a:cubicBezTo>
                  <a:cubicBezTo>
                    <a:pt x="94124" y="21071"/>
                    <a:pt x="73053" y="0"/>
                    <a:pt x="47062" y="0"/>
                  </a:cubicBezTo>
                  <a:cubicBezTo>
                    <a:pt x="21071" y="0"/>
                    <a:pt x="0" y="21071"/>
                    <a:pt x="0" y="47062"/>
                  </a:cubicBezTo>
                  <a:cubicBezTo>
                    <a:pt x="0" y="72927"/>
                    <a:pt x="21197" y="94124"/>
                    <a:pt x="47062" y="94124"/>
                  </a:cubicBezTo>
                  <a:close/>
                  <a:moveTo>
                    <a:pt x="47062" y="17285"/>
                  </a:moveTo>
                  <a:cubicBezTo>
                    <a:pt x="63464" y="17285"/>
                    <a:pt x="76838" y="30660"/>
                    <a:pt x="76838" y="47062"/>
                  </a:cubicBezTo>
                  <a:cubicBezTo>
                    <a:pt x="76838" y="63464"/>
                    <a:pt x="63464" y="76838"/>
                    <a:pt x="47062" y="76838"/>
                  </a:cubicBezTo>
                  <a:cubicBezTo>
                    <a:pt x="30660" y="76838"/>
                    <a:pt x="17285" y="63464"/>
                    <a:pt x="17285" y="47062"/>
                  </a:cubicBezTo>
                  <a:cubicBezTo>
                    <a:pt x="17285" y="30660"/>
                    <a:pt x="30660" y="17285"/>
                    <a:pt x="47062" y="17285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1" name="Freihandform: Form 410">
              <a:extLst>
                <a:ext uri="{FF2B5EF4-FFF2-40B4-BE49-F238E27FC236}">
                  <a16:creationId xmlns:a16="http://schemas.microsoft.com/office/drawing/2014/main" id="{24F29CF7-1BB7-89C2-F08C-E652F14FC28D}"/>
                </a:ext>
              </a:extLst>
            </p:cNvPr>
            <p:cNvSpPr/>
            <p:nvPr/>
          </p:nvSpPr>
          <p:spPr bwMode="gray">
            <a:xfrm>
              <a:off x="1951008" y="4644439"/>
              <a:ext cx="204585" cy="200107"/>
            </a:xfrm>
            <a:custGeom>
              <a:avLst/>
              <a:gdLst>
                <a:gd name="connsiteX0" fmla="*/ 204239 w 204585"/>
                <a:gd name="connsiteY0" fmla="*/ 168817 h 200107"/>
                <a:gd name="connsiteX1" fmla="*/ 204239 w 204585"/>
                <a:gd name="connsiteY1" fmla="*/ 168691 h 200107"/>
                <a:gd name="connsiteX2" fmla="*/ 187963 w 204585"/>
                <a:gd name="connsiteY2" fmla="*/ 52487 h 200107"/>
                <a:gd name="connsiteX3" fmla="*/ 184052 w 204585"/>
                <a:gd name="connsiteY3" fmla="*/ 39996 h 200107"/>
                <a:gd name="connsiteX4" fmla="*/ 179510 w 204585"/>
                <a:gd name="connsiteY4" fmla="*/ 33309 h 200107"/>
                <a:gd name="connsiteX5" fmla="*/ 136612 w 204585"/>
                <a:gd name="connsiteY5" fmla="*/ 5678 h 200107"/>
                <a:gd name="connsiteX6" fmla="*/ 102924 w 204585"/>
                <a:gd name="connsiteY6" fmla="*/ 0 h 200107"/>
                <a:gd name="connsiteX7" fmla="*/ 102293 w 204585"/>
                <a:gd name="connsiteY7" fmla="*/ 0 h 200107"/>
                <a:gd name="connsiteX8" fmla="*/ 101788 w 204585"/>
                <a:gd name="connsiteY8" fmla="*/ 0 h 200107"/>
                <a:gd name="connsiteX9" fmla="*/ 68101 w 204585"/>
                <a:gd name="connsiteY9" fmla="*/ 5678 h 200107"/>
                <a:gd name="connsiteX10" fmla="*/ 24698 w 204585"/>
                <a:gd name="connsiteY10" fmla="*/ 33688 h 200107"/>
                <a:gd name="connsiteX11" fmla="*/ 20408 w 204585"/>
                <a:gd name="connsiteY11" fmla="*/ 39996 h 200107"/>
                <a:gd name="connsiteX12" fmla="*/ 16623 w 204585"/>
                <a:gd name="connsiteY12" fmla="*/ 52361 h 200107"/>
                <a:gd name="connsiteX13" fmla="*/ 221 w 204585"/>
                <a:gd name="connsiteY13" fmla="*/ 169069 h 200107"/>
                <a:gd name="connsiteX14" fmla="*/ 15613 w 204585"/>
                <a:gd name="connsiteY14" fmla="*/ 199350 h 200107"/>
                <a:gd name="connsiteX15" fmla="*/ 19020 w 204585"/>
                <a:gd name="connsiteY15" fmla="*/ 199981 h 200107"/>
                <a:gd name="connsiteX16" fmla="*/ 26969 w 204585"/>
                <a:gd name="connsiteY16" fmla="*/ 194682 h 200107"/>
                <a:gd name="connsiteX17" fmla="*/ 22427 w 204585"/>
                <a:gd name="connsiteY17" fmla="*/ 183327 h 200107"/>
                <a:gd name="connsiteX18" fmla="*/ 17380 w 204585"/>
                <a:gd name="connsiteY18" fmla="*/ 171088 h 200107"/>
                <a:gd name="connsiteX19" fmla="*/ 33782 w 204585"/>
                <a:gd name="connsiteY19" fmla="*/ 54632 h 200107"/>
                <a:gd name="connsiteX20" fmla="*/ 35675 w 204585"/>
                <a:gd name="connsiteY20" fmla="*/ 48197 h 200107"/>
                <a:gd name="connsiteX21" fmla="*/ 37693 w 204585"/>
                <a:gd name="connsiteY21" fmla="*/ 45043 h 200107"/>
                <a:gd name="connsiteX22" fmla="*/ 73652 w 204585"/>
                <a:gd name="connsiteY22" fmla="*/ 21954 h 200107"/>
                <a:gd name="connsiteX23" fmla="*/ 101157 w 204585"/>
                <a:gd name="connsiteY23" fmla="*/ 17285 h 200107"/>
                <a:gd name="connsiteX24" fmla="*/ 102167 w 204585"/>
                <a:gd name="connsiteY24" fmla="*/ 17285 h 200107"/>
                <a:gd name="connsiteX25" fmla="*/ 102419 w 204585"/>
                <a:gd name="connsiteY25" fmla="*/ 17285 h 200107"/>
                <a:gd name="connsiteX26" fmla="*/ 103302 w 204585"/>
                <a:gd name="connsiteY26" fmla="*/ 17285 h 200107"/>
                <a:gd name="connsiteX27" fmla="*/ 130934 w 204585"/>
                <a:gd name="connsiteY27" fmla="*/ 22080 h 200107"/>
                <a:gd name="connsiteX28" fmla="*/ 166514 w 204585"/>
                <a:gd name="connsiteY28" fmla="*/ 44791 h 200107"/>
                <a:gd name="connsiteX29" fmla="*/ 168785 w 204585"/>
                <a:gd name="connsiteY29" fmla="*/ 48197 h 200107"/>
                <a:gd name="connsiteX30" fmla="*/ 170804 w 204585"/>
                <a:gd name="connsiteY30" fmla="*/ 54758 h 200107"/>
                <a:gd name="connsiteX31" fmla="*/ 187080 w 204585"/>
                <a:gd name="connsiteY31" fmla="*/ 170710 h 200107"/>
                <a:gd name="connsiteX32" fmla="*/ 182159 w 204585"/>
                <a:gd name="connsiteY32" fmla="*/ 183453 h 200107"/>
                <a:gd name="connsiteX33" fmla="*/ 177617 w 204585"/>
                <a:gd name="connsiteY33" fmla="*/ 194808 h 200107"/>
                <a:gd name="connsiteX34" fmla="*/ 185566 w 204585"/>
                <a:gd name="connsiteY34" fmla="*/ 200107 h 200107"/>
                <a:gd name="connsiteX35" fmla="*/ 188973 w 204585"/>
                <a:gd name="connsiteY35" fmla="*/ 199350 h 200107"/>
                <a:gd name="connsiteX36" fmla="*/ 204365 w 204585"/>
                <a:gd name="connsiteY36" fmla="*/ 168817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85" h="200107">
                  <a:moveTo>
                    <a:pt x="204239" y="168817"/>
                  </a:moveTo>
                  <a:cubicBezTo>
                    <a:pt x="204239" y="168817"/>
                    <a:pt x="204239" y="168817"/>
                    <a:pt x="204239" y="168691"/>
                  </a:cubicBezTo>
                  <a:lnTo>
                    <a:pt x="187963" y="52487"/>
                  </a:lnTo>
                  <a:cubicBezTo>
                    <a:pt x="187458" y="48071"/>
                    <a:pt x="186197" y="43908"/>
                    <a:pt x="184052" y="39996"/>
                  </a:cubicBezTo>
                  <a:cubicBezTo>
                    <a:pt x="182790" y="37599"/>
                    <a:pt x="181276" y="35454"/>
                    <a:pt x="179510" y="33309"/>
                  </a:cubicBezTo>
                  <a:cubicBezTo>
                    <a:pt x="167776" y="20692"/>
                    <a:pt x="152888" y="11103"/>
                    <a:pt x="136612" y="5678"/>
                  </a:cubicBezTo>
                  <a:cubicBezTo>
                    <a:pt x="125761" y="1893"/>
                    <a:pt x="114405" y="0"/>
                    <a:pt x="102924" y="0"/>
                  </a:cubicBezTo>
                  <a:cubicBezTo>
                    <a:pt x="102671" y="0"/>
                    <a:pt x="102419" y="0"/>
                    <a:pt x="102293" y="0"/>
                  </a:cubicBezTo>
                  <a:cubicBezTo>
                    <a:pt x="102041" y="0"/>
                    <a:pt x="101914" y="0"/>
                    <a:pt x="101788" y="0"/>
                  </a:cubicBezTo>
                  <a:cubicBezTo>
                    <a:pt x="90307" y="0"/>
                    <a:pt x="78951" y="1893"/>
                    <a:pt x="68101" y="5678"/>
                  </a:cubicBezTo>
                  <a:cubicBezTo>
                    <a:pt x="51698" y="11229"/>
                    <a:pt x="36684" y="20818"/>
                    <a:pt x="24698" y="33688"/>
                  </a:cubicBezTo>
                  <a:cubicBezTo>
                    <a:pt x="23058" y="35580"/>
                    <a:pt x="21670" y="37725"/>
                    <a:pt x="20408" y="39996"/>
                  </a:cubicBezTo>
                  <a:cubicBezTo>
                    <a:pt x="18389" y="43908"/>
                    <a:pt x="17127" y="48071"/>
                    <a:pt x="16623" y="52361"/>
                  </a:cubicBezTo>
                  <a:lnTo>
                    <a:pt x="221" y="169069"/>
                  </a:lnTo>
                  <a:cubicBezTo>
                    <a:pt x="-1672" y="188878"/>
                    <a:pt x="9053" y="196575"/>
                    <a:pt x="15613" y="199350"/>
                  </a:cubicBezTo>
                  <a:cubicBezTo>
                    <a:pt x="16749" y="199855"/>
                    <a:pt x="17884" y="199981"/>
                    <a:pt x="19020" y="199981"/>
                  </a:cubicBezTo>
                  <a:cubicBezTo>
                    <a:pt x="22427" y="199981"/>
                    <a:pt x="25581" y="197962"/>
                    <a:pt x="26969" y="194682"/>
                  </a:cubicBezTo>
                  <a:cubicBezTo>
                    <a:pt x="28861" y="190266"/>
                    <a:pt x="26843" y="185219"/>
                    <a:pt x="22427" y="183327"/>
                  </a:cubicBezTo>
                  <a:cubicBezTo>
                    <a:pt x="20534" y="182570"/>
                    <a:pt x="16497" y="180803"/>
                    <a:pt x="17380" y="171088"/>
                  </a:cubicBezTo>
                  <a:lnTo>
                    <a:pt x="33782" y="54632"/>
                  </a:lnTo>
                  <a:cubicBezTo>
                    <a:pt x="34034" y="52361"/>
                    <a:pt x="34665" y="50216"/>
                    <a:pt x="35675" y="48197"/>
                  </a:cubicBezTo>
                  <a:cubicBezTo>
                    <a:pt x="36305" y="47062"/>
                    <a:pt x="37063" y="45926"/>
                    <a:pt x="37693" y="45043"/>
                  </a:cubicBezTo>
                  <a:cubicBezTo>
                    <a:pt x="47535" y="34571"/>
                    <a:pt x="60026" y="26496"/>
                    <a:pt x="73652" y="21954"/>
                  </a:cubicBezTo>
                  <a:cubicBezTo>
                    <a:pt x="82484" y="18799"/>
                    <a:pt x="91695" y="17285"/>
                    <a:pt x="101157" y="17285"/>
                  </a:cubicBezTo>
                  <a:lnTo>
                    <a:pt x="102167" y="17285"/>
                  </a:lnTo>
                  <a:cubicBezTo>
                    <a:pt x="102167" y="17285"/>
                    <a:pt x="102293" y="17285"/>
                    <a:pt x="102419" y="17285"/>
                  </a:cubicBezTo>
                  <a:cubicBezTo>
                    <a:pt x="102545" y="17285"/>
                    <a:pt x="103176" y="17285"/>
                    <a:pt x="103302" y="17285"/>
                  </a:cubicBezTo>
                  <a:cubicBezTo>
                    <a:pt x="112765" y="17285"/>
                    <a:pt x="121976" y="18926"/>
                    <a:pt x="130934" y="22080"/>
                  </a:cubicBezTo>
                  <a:cubicBezTo>
                    <a:pt x="144434" y="26622"/>
                    <a:pt x="156799" y="34445"/>
                    <a:pt x="166514" y="44791"/>
                  </a:cubicBezTo>
                  <a:cubicBezTo>
                    <a:pt x="167397" y="45926"/>
                    <a:pt x="168154" y="47062"/>
                    <a:pt x="168785" y="48197"/>
                  </a:cubicBezTo>
                  <a:cubicBezTo>
                    <a:pt x="169794" y="50216"/>
                    <a:pt x="170425" y="52487"/>
                    <a:pt x="170804" y="54758"/>
                  </a:cubicBezTo>
                  <a:lnTo>
                    <a:pt x="187080" y="170710"/>
                  </a:lnTo>
                  <a:cubicBezTo>
                    <a:pt x="188089" y="180803"/>
                    <a:pt x="184052" y="182570"/>
                    <a:pt x="182159" y="183453"/>
                  </a:cubicBezTo>
                  <a:cubicBezTo>
                    <a:pt x="177743" y="185345"/>
                    <a:pt x="175725" y="190392"/>
                    <a:pt x="177617" y="194808"/>
                  </a:cubicBezTo>
                  <a:cubicBezTo>
                    <a:pt x="179005" y="198089"/>
                    <a:pt x="182159" y="200107"/>
                    <a:pt x="185566" y="200107"/>
                  </a:cubicBezTo>
                  <a:cubicBezTo>
                    <a:pt x="186701" y="200107"/>
                    <a:pt x="187963" y="199855"/>
                    <a:pt x="188973" y="199350"/>
                  </a:cubicBezTo>
                  <a:cubicBezTo>
                    <a:pt x="196921" y="195944"/>
                    <a:pt x="206132" y="187869"/>
                    <a:pt x="204365" y="16881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2" name="Freihandform: Form 411">
              <a:extLst>
                <a:ext uri="{FF2B5EF4-FFF2-40B4-BE49-F238E27FC236}">
                  <a16:creationId xmlns:a16="http://schemas.microsoft.com/office/drawing/2014/main" id="{26FEB814-D219-5CBE-FB64-7FEA53A8F08E}"/>
                </a:ext>
              </a:extLst>
            </p:cNvPr>
            <p:cNvSpPr/>
            <p:nvPr/>
          </p:nvSpPr>
          <p:spPr bwMode="gray">
            <a:xfrm>
              <a:off x="1966017" y="4700333"/>
              <a:ext cx="174463" cy="347096"/>
            </a:xfrm>
            <a:custGeom>
              <a:avLst/>
              <a:gdLst>
                <a:gd name="connsiteX0" fmla="*/ 134219 w 174463"/>
                <a:gd name="connsiteY0" fmla="*/ 8832 h 347096"/>
                <a:gd name="connsiteX1" fmla="*/ 125639 w 174463"/>
                <a:gd name="connsiteY1" fmla="*/ 126 h 347096"/>
                <a:gd name="connsiteX2" fmla="*/ 116933 w 174463"/>
                <a:gd name="connsiteY2" fmla="*/ 8832 h 347096"/>
                <a:gd name="connsiteX3" fmla="*/ 116933 w 174463"/>
                <a:gd name="connsiteY3" fmla="*/ 52740 h 347096"/>
                <a:gd name="connsiteX4" fmla="*/ 116933 w 174463"/>
                <a:gd name="connsiteY4" fmla="*/ 53244 h 347096"/>
                <a:gd name="connsiteX5" fmla="*/ 117186 w 174463"/>
                <a:gd name="connsiteY5" fmla="*/ 56272 h 347096"/>
                <a:gd name="connsiteX6" fmla="*/ 152514 w 174463"/>
                <a:gd name="connsiteY6" fmla="*/ 181434 h 347096"/>
                <a:gd name="connsiteX7" fmla="*/ 21674 w 174463"/>
                <a:gd name="connsiteY7" fmla="*/ 181434 h 347096"/>
                <a:gd name="connsiteX8" fmla="*/ 57002 w 174463"/>
                <a:gd name="connsiteY8" fmla="*/ 55011 h 347096"/>
                <a:gd name="connsiteX9" fmla="*/ 57002 w 174463"/>
                <a:gd name="connsiteY9" fmla="*/ 54127 h 347096"/>
                <a:gd name="connsiteX10" fmla="*/ 57255 w 174463"/>
                <a:gd name="connsiteY10" fmla="*/ 8706 h 347096"/>
                <a:gd name="connsiteX11" fmla="*/ 48675 w 174463"/>
                <a:gd name="connsiteY11" fmla="*/ 0 h 347096"/>
                <a:gd name="connsiteX12" fmla="*/ 40095 w 174463"/>
                <a:gd name="connsiteY12" fmla="*/ 8706 h 347096"/>
                <a:gd name="connsiteX13" fmla="*/ 40095 w 174463"/>
                <a:gd name="connsiteY13" fmla="*/ 51478 h 347096"/>
                <a:gd name="connsiteX14" fmla="*/ 99 w 174463"/>
                <a:gd name="connsiteY14" fmla="*/ 194682 h 347096"/>
                <a:gd name="connsiteX15" fmla="*/ 604 w 174463"/>
                <a:gd name="connsiteY15" fmla="*/ 197458 h 347096"/>
                <a:gd name="connsiteX16" fmla="*/ 3127 w 174463"/>
                <a:gd name="connsiteY16" fmla="*/ 198719 h 347096"/>
                <a:gd name="connsiteX17" fmla="*/ 34670 w 174463"/>
                <a:gd name="connsiteY17" fmla="*/ 198719 h 347096"/>
                <a:gd name="connsiteX18" fmla="*/ 34670 w 174463"/>
                <a:gd name="connsiteY18" fmla="*/ 343942 h 347096"/>
                <a:gd name="connsiteX19" fmla="*/ 37824 w 174463"/>
                <a:gd name="connsiteY19" fmla="*/ 347097 h 347096"/>
                <a:gd name="connsiteX20" fmla="*/ 136616 w 174463"/>
                <a:gd name="connsiteY20" fmla="*/ 347097 h 347096"/>
                <a:gd name="connsiteX21" fmla="*/ 139770 w 174463"/>
                <a:gd name="connsiteY21" fmla="*/ 343942 h 347096"/>
                <a:gd name="connsiteX22" fmla="*/ 139770 w 174463"/>
                <a:gd name="connsiteY22" fmla="*/ 198719 h 347096"/>
                <a:gd name="connsiteX23" fmla="*/ 171313 w 174463"/>
                <a:gd name="connsiteY23" fmla="*/ 198719 h 347096"/>
                <a:gd name="connsiteX24" fmla="*/ 173837 w 174463"/>
                <a:gd name="connsiteY24" fmla="*/ 197458 h 347096"/>
                <a:gd name="connsiteX25" fmla="*/ 174341 w 174463"/>
                <a:gd name="connsiteY25" fmla="*/ 194682 h 347096"/>
                <a:gd name="connsiteX26" fmla="*/ 134345 w 174463"/>
                <a:gd name="connsiteY26" fmla="*/ 52613 h 347096"/>
                <a:gd name="connsiteX27" fmla="*/ 134345 w 174463"/>
                <a:gd name="connsiteY27" fmla="*/ 8706 h 347096"/>
                <a:gd name="connsiteX28" fmla="*/ 51955 w 174463"/>
                <a:gd name="connsiteY28" fmla="*/ 329811 h 347096"/>
                <a:gd name="connsiteX29" fmla="*/ 51955 w 174463"/>
                <a:gd name="connsiteY29" fmla="*/ 198719 h 347096"/>
                <a:gd name="connsiteX30" fmla="*/ 78577 w 174463"/>
                <a:gd name="connsiteY30" fmla="*/ 198719 h 347096"/>
                <a:gd name="connsiteX31" fmla="*/ 78577 w 174463"/>
                <a:gd name="connsiteY31" fmla="*/ 329811 h 347096"/>
                <a:gd name="connsiteX32" fmla="*/ 51955 w 174463"/>
                <a:gd name="connsiteY32" fmla="*/ 329811 h 347096"/>
                <a:gd name="connsiteX33" fmla="*/ 95863 w 174463"/>
                <a:gd name="connsiteY33" fmla="*/ 329811 h 347096"/>
                <a:gd name="connsiteX34" fmla="*/ 95863 w 174463"/>
                <a:gd name="connsiteY34" fmla="*/ 198719 h 347096"/>
                <a:gd name="connsiteX35" fmla="*/ 122485 w 174463"/>
                <a:gd name="connsiteY35" fmla="*/ 198719 h 347096"/>
                <a:gd name="connsiteX36" fmla="*/ 122485 w 174463"/>
                <a:gd name="connsiteY36" fmla="*/ 329811 h 347096"/>
                <a:gd name="connsiteX37" fmla="*/ 95863 w 174463"/>
                <a:gd name="connsiteY37" fmla="*/ 329811 h 34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4463" h="347096">
                  <a:moveTo>
                    <a:pt x="134219" y="8832"/>
                  </a:moveTo>
                  <a:cubicBezTo>
                    <a:pt x="134219" y="4037"/>
                    <a:pt x="130308" y="126"/>
                    <a:pt x="125639" y="126"/>
                  </a:cubicBezTo>
                  <a:cubicBezTo>
                    <a:pt x="120971" y="126"/>
                    <a:pt x="116933" y="4037"/>
                    <a:pt x="116933" y="8832"/>
                  </a:cubicBezTo>
                  <a:lnTo>
                    <a:pt x="116933" y="52740"/>
                  </a:lnTo>
                  <a:cubicBezTo>
                    <a:pt x="116933" y="52740"/>
                    <a:pt x="116933" y="52992"/>
                    <a:pt x="116933" y="53244"/>
                  </a:cubicBezTo>
                  <a:cubicBezTo>
                    <a:pt x="116933" y="54254"/>
                    <a:pt x="116933" y="55263"/>
                    <a:pt x="117186" y="56272"/>
                  </a:cubicBezTo>
                  <a:lnTo>
                    <a:pt x="152514" y="181434"/>
                  </a:lnTo>
                  <a:lnTo>
                    <a:pt x="21674" y="181434"/>
                  </a:lnTo>
                  <a:lnTo>
                    <a:pt x="57002" y="55011"/>
                  </a:lnTo>
                  <a:cubicBezTo>
                    <a:pt x="57002" y="55011"/>
                    <a:pt x="57002" y="54506"/>
                    <a:pt x="57002" y="54127"/>
                  </a:cubicBezTo>
                  <a:lnTo>
                    <a:pt x="57255" y="8706"/>
                  </a:lnTo>
                  <a:cubicBezTo>
                    <a:pt x="57255" y="3911"/>
                    <a:pt x="53343" y="0"/>
                    <a:pt x="48675" y="0"/>
                  </a:cubicBezTo>
                  <a:cubicBezTo>
                    <a:pt x="44007" y="0"/>
                    <a:pt x="40095" y="3911"/>
                    <a:pt x="40095" y="8706"/>
                  </a:cubicBezTo>
                  <a:lnTo>
                    <a:pt x="40095" y="51478"/>
                  </a:lnTo>
                  <a:lnTo>
                    <a:pt x="99" y="194682"/>
                  </a:lnTo>
                  <a:cubicBezTo>
                    <a:pt x="-153" y="195691"/>
                    <a:pt x="99" y="196701"/>
                    <a:pt x="604" y="197458"/>
                  </a:cubicBezTo>
                  <a:cubicBezTo>
                    <a:pt x="1235" y="198215"/>
                    <a:pt x="2118" y="198719"/>
                    <a:pt x="3127" y="198719"/>
                  </a:cubicBezTo>
                  <a:lnTo>
                    <a:pt x="34670" y="198719"/>
                  </a:lnTo>
                  <a:lnTo>
                    <a:pt x="34670" y="343942"/>
                  </a:lnTo>
                  <a:cubicBezTo>
                    <a:pt x="34670" y="345709"/>
                    <a:pt x="36058" y="347097"/>
                    <a:pt x="37824" y="347097"/>
                  </a:cubicBezTo>
                  <a:lnTo>
                    <a:pt x="136616" y="347097"/>
                  </a:lnTo>
                  <a:cubicBezTo>
                    <a:pt x="138383" y="347097"/>
                    <a:pt x="139770" y="345709"/>
                    <a:pt x="139770" y="343942"/>
                  </a:cubicBezTo>
                  <a:lnTo>
                    <a:pt x="139770" y="198719"/>
                  </a:lnTo>
                  <a:lnTo>
                    <a:pt x="171313" y="198719"/>
                  </a:lnTo>
                  <a:cubicBezTo>
                    <a:pt x="172323" y="198719"/>
                    <a:pt x="173206" y="198215"/>
                    <a:pt x="173837" y="197458"/>
                  </a:cubicBezTo>
                  <a:cubicBezTo>
                    <a:pt x="174467" y="196701"/>
                    <a:pt x="174594" y="195691"/>
                    <a:pt x="174341" y="194682"/>
                  </a:cubicBezTo>
                  <a:lnTo>
                    <a:pt x="134345" y="52613"/>
                  </a:lnTo>
                  <a:lnTo>
                    <a:pt x="134345" y="8706"/>
                  </a:lnTo>
                  <a:close/>
                  <a:moveTo>
                    <a:pt x="51955" y="329811"/>
                  </a:moveTo>
                  <a:lnTo>
                    <a:pt x="51955" y="198719"/>
                  </a:lnTo>
                  <a:lnTo>
                    <a:pt x="78577" y="198719"/>
                  </a:lnTo>
                  <a:lnTo>
                    <a:pt x="78577" y="329811"/>
                  </a:lnTo>
                  <a:lnTo>
                    <a:pt x="51955" y="329811"/>
                  </a:lnTo>
                  <a:close/>
                  <a:moveTo>
                    <a:pt x="95863" y="329811"/>
                  </a:moveTo>
                  <a:lnTo>
                    <a:pt x="95863" y="198719"/>
                  </a:lnTo>
                  <a:lnTo>
                    <a:pt x="122485" y="198719"/>
                  </a:lnTo>
                  <a:lnTo>
                    <a:pt x="122485" y="329811"/>
                  </a:lnTo>
                  <a:lnTo>
                    <a:pt x="95863" y="329811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13" name="Grafik 402">
            <a:extLst>
              <a:ext uri="{FF2B5EF4-FFF2-40B4-BE49-F238E27FC236}">
                <a16:creationId xmlns:a16="http://schemas.microsoft.com/office/drawing/2014/main" id="{572B2A81-8E9F-5B0B-F77C-71EC4F53B4B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939425" y="4608984"/>
            <a:ext cx="482992" cy="295366"/>
            <a:chOff x="2969808" y="4648981"/>
            <a:chExt cx="482992" cy="295366"/>
          </a:xfrm>
          <a:solidFill>
            <a:schemeClr val="accent2"/>
          </a:solidFill>
        </p:grpSpPr>
        <p:sp>
          <p:nvSpPr>
            <p:cNvPr id="414" name="Freihandform: Form 413">
              <a:extLst>
                <a:ext uri="{FF2B5EF4-FFF2-40B4-BE49-F238E27FC236}">
                  <a16:creationId xmlns:a16="http://schemas.microsoft.com/office/drawing/2014/main" id="{6E3EAE79-12E3-4A26-8E3D-A088D7C620D1}"/>
                </a:ext>
              </a:extLst>
            </p:cNvPr>
            <p:cNvSpPr/>
            <p:nvPr/>
          </p:nvSpPr>
          <p:spPr bwMode="gray">
            <a:xfrm>
              <a:off x="3021285" y="4648981"/>
              <a:ext cx="107750" cy="107750"/>
            </a:xfrm>
            <a:custGeom>
              <a:avLst/>
              <a:gdLst>
                <a:gd name="connsiteX0" fmla="*/ 53875 w 107750"/>
                <a:gd name="connsiteY0" fmla="*/ 107750 h 107750"/>
                <a:gd name="connsiteX1" fmla="*/ 107750 w 107750"/>
                <a:gd name="connsiteY1" fmla="*/ 53875 h 107750"/>
                <a:gd name="connsiteX2" fmla="*/ 53875 w 107750"/>
                <a:gd name="connsiteY2" fmla="*/ 0 h 107750"/>
                <a:gd name="connsiteX3" fmla="*/ 0 w 107750"/>
                <a:gd name="connsiteY3" fmla="*/ 53875 h 107750"/>
                <a:gd name="connsiteX4" fmla="*/ 53875 w 107750"/>
                <a:gd name="connsiteY4" fmla="*/ 107750 h 107750"/>
                <a:gd name="connsiteX5" fmla="*/ 53875 w 107750"/>
                <a:gd name="connsiteY5" fmla="*/ 90086 h 107750"/>
                <a:gd name="connsiteX6" fmla="*/ 17538 w 107750"/>
                <a:gd name="connsiteY6" fmla="*/ 53749 h 107750"/>
                <a:gd name="connsiteX7" fmla="*/ 53875 w 107750"/>
                <a:gd name="connsiteY7" fmla="*/ 17412 h 107750"/>
                <a:gd name="connsiteX8" fmla="*/ 90212 w 107750"/>
                <a:gd name="connsiteY8" fmla="*/ 53749 h 107750"/>
                <a:gd name="connsiteX9" fmla="*/ 53875 w 107750"/>
                <a:gd name="connsiteY9" fmla="*/ 90086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50" h="107750">
                  <a:moveTo>
                    <a:pt x="53875" y="107750"/>
                  </a:moveTo>
                  <a:cubicBezTo>
                    <a:pt x="83525" y="107750"/>
                    <a:pt x="107750" y="83525"/>
                    <a:pt x="107750" y="53875"/>
                  </a:cubicBezTo>
                  <a:cubicBezTo>
                    <a:pt x="107750" y="24225"/>
                    <a:pt x="83525" y="0"/>
                    <a:pt x="53875" y="0"/>
                  </a:cubicBezTo>
                  <a:cubicBezTo>
                    <a:pt x="24225" y="0"/>
                    <a:pt x="0" y="24225"/>
                    <a:pt x="0" y="53875"/>
                  </a:cubicBezTo>
                  <a:cubicBezTo>
                    <a:pt x="0" y="83525"/>
                    <a:pt x="24225" y="107750"/>
                    <a:pt x="53875" y="107750"/>
                  </a:cubicBezTo>
                  <a:close/>
                  <a:moveTo>
                    <a:pt x="53875" y="90086"/>
                  </a:moveTo>
                  <a:cubicBezTo>
                    <a:pt x="33814" y="90086"/>
                    <a:pt x="17538" y="73810"/>
                    <a:pt x="17538" y="53749"/>
                  </a:cubicBezTo>
                  <a:cubicBezTo>
                    <a:pt x="17538" y="33814"/>
                    <a:pt x="33814" y="17412"/>
                    <a:pt x="53875" y="17412"/>
                  </a:cubicBezTo>
                  <a:cubicBezTo>
                    <a:pt x="73936" y="17412"/>
                    <a:pt x="90212" y="33688"/>
                    <a:pt x="90212" y="53749"/>
                  </a:cubicBezTo>
                  <a:cubicBezTo>
                    <a:pt x="90212" y="73810"/>
                    <a:pt x="73936" y="90086"/>
                    <a:pt x="53875" y="90086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83ED0794-CE9E-8B76-FD8B-32592E4251B1}"/>
                </a:ext>
              </a:extLst>
            </p:cNvPr>
            <p:cNvSpPr/>
            <p:nvPr/>
          </p:nvSpPr>
          <p:spPr bwMode="gray">
            <a:xfrm>
              <a:off x="3293815" y="4648981"/>
              <a:ext cx="107750" cy="107750"/>
            </a:xfrm>
            <a:custGeom>
              <a:avLst/>
              <a:gdLst>
                <a:gd name="connsiteX0" fmla="*/ 53875 w 107750"/>
                <a:gd name="connsiteY0" fmla="*/ 107750 h 107750"/>
                <a:gd name="connsiteX1" fmla="*/ 107750 w 107750"/>
                <a:gd name="connsiteY1" fmla="*/ 53875 h 107750"/>
                <a:gd name="connsiteX2" fmla="*/ 53875 w 107750"/>
                <a:gd name="connsiteY2" fmla="*/ 0 h 107750"/>
                <a:gd name="connsiteX3" fmla="*/ 0 w 107750"/>
                <a:gd name="connsiteY3" fmla="*/ 53875 h 107750"/>
                <a:gd name="connsiteX4" fmla="*/ 53875 w 107750"/>
                <a:gd name="connsiteY4" fmla="*/ 107750 h 107750"/>
                <a:gd name="connsiteX5" fmla="*/ 17538 w 107750"/>
                <a:gd name="connsiteY5" fmla="*/ 53875 h 107750"/>
                <a:gd name="connsiteX6" fmla="*/ 53875 w 107750"/>
                <a:gd name="connsiteY6" fmla="*/ 17538 h 107750"/>
                <a:gd name="connsiteX7" fmla="*/ 90212 w 107750"/>
                <a:gd name="connsiteY7" fmla="*/ 53875 h 107750"/>
                <a:gd name="connsiteX8" fmla="*/ 53875 w 107750"/>
                <a:gd name="connsiteY8" fmla="*/ 90212 h 107750"/>
                <a:gd name="connsiteX9" fmla="*/ 17538 w 107750"/>
                <a:gd name="connsiteY9" fmla="*/ 53875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50" h="107750">
                  <a:moveTo>
                    <a:pt x="53875" y="107750"/>
                  </a:moveTo>
                  <a:cubicBezTo>
                    <a:pt x="83525" y="107750"/>
                    <a:pt x="107750" y="83525"/>
                    <a:pt x="107750" y="53875"/>
                  </a:cubicBezTo>
                  <a:cubicBezTo>
                    <a:pt x="107750" y="24225"/>
                    <a:pt x="83525" y="0"/>
                    <a:pt x="53875" y="0"/>
                  </a:cubicBezTo>
                  <a:cubicBezTo>
                    <a:pt x="24225" y="0"/>
                    <a:pt x="0" y="24225"/>
                    <a:pt x="0" y="53875"/>
                  </a:cubicBezTo>
                  <a:cubicBezTo>
                    <a:pt x="0" y="83525"/>
                    <a:pt x="24225" y="107750"/>
                    <a:pt x="53875" y="107750"/>
                  </a:cubicBezTo>
                  <a:close/>
                  <a:moveTo>
                    <a:pt x="17538" y="53875"/>
                  </a:moveTo>
                  <a:cubicBezTo>
                    <a:pt x="17538" y="33940"/>
                    <a:pt x="33814" y="17538"/>
                    <a:pt x="53875" y="17538"/>
                  </a:cubicBezTo>
                  <a:cubicBezTo>
                    <a:pt x="73936" y="17538"/>
                    <a:pt x="90212" y="33814"/>
                    <a:pt x="90212" y="53875"/>
                  </a:cubicBezTo>
                  <a:cubicBezTo>
                    <a:pt x="90212" y="73936"/>
                    <a:pt x="73936" y="90212"/>
                    <a:pt x="53875" y="90212"/>
                  </a:cubicBezTo>
                  <a:cubicBezTo>
                    <a:pt x="33814" y="90212"/>
                    <a:pt x="17538" y="73936"/>
                    <a:pt x="17538" y="53875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6" name="Freihandform: Form 415">
              <a:extLst>
                <a:ext uri="{FF2B5EF4-FFF2-40B4-BE49-F238E27FC236}">
                  <a16:creationId xmlns:a16="http://schemas.microsoft.com/office/drawing/2014/main" id="{F3468785-5860-83AC-98CD-DB6B336C66FB}"/>
                </a:ext>
              </a:extLst>
            </p:cNvPr>
            <p:cNvSpPr/>
            <p:nvPr/>
          </p:nvSpPr>
          <p:spPr bwMode="gray">
            <a:xfrm>
              <a:off x="3274056" y="4764049"/>
              <a:ext cx="178743" cy="101693"/>
            </a:xfrm>
            <a:custGeom>
              <a:avLst/>
              <a:gdLst>
                <a:gd name="connsiteX0" fmla="*/ 165738 w 178743"/>
                <a:gd name="connsiteY0" fmla="*/ 30407 h 101693"/>
                <a:gd name="connsiteX1" fmla="*/ 115522 w 178743"/>
                <a:gd name="connsiteY1" fmla="*/ 6687 h 101693"/>
                <a:gd name="connsiteX2" fmla="*/ 73381 w 178743"/>
                <a:gd name="connsiteY2" fmla="*/ 0 h 101693"/>
                <a:gd name="connsiteX3" fmla="*/ 31492 w 178743"/>
                <a:gd name="connsiteY3" fmla="*/ 6561 h 101693"/>
                <a:gd name="connsiteX4" fmla="*/ 3609 w 178743"/>
                <a:gd name="connsiteY4" fmla="*/ 17033 h 101693"/>
                <a:gd name="connsiteX5" fmla="*/ 1842 w 178743"/>
                <a:gd name="connsiteY5" fmla="*/ 19809 h 101693"/>
                <a:gd name="connsiteX6" fmla="*/ 76 w 178743"/>
                <a:gd name="connsiteY6" fmla="*/ 32804 h 101693"/>
                <a:gd name="connsiteX7" fmla="*/ 1211 w 178743"/>
                <a:gd name="connsiteY7" fmla="*/ 36085 h 101693"/>
                <a:gd name="connsiteX8" fmla="*/ 4618 w 178743"/>
                <a:gd name="connsiteY8" fmla="*/ 36337 h 101693"/>
                <a:gd name="connsiteX9" fmla="*/ 36287 w 178743"/>
                <a:gd name="connsiteY9" fmla="*/ 23468 h 101693"/>
                <a:gd name="connsiteX10" fmla="*/ 73129 w 178743"/>
                <a:gd name="connsiteY10" fmla="*/ 17538 h 101693"/>
                <a:gd name="connsiteX11" fmla="*/ 110854 w 178743"/>
                <a:gd name="connsiteY11" fmla="*/ 23594 h 101693"/>
                <a:gd name="connsiteX12" fmla="*/ 155266 w 178743"/>
                <a:gd name="connsiteY12" fmla="*/ 44538 h 101693"/>
                <a:gd name="connsiteX13" fmla="*/ 161070 w 178743"/>
                <a:gd name="connsiteY13" fmla="*/ 56398 h 101693"/>
                <a:gd name="connsiteX14" fmla="*/ 161070 w 178743"/>
                <a:gd name="connsiteY14" fmla="*/ 98540 h 101693"/>
                <a:gd name="connsiteX15" fmla="*/ 164224 w 178743"/>
                <a:gd name="connsiteY15" fmla="*/ 101694 h 101693"/>
                <a:gd name="connsiteX16" fmla="*/ 175580 w 178743"/>
                <a:gd name="connsiteY16" fmla="*/ 101694 h 101693"/>
                <a:gd name="connsiteX17" fmla="*/ 178734 w 178743"/>
                <a:gd name="connsiteY17" fmla="*/ 98540 h 101693"/>
                <a:gd name="connsiteX18" fmla="*/ 178734 w 178743"/>
                <a:gd name="connsiteY18" fmla="*/ 56525 h 101693"/>
                <a:gd name="connsiteX19" fmla="*/ 165486 w 178743"/>
                <a:gd name="connsiteY19" fmla="*/ 30407 h 1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743" h="101693">
                  <a:moveTo>
                    <a:pt x="165738" y="30407"/>
                  </a:moveTo>
                  <a:cubicBezTo>
                    <a:pt x="150976" y="19052"/>
                    <a:pt x="133565" y="10851"/>
                    <a:pt x="115522" y="6687"/>
                  </a:cubicBezTo>
                  <a:cubicBezTo>
                    <a:pt x="101896" y="2650"/>
                    <a:pt x="87765" y="378"/>
                    <a:pt x="73381" y="0"/>
                  </a:cubicBezTo>
                  <a:cubicBezTo>
                    <a:pt x="59124" y="0"/>
                    <a:pt x="44867" y="2271"/>
                    <a:pt x="31492" y="6561"/>
                  </a:cubicBezTo>
                  <a:cubicBezTo>
                    <a:pt x="21903" y="8958"/>
                    <a:pt x="12440" y="12491"/>
                    <a:pt x="3609" y="17033"/>
                  </a:cubicBezTo>
                  <a:cubicBezTo>
                    <a:pt x="2599" y="17538"/>
                    <a:pt x="1968" y="18547"/>
                    <a:pt x="1842" y="19809"/>
                  </a:cubicBezTo>
                  <a:cubicBezTo>
                    <a:pt x="1716" y="24225"/>
                    <a:pt x="1085" y="28641"/>
                    <a:pt x="76" y="32804"/>
                  </a:cubicBezTo>
                  <a:cubicBezTo>
                    <a:pt x="-177" y="34066"/>
                    <a:pt x="202" y="35328"/>
                    <a:pt x="1211" y="36085"/>
                  </a:cubicBezTo>
                  <a:cubicBezTo>
                    <a:pt x="2221" y="36842"/>
                    <a:pt x="3609" y="36968"/>
                    <a:pt x="4618" y="36337"/>
                  </a:cubicBezTo>
                  <a:cubicBezTo>
                    <a:pt x="14459" y="30660"/>
                    <a:pt x="25058" y="26370"/>
                    <a:pt x="36287" y="23468"/>
                  </a:cubicBezTo>
                  <a:cubicBezTo>
                    <a:pt x="48273" y="19557"/>
                    <a:pt x="60638" y="17664"/>
                    <a:pt x="73129" y="17538"/>
                  </a:cubicBezTo>
                  <a:cubicBezTo>
                    <a:pt x="85872" y="17916"/>
                    <a:pt x="98489" y="19935"/>
                    <a:pt x="110854" y="23594"/>
                  </a:cubicBezTo>
                  <a:cubicBezTo>
                    <a:pt x="126625" y="27253"/>
                    <a:pt x="141766" y="34319"/>
                    <a:pt x="155266" y="44538"/>
                  </a:cubicBezTo>
                  <a:cubicBezTo>
                    <a:pt x="159051" y="47314"/>
                    <a:pt x="161322" y="51604"/>
                    <a:pt x="161070" y="56398"/>
                  </a:cubicBezTo>
                  <a:lnTo>
                    <a:pt x="161070" y="98540"/>
                  </a:lnTo>
                  <a:cubicBezTo>
                    <a:pt x="161070" y="100306"/>
                    <a:pt x="162458" y="101694"/>
                    <a:pt x="164224" y="101694"/>
                  </a:cubicBezTo>
                  <a:lnTo>
                    <a:pt x="175580" y="101694"/>
                  </a:lnTo>
                  <a:cubicBezTo>
                    <a:pt x="177346" y="101694"/>
                    <a:pt x="178734" y="100306"/>
                    <a:pt x="178734" y="98540"/>
                  </a:cubicBezTo>
                  <a:lnTo>
                    <a:pt x="178734" y="56525"/>
                  </a:lnTo>
                  <a:cubicBezTo>
                    <a:pt x="178986" y="46179"/>
                    <a:pt x="174066" y="36337"/>
                    <a:pt x="165486" y="3040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7D94E167-A696-A991-047E-6DBA28BC2F41}"/>
                </a:ext>
              </a:extLst>
            </p:cNvPr>
            <p:cNvSpPr/>
            <p:nvPr/>
          </p:nvSpPr>
          <p:spPr bwMode="gray">
            <a:xfrm>
              <a:off x="2969808" y="4763923"/>
              <a:ext cx="178860" cy="101820"/>
            </a:xfrm>
            <a:custGeom>
              <a:avLst/>
              <a:gdLst>
                <a:gd name="connsiteX0" fmla="*/ 174242 w 178860"/>
                <a:gd name="connsiteY0" fmla="*/ 35580 h 101820"/>
                <a:gd name="connsiteX1" fmla="*/ 177649 w 178860"/>
                <a:gd name="connsiteY1" fmla="*/ 35328 h 101820"/>
                <a:gd name="connsiteX2" fmla="*/ 178784 w 178860"/>
                <a:gd name="connsiteY2" fmla="*/ 32047 h 101820"/>
                <a:gd name="connsiteX3" fmla="*/ 177144 w 178860"/>
                <a:gd name="connsiteY3" fmla="*/ 19178 h 101820"/>
                <a:gd name="connsiteX4" fmla="*/ 175378 w 178860"/>
                <a:gd name="connsiteY4" fmla="*/ 16402 h 101820"/>
                <a:gd name="connsiteX5" fmla="*/ 147872 w 178860"/>
                <a:gd name="connsiteY5" fmla="*/ 6687 h 101820"/>
                <a:gd name="connsiteX6" fmla="*/ 105731 w 178860"/>
                <a:gd name="connsiteY6" fmla="*/ 0 h 101820"/>
                <a:gd name="connsiteX7" fmla="*/ 63716 w 178860"/>
                <a:gd name="connsiteY7" fmla="*/ 6687 h 101820"/>
                <a:gd name="connsiteX8" fmla="*/ 12996 w 178860"/>
                <a:gd name="connsiteY8" fmla="*/ 30660 h 101820"/>
                <a:gd name="connsiteX9" fmla="*/ 0 w 178860"/>
                <a:gd name="connsiteY9" fmla="*/ 56525 h 101820"/>
                <a:gd name="connsiteX10" fmla="*/ 0 w 178860"/>
                <a:gd name="connsiteY10" fmla="*/ 98666 h 101820"/>
                <a:gd name="connsiteX11" fmla="*/ 3154 w 178860"/>
                <a:gd name="connsiteY11" fmla="*/ 101820 h 101820"/>
                <a:gd name="connsiteX12" fmla="*/ 14510 w 178860"/>
                <a:gd name="connsiteY12" fmla="*/ 101820 h 101820"/>
                <a:gd name="connsiteX13" fmla="*/ 17664 w 178860"/>
                <a:gd name="connsiteY13" fmla="*/ 98666 h 101820"/>
                <a:gd name="connsiteX14" fmla="*/ 17664 w 178860"/>
                <a:gd name="connsiteY14" fmla="*/ 56651 h 101820"/>
                <a:gd name="connsiteX15" fmla="*/ 23594 w 178860"/>
                <a:gd name="connsiteY15" fmla="*/ 44791 h 101820"/>
                <a:gd name="connsiteX16" fmla="*/ 68637 w 178860"/>
                <a:gd name="connsiteY16" fmla="*/ 23720 h 101820"/>
                <a:gd name="connsiteX17" fmla="*/ 105605 w 178860"/>
                <a:gd name="connsiteY17" fmla="*/ 17790 h 101820"/>
                <a:gd name="connsiteX18" fmla="*/ 143330 w 178860"/>
                <a:gd name="connsiteY18" fmla="*/ 23846 h 101820"/>
                <a:gd name="connsiteX19" fmla="*/ 174242 w 178860"/>
                <a:gd name="connsiteY19" fmla="*/ 35706 h 10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860" h="101820">
                  <a:moveTo>
                    <a:pt x="174242" y="35580"/>
                  </a:moveTo>
                  <a:cubicBezTo>
                    <a:pt x="175378" y="36211"/>
                    <a:pt x="176640" y="36085"/>
                    <a:pt x="177649" y="35328"/>
                  </a:cubicBezTo>
                  <a:cubicBezTo>
                    <a:pt x="178658" y="34571"/>
                    <a:pt x="179037" y="33309"/>
                    <a:pt x="178784" y="32047"/>
                  </a:cubicBezTo>
                  <a:cubicBezTo>
                    <a:pt x="177775" y="27884"/>
                    <a:pt x="177270" y="23468"/>
                    <a:pt x="177144" y="19178"/>
                  </a:cubicBezTo>
                  <a:cubicBezTo>
                    <a:pt x="177144" y="17916"/>
                    <a:pt x="176387" y="16907"/>
                    <a:pt x="175378" y="16402"/>
                  </a:cubicBezTo>
                  <a:cubicBezTo>
                    <a:pt x="166546" y="12239"/>
                    <a:pt x="157209" y="8958"/>
                    <a:pt x="147872" y="6687"/>
                  </a:cubicBezTo>
                  <a:cubicBezTo>
                    <a:pt x="134246" y="2650"/>
                    <a:pt x="119989" y="378"/>
                    <a:pt x="105731" y="0"/>
                  </a:cubicBezTo>
                  <a:cubicBezTo>
                    <a:pt x="91348" y="0"/>
                    <a:pt x="77217" y="2271"/>
                    <a:pt x="63716" y="6687"/>
                  </a:cubicBezTo>
                  <a:cubicBezTo>
                    <a:pt x="45421" y="11608"/>
                    <a:pt x="28388" y="19557"/>
                    <a:pt x="12996" y="30660"/>
                  </a:cubicBezTo>
                  <a:cubicBezTo>
                    <a:pt x="4921" y="36842"/>
                    <a:pt x="0" y="46431"/>
                    <a:pt x="0" y="56525"/>
                  </a:cubicBezTo>
                  <a:lnTo>
                    <a:pt x="0" y="98666"/>
                  </a:lnTo>
                  <a:cubicBezTo>
                    <a:pt x="0" y="100432"/>
                    <a:pt x="1388" y="101820"/>
                    <a:pt x="3154" y="101820"/>
                  </a:cubicBezTo>
                  <a:lnTo>
                    <a:pt x="14510" y="101820"/>
                  </a:lnTo>
                  <a:cubicBezTo>
                    <a:pt x="16276" y="101820"/>
                    <a:pt x="17664" y="100432"/>
                    <a:pt x="17664" y="98666"/>
                  </a:cubicBezTo>
                  <a:lnTo>
                    <a:pt x="17664" y="56651"/>
                  </a:lnTo>
                  <a:cubicBezTo>
                    <a:pt x="17664" y="51982"/>
                    <a:pt x="19809" y="47567"/>
                    <a:pt x="23594" y="44791"/>
                  </a:cubicBezTo>
                  <a:cubicBezTo>
                    <a:pt x="37220" y="35076"/>
                    <a:pt x="52361" y="28010"/>
                    <a:pt x="68637" y="23720"/>
                  </a:cubicBezTo>
                  <a:cubicBezTo>
                    <a:pt x="80623" y="19809"/>
                    <a:pt x="93114" y="17916"/>
                    <a:pt x="105605" y="17790"/>
                  </a:cubicBezTo>
                  <a:cubicBezTo>
                    <a:pt x="118348" y="18169"/>
                    <a:pt x="130965" y="20187"/>
                    <a:pt x="143330" y="23846"/>
                  </a:cubicBezTo>
                  <a:cubicBezTo>
                    <a:pt x="154181" y="26496"/>
                    <a:pt x="164527" y="30407"/>
                    <a:pt x="174242" y="35706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8" name="Freihandform: Form 417">
              <a:extLst>
                <a:ext uri="{FF2B5EF4-FFF2-40B4-BE49-F238E27FC236}">
                  <a16:creationId xmlns:a16="http://schemas.microsoft.com/office/drawing/2014/main" id="{309DAE74-FCBB-8B7E-45D6-8F89F79EB30F}"/>
                </a:ext>
              </a:extLst>
            </p:cNvPr>
            <p:cNvSpPr/>
            <p:nvPr/>
          </p:nvSpPr>
          <p:spPr bwMode="gray">
            <a:xfrm>
              <a:off x="3105946" y="4841140"/>
              <a:ext cx="210841" cy="103207"/>
            </a:xfrm>
            <a:custGeom>
              <a:avLst/>
              <a:gdLst>
                <a:gd name="connsiteX0" fmla="*/ 197584 w 210841"/>
                <a:gd name="connsiteY0" fmla="*/ 30912 h 103207"/>
                <a:gd name="connsiteX1" fmla="*/ 147494 w 210841"/>
                <a:gd name="connsiteY1" fmla="*/ 6813 h 103207"/>
                <a:gd name="connsiteX2" fmla="*/ 105353 w 210841"/>
                <a:gd name="connsiteY2" fmla="*/ 0 h 103207"/>
                <a:gd name="connsiteX3" fmla="*/ 63464 w 210841"/>
                <a:gd name="connsiteY3" fmla="*/ 6687 h 103207"/>
                <a:gd name="connsiteX4" fmla="*/ 12996 w 210841"/>
                <a:gd name="connsiteY4" fmla="*/ 31038 h 103207"/>
                <a:gd name="connsiteX5" fmla="*/ 0 w 210841"/>
                <a:gd name="connsiteY5" fmla="*/ 57282 h 103207"/>
                <a:gd name="connsiteX6" fmla="*/ 0 w 210841"/>
                <a:gd name="connsiteY6" fmla="*/ 100054 h 103207"/>
                <a:gd name="connsiteX7" fmla="*/ 3154 w 210841"/>
                <a:gd name="connsiteY7" fmla="*/ 103208 h 103207"/>
                <a:gd name="connsiteX8" fmla="*/ 14510 w 210841"/>
                <a:gd name="connsiteY8" fmla="*/ 103208 h 103207"/>
                <a:gd name="connsiteX9" fmla="*/ 17664 w 210841"/>
                <a:gd name="connsiteY9" fmla="*/ 100054 h 103207"/>
                <a:gd name="connsiteX10" fmla="*/ 17664 w 210841"/>
                <a:gd name="connsiteY10" fmla="*/ 57282 h 103207"/>
                <a:gd name="connsiteX11" fmla="*/ 23594 w 210841"/>
                <a:gd name="connsiteY11" fmla="*/ 45169 h 103207"/>
                <a:gd name="connsiteX12" fmla="*/ 68511 w 210841"/>
                <a:gd name="connsiteY12" fmla="*/ 23720 h 103207"/>
                <a:gd name="connsiteX13" fmla="*/ 105353 w 210841"/>
                <a:gd name="connsiteY13" fmla="*/ 17664 h 103207"/>
                <a:gd name="connsiteX14" fmla="*/ 143078 w 210841"/>
                <a:gd name="connsiteY14" fmla="*/ 23846 h 103207"/>
                <a:gd name="connsiteX15" fmla="*/ 187364 w 210841"/>
                <a:gd name="connsiteY15" fmla="*/ 45169 h 103207"/>
                <a:gd name="connsiteX16" fmla="*/ 193168 w 210841"/>
                <a:gd name="connsiteY16" fmla="*/ 57282 h 103207"/>
                <a:gd name="connsiteX17" fmla="*/ 193168 w 210841"/>
                <a:gd name="connsiteY17" fmla="*/ 100054 h 103207"/>
                <a:gd name="connsiteX18" fmla="*/ 196322 w 210841"/>
                <a:gd name="connsiteY18" fmla="*/ 103208 h 103207"/>
                <a:gd name="connsiteX19" fmla="*/ 207678 w 210841"/>
                <a:gd name="connsiteY19" fmla="*/ 103208 h 103207"/>
                <a:gd name="connsiteX20" fmla="*/ 210832 w 210841"/>
                <a:gd name="connsiteY20" fmla="*/ 100054 h 103207"/>
                <a:gd name="connsiteX21" fmla="*/ 210832 w 210841"/>
                <a:gd name="connsiteY21" fmla="*/ 57408 h 103207"/>
                <a:gd name="connsiteX22" fmla="*/ 197710 w 210841"/>
                <a:gd name="connsiteY22" fmla="*/ 30912 h 10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841" h="103207">
                  <a:moveTo>
                    <a:pt x="197584" y="30912"/>
                  </a:moveTo>
                  <a:cubicBezTo>
                    <a:pt x="182822" y="19430"/>
                    <a:pt x="165536" y="11103"/>
                    <a:pt x="147494" y="6813"/>
                  </a:cubicBezTo>
                  <a:cubicBezTo>
                    <a:pt x="133868" y="2776"/>
                    <a:pt x="119736" y="505"/>
                    <a:pt x="105353" y="0"/>
                  </a:cubicBezTo>
                  <a:cubicBezTo>
                    <a:pt x="91096" y="0"/>
                    <a:pt x="76964" y="2271"/>
                    <a:pt x="63464" y="6687"/>
                  </a:cubicBezTo>
                  <a:cubicBezTo>
                    <a:pt x="45295" y="11608"/>
                    <a:pt x="28262" y="19809"/>
                    <a:pt x="12996" y="31038"/>
                  </a:cubicBezTo>
                  <a:cubicBezTo>
                    <a:pt x="4921" y="37220"/>
                    <a:pt x="126" y="47062"/>
                    <a:pt x="0" y="57282"/>
                  </a:cubicBezTo>
                  <a:lnTo>
                    <a:pt x="0" y="100054"/>
                  </a:lnTo>
                  <a:cubicBezTo>
                    <a:pt x="0" y="101820"/>
                    <a:pt x="1388" y="103208"/>
                    <a:pt x="3154" y="103208"/>
                  </a:cubicBezTo>
                  <a:lnTo>
                    <a:pt x="14510" y="103208"/>
                  </a:lnTo>
                  <a:cubicBezTo>
                    <a:pt x="16276" y="103208"/>
                    <a:pt x="17664" y="101820"/>
                    <a:pt x="17664" y="100054"/>
                  </a:cubicBezTo>
                  <a:lnTo>
                    <a:pt x="17664" y="57282"/>
                  </a:lnTo>
                  <a:cubicBezTo>
                    <a:pt x="17664" y="52487"/>
                    <a:pt x="19935" y="47945"/>
                    <a:pt x="23594" y="45169"/>
                  </a:cubicBezTo>
                  <a:cubicBezTo>
                    <a:pt x="37094" y="35328"/>
                    <a:pt x="52235" y="28136"/>
                    <a:pt x="68511" y="23720"/>
                  </a:cubicBezTo>
                  <a:cubicBezTo>
                    <a:pt x="80497" y="19809"/>
                    <a:pt x="92862" y="17790"/>
                    <a:pt x="105353" y="17664"/>
                  </a:cubicBezTo>
                  <a:cubicBezTo>
                    <a:pt x="118096" y="18042"/>
                    <a:pt x="130713" y="20187"/>
                    <a:pt x="143078" y="23846"/>
                  </a:cubicBezTo>
                  <a:cubicBezTo>
                    <a:pt x="158849" y="27505"/>
                    <a:pt x="173990" y="34697"/>
                    <a:pt x="187364" y="45169"/>
                  </a:cubicBezTo>
                  <a:cubicBezTo>
                    <a:pt x="191149" y="47945"/>
                    <a:pt x="193420" y="52361"/>
                    <a:pt x="193168" y="57282"/>
                  </a:cubicBezTo>
                  <a:lnTo>
                    <a:pt x="193168" y="100054"/>
                  </a:lnTo>
                  <a:cubicBezTo>
                    <a:pt x="193168" y="101820"/>
                    <a:pt x="194556" y="103208"/>
                    <a:pt x="196322" y="103208"/>
                  </a:cubicBezTo>
                  <a:lnTo>
                    <a:pt x="207678" y="103208"/>
                  </a:lnTo>
                  <a:cubicBezTo>
                    <a:pt x="209444" y="103208"/>
                    <a:pt x="210832" y="101820"/>
                    <a:pt x="210832" y="100054"/>
                  </a:cubicBezTo>
                  <a:lnTo>
                    <a:pt x="210832" y="57408"/>
                  </a:lnTo>
                  <a:cubicBezTo>
                    <a:pt x="211084" y="46936"/>
                    <a:pt x="206164" y="36968"/>
                    <a:pt x="197710" y="30912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9" name="Freihandform: Form 418">
              <a:extLst>
                <a:ext uri="{FF2B5EF4-FFF2-40B4-BE49-F238E27FC236}">
                  <a16:creationId xmlns:a16="http://schemas.microsoft.com/office/drawing/2014/main" id="{E672921C-E48D-AE3E-B6C1-67FD05E94B95}"/>
                </a:ext>
              </a:extLst>
            </p:cNvPr>
            <p:cNvSpPr/>
            <p:nvPr/>
          </p:nvSpPr>
          <p:spPr bwMode="gray">
            <a:xfrm>
              <a:off x="3157550" y="4727712"/>
              <a:ext cx="107750" cy="107750"/>
            </a:xfrm>
            <a:custGeom>
              <a:avLst/>
              <a:gdLst>
                <a:gd name="connsiteX0" fmla="*/ 53875 w 107750"/>
                <a:gd name="connsiteY0" fmla="*/ 107750 h 107750"/>
                <a:gd name="connsiteX1" fmla="*/ 107750 w 107750"/>
                <a:gd name="connsiteY1" fmla="*/ 53875 h 107750"/>
                <a:gd name="connsiteX2" fmla="*/ 53875 w 107750"/>
                <a:gd name="connsiteY2" fmla="*/ 0 h 107750"/>
                <a:gd name="connsiteX3" fmla="*/ 0 w 107750"/>
                <a:gd name="connsiteY3" fmla="*/ 53875 h 107750"/>
                <a:gd name="connsiteX4" fmla="*/ 53875 w 107750"/>
                <a:gd name="connsiteY4" fmla="*/ 107750 h 107750"/>
                <a:gd name="connsiteX5" fmla="*/ 17538 w 107750"/>
                <a:gd name="connsiteY5" fmla="*/ 53875 h 107750"/>
                <a:gd name="connsiteX6" fmla="*/ 53497 w 107750"/>
                <a:gd name="connsiteY6" fmla="*/ 17538 h 107750"/>
                <a:gd name="connsiteX7" fmla="*/ 53875 w 107750"/>
                <a:gd name="connsiteY7" fmla="*/ 17538 h 107750"/>
                <a:gd name="connsiteX8" fmla="*/ 90212 w 107750"/>
                <a:gd name="connsiteY8" fmla="*/ 53875 h 107750"/>
                <a:gd name="connsiteX9" fmla="*/ 53875 w 107750"/>
                <a:gd name="connsiteY9" fmla="*/ 90212 h 107750"/>
                <a:gd name="connsiteX10" fmla="*/ 17538 w 107750"/>
                <a:gd name="connsiteY10" fmla="*/ 53875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0" h="107750">
                  <a:moveTo>
                    <a:pt x="53875" y="107750"/>
                  </a:moveTo>
                  <a:cubicBezTo>
                    <a:pt x="83525" y="107750"/>
                    <a:pt x="107750" y="83525"/>
                    <a:pt x="107750" y="53875"/>
                  </a:cubicBezTo>
                  <a:cubicBezTo>
                    <a:pt x="107750" y="24225"/>
                    <a:pt x="83525" y="0"/>
                    <a:pt x="53875" y="0"/>
                  </a:cubicBezTo>
                  <a:cubicBezTo>
                    <a:pt x="24225" y="0"/>
                    <a:pt x="0" y="24225"/>
                    <a:pt x="0" y="53875"/>
                  </a:cubicBezTo>
                  <a:cubicBezTo>
                    <a:pt x="0" y="83525"/>
                    <a:pt x="24225" y="107750"/>
                    <a:pt x="53875" y="107750"/>
                  </a:cubicBezTo>
                  <a:close/>
                  <a:moveTo>
                    <a:pt x="17538" y="53875"/>
                  </a:moveTo>
                  <a:cubicBezTo>
                    <a:pt x="17538" y="33940"/>
                    <a:pt x="33688" y="17790"/>
                    <a:pt x="53497" y="17538"/>
                  </a:cubicBezTo>
                  <a:cubicBezTo>
                    <a:pt x="53497" y="17538"/>
                    <a:pt x="53749" y="17538"/>
                    <a:pt x="53875" y="17538"/>
                  </a:cubicBezTo>
                  <a:cubicBezTo>
                    <a:pt x="73936" y="17538"/>
                    <a:pt x="90212" y="33814"/>
                    <a:pt x="90212" y="53875"/>
                  </a:cubicBezTo>
                  <a:cubicBezTo>
                    <a:pt x="90212" y="73936"/>
                    <a:pt x="73936" y="90212"/>
                    <a:pt x="53875" y="90212"/>
                  </a:cubicBezTo>
                  <a:cubicBezTo>
                    <a:pt x="33814" y="90212"/>
                    <a:pt x="17538" y="73936"/>
                    <a:pt x="17538" y="53875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20" name="Grafik 402">
            <a:extLst>
              <a:ext uri="{FF2B5EF4-FFF2-40B4-BE49-F238E27FC236}">
                <a16:creationId xmlns:a16="http://schemas.microsoft.com/office/drawing/2014/main" id="{30141456-27CD-C259-2F22-A04B4D4E7A8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846072" y="5407784"/>
            <a:ext cx="354545" cy="354288"/>
            <a:chOff x="1876455" y="5562081"/>
            <a:chExt cx="354545" cy="354288"/>
          </a:xfrm>
          <a:solidFill>
            <a:schemeClr val="accent2"/>
          </a:solidFill>
        </p:grpSpPr>
        <p:sp>
          <p:nvSpPr>
            <p:cNvPr id="421" name="Freihandform: Form 420">
              <a:extLst>
                <a:ext uri="{FF2B5EF4-FFF2-40B4-BE49-F238E27FC236}">
                  <a16:creationId xmlns:a16="http://schemas.microsoft.com/office/drawing/2014/main" id="{23A16B36-E1B2-9C25-C41D-94EE04B725DE}"/>
                </a:ext>
              </a:extLst>
            </p:cNvPr>
            <p:cNvSpPr/>
            <p:nvPr/>
          </p:nvSpPr>
          <p:spPr bwMode="gray">
            <a:xfrm>
              <a:off x="1876455" y="5584487"/>
              <a:ext cx="331972" cy="331882"/>
            </a:xfrm>
            <a:custGeom>
              <a:avLst/>
              <a:gdLst>
                <a:gd name="connsiteX0" fmla="*/ 306423 w 331972"/>
                <a:gd name="connsiteY0" fmla="*/ 80424 h 331882"/>
                <a:gd name="connsiteX1" fmla="*/ 295951 w 331972"/>
                <a:gd name="connsiteY1" fmla="*/ 80424 h 331882"/>
                <a:gd name="connsiteX2" fmla="*/ 293175 w 331972"/>
                <a:gd name="connsiteY2" fmla="*/ 82064 h 331882"/>
                <a:gd name="connsiteX3" fmla="*/ 293175 w 331972"/>
                <a:gd name="connsiteY3" fmla="*/ 85218 h 331882"/>
                <a:gd name="connsiteX4" fmla="*/ 313110 w 331972"/>
                <a:gd name="connsiteY4" fmla="*/ 198772 h 331882"/>
                <a:gd name="connsiteX5" fmla="*/ 246870 w 331972"/>
                <a:gd name="connsiteY5" fmla="*/ 293274 h 331882"/>
                <a:gd name="connsiteX6" fmla="*/ 38814 w 331972"/>
                <a:gd name="connsiteY6" fmla="*/ 247096 h 331882"/>
                <a:gd name="connsiteX7" fmla="*/ 18879 w 331972"/>
                <a:gd name="connsiteY7" fmla="*/ 133542 h 331882"/>
                <a:gd name="connsiteX8" fmla="*/ 85119 w 331972"/>
                <a:gd name="connsiteY8" fmla="*/ 39039 h 331882"/>
                <a:gd name="connsiteX9" fmla="*/ 246996 w 331972"/>
                <a:gd name="connsiteY9" fmla="*/ 39039 h 331882"/>
                <a:gd name="connsiteX10" fmla="*/ 250150 w 331972"/>
                <a:gd name="connsiteY10" fmla="*/ 39039 h 331882"/>
                <a:gd name="connsiteX11" fmla="*/ 251791 w 331972"/>
                <a:gd name="connsiteY11" fmla="*/ 36264 h 331882"/>
                <a:gd name="connsiteX12" fmla="*/ 251791 w 331972"/>
                <a:gd name="connsiteY12" fmla="*/ 25791 h 331882"/>
                <a:gd name="connsiteX13" fmla="*/ 250277 w 331972"/>
                <a:gd name="connsiteY13" fmla="*/ 23016 h 331882"/>
                <a:gd name="connsiteX14" fmla="*/ 124484 w 331972"/>
                <a:gd name="connsiteY14" fmla="*/ 5352 h 331882"/>
                <a:gd name="connsiteX15" fmla="*/ 23042 w 331972"/>
                <a:gd name="connsiteY15" fmla="*/ 81811 h 331882"/>
                <a:gd name="connsiteX16" fmla="*/ 5379 w 331972"/>
                <a:gd name="connsiteY16" fmla="*/ 207478 h 331882"/>
                <a:gd name="connsiteX17" fmla="*/ 81838 w 331972"/>
                <a:gd name="connsiteY17" fmla="*/ 308919 h 331882"/>
                <a:gd name="connsiteX18" fmla="*/ 165742 w 331972"/>
                <a:gd name="connsiteY18" fmla="*/ 331883 h 331882"/>
                <a:gd name="connsiteX19" fmla="*/ 207631 w 331972"/>
                <a:gd name="connsiteY19" fmla="*/ 326583 h 331882"/>
                <a:gd name="connsiteX20" fmla="*/ 309072 w 331972"/>
                <a:gd name="connsiteY20" fmla="*/ 250124 h 331882"/>
                <a:gd name="connsiteX21" fmla="*/ 309072 w 331972"/>
                <a:gd name="connsiteY21" fmla="*/ 81811 h 331882"/>
                <a:gd name="connsiteX22" fmla="*/ 306297 w 331972"/>
                <a:gd name="connsiteY22" fmla="*/ 80297 h 3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972" h="331882">
                  <a:moveTo>
                    <a:pt x="306423" y="80424"/>
                  </a:moveTo>
                  <a:lnTo>
                    <a:pt x="295951" y="80424"/>
                  </a:lnTo>
                  <a:cubicBezTo>
                    <a:pt x="294815" y="80424"/>
                    <a:pt x="293680" y="81054"/>
                    <a:pt x="293175" y="82064"/>
                  </a:cubicBezTo>
                  <a:cubicBezTo>
                    <a:pt x="292670" y="83073"/>
                    <a:pt x="292670" y="84335"/>
                    <a:pt x="293175" y="85218"/>
                  </a:cubicBezTo>
                  <a:cubicBezTo>
                    <a:pt x="314750" y="119158"/>
                    <a:pt x="321942" y="159533"/>
                    <a:pt x="313110" y="198772"/>
                  </a:cubicBezTo>
                  <a:cubicBezTo>
                    <a:pt x="304404" y="238011"/>
                    <a:pt x="280810" y="271573"/>
                    <a:pt x="246870" y="293274"/>
                  </a:cubicBezTo>
                  <a:cubicBezTo>
                    <a:pt x="176719" y="337939"/>
                    <a:pt x="83352" y="317121"/>
                    <a:pt x="38814" y="247096"/>
                  </a:cubicBezTo>
                  <a:cubicBezTo>
                    <a:pt x="17239" y="213156"/>
                    <a:pt x="10047" y="172781"/>
                    <a:pt x="18879" y="133542"/>
                  </a:cubicBezTo>
                  <a:cubicBezTo>
                    <a:pt x="27585" y="94302"/>
                    <a:pt x="51179" y="60741"/>
                    <a:pt x="85119" y="39039"/>
                  </a:cubicBezTo>
                  <a:cubicBezTo>
                    <a:pt x="134325" y="7749"/>
                    <a:pt x="197790" y="7749"/>
                    <a:pt x="246996" y="39039"/>
                  </a:cubicBezTo>
                  <a:cubicBezTo>
                    <a:pt x="248006" y="39670"/>
                    <a:pt x="249267" y="39670"/>
                    <a:pt x="250150" y="39039"/>
                  </a:cubicBezTo>
                  <a:cubicBezTo>
                    <a:pt x="251160" y="38535"/>
                    <a:pt x="251791" y="37399"/>
                    <a:pt x="251791" y="36264"/>
                  </a:cubicBezTo>
                  <a:lnTo>
                    <a:pt x="251791" y="25791"/>
                  </a:lnTo>
                  <a:cubicBezTo>
                    <a:pt x="251791" y="24656"/>
                    <a:pt x="251160" y="23647"/>
                    <a:pt x="250277" y="23016"/>
                  </a:cubicBezTo>
                  <a:cubicBezTo>
                    <a:pt x="212047" y="557"/>
                    <a:pt x="167508" y="-5751"/>
                    <a:pt x="124484" y="5352"/>
                  </a:cubicBezTo>
                  <a:cubicBezTo>
                    <a:pt x="81586" y="16455"/>
                    <a:pt x="45627" y="43582"/>
                    <a:pt x="23042" y="81811"/>
                  </a:cubicBezTo>
                  <a:cubicBezTo>
                    <a:pt x="458" y="120041"/>
                    <a:pt x="-5725" y="164706"/>
                    <a:pt x="5379" y="207478"/>
                  </a:cubicBezTo>
                  <a:cubicBezTo>
                    <a:pt x="16482" y="250376"/>
                    <a:pt x="43608" y="286335"/>
                    <a:pt x="81838" y="308919"/>
                  </a:cubicBezTo>
                  <a:cubicBezTo>
                    <a:pt x="107703" y="324186"/>
                    <a:pt x="136470" y="331883"/>
                    <a:pt x="165742" y="331883"/>
                  </a:cubicBezTo>
                  <a:cubicBezTo>
                    <a:pt x="179621" y="331883"/>
                    <a:pt x="193752" y="330116"/>
                    <a:pt x="207631" y="326583"/>
                  </a:cubicBezTo>
                  <a:cubicBezTo>
                    <a:pt x="250529" y="315480"/>
                    <a:pt x="286488" y="288354"/>
                    <a:pt x="309072" y="250124"/>
                  </a:cubicBezTo>
                  <a:cubicBezTo>
                    <a:pt x="339606" y="198141"/>
                    <a:pt x="339606" y="133668"/>
                    <a:pt x="309072" y="81811"/>
                  </a:cubicBezTo>
                  <a:cubicBezTo>
                    <a:pt x="308568" y="80802"/>
                    <a:pt x="307432" y="80297"/>
                    <a:pt x="306297" y="8029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22" name="Freihandform: Form 421">
              <a:extLst>
                <a:ext uri="{FF2B5EF4-FFF2-40B4-BE49-F238E27FC236}">
                  <a16:creationId xmlns:a16="http://schemas.microsoft.com/office/drawing/2014/main" id="{5AC1ADA6-736A-7B6C-2AC4-F5BA36140334}"/>
                </a:ext>
              </a:extLst>
            </p:cNvPr>
            <p:cNvSpPr/>
            <p:nvPr/>
          </p:nvSpPr>
          <p:spPr bwMode="gray">
            <a:xfrm>
              <a:off x="1934114" y="5642371"/>
              <a:ext cx="216685" cy="215203"/>
            </a:xfrm>
            <a:custGeom>
              <a:avLst/>
              <a:gdLst>
                <a:gd name="connsiteX0" fmla="*/ 164987 w 216685"/>
                <a:gd name="connsiteY0" fmla="*/ 30741 h 215203"/>
                <a:gd name="connsiteX1" fmla="*/ 171422 w 216685"/>
                <a:gd name="connsiteY1" fmla="*/ 24433 h 215203"/>
                <a:gd name="connsiteX2" fmla="*/ 172305 w 216685"/>
                <a:gd name="connsiteY2" fmla="*/ 21909 h 215203"/>
                <a:gd name="connsiteX3" fmla="*/ 170917 w 216685"/>
                <a:gd name="connsiteY3" fmla="*/ 19638 h 215203"/>
                <a:gd name="connsiteX4" fmla="*/ 19890 w 216685"/>
                <a:gd name="connsiteY4" fmla="*/ 45503 h 215203"/>
                <a:gd name="connsiteX5" fmla="*/ 1596 w 216685"/>
                <a:gd name="connsiteY5" fmla="*/ 125748 h 215203"/>
                <a:gd name="connsiteX6" fmla="*/ 45882 w 216685"/>
                <a:gd name="connsiteY6" fmla="*/ 195521 h 215203"/>
                <a:gd name="connsiteX7" fmla="*/ 108210 w 216685"/>
                <a:gd name="connsiteY7" fmla="*/ 215204 h 215203"/>
                <a:gd name="connsiteX8" fmla="*/ 196908 w 216685"/>
                <a:gd name="connsiteY8" fmla="*/ 169656 h 215203"/>
                <a:gd name="connsiteX9" fmla="*/ 196908 w 216685"/>
                <a:gd name="connsiteY9" fmla="*/ 45503 h 215203"/>
                <a:gd name="connsiteX10" fmla="*/ 194637 w 216685"/>
                <a:gd name="connsiteY10" fmla="*/ 44242 h 215203"/>
                <a:gd name="connsiteX11" fmla="*/ 192114 w 216685"/>
                <a:gd name="connsiteY11" fmla="*/ 45125 h 215203"/>
                <a:gd name="connsiteX12" fmla="*/ 185679 w 216685"/>
                <a:gd name="connsiteY12" fmla="*/ 51434 h 215203"/>
                <a:gd name="connsiteX13" fmla="*/ 185301 w 216685"/>
                <a:gd name="connsiteY13" fmla="*/ 55471 h 215203"/>
                <a:gd name="connsiteX14" fmla="*/ 199937 w 216685"/>
                <a:gd name="connsiteY14" fmla="*/ 124613 h 215203"/>
                <a:gd name="connsiteX15" fmla="*/ 160950 w 216685"/>
                <a:gd name="connsiteY15" fmla="*/ 183913 h 215203"/>
                <a:gd name="connsiteX16" fmla="*/ 31498 w 216685"/>
                <a:gd name="connsiteY16" fmla="*/ 159688 h 215203"/>
                <a:gd name="connsiteX17" fmla="*/ 16862 w 216685"/>
                <a:gd name="connsiteY17" fmla="*/ 90547 h 215203"/>
                <a:gd name="connsiteX18" fmla="*/ 55849 w 216685"/>
                <a:gd name="connsiteY18" fmla="*/ 31246 h 215203"/>
                <a:gd name="connsiteX19" fmla="*/ 160824 w 216685"/>
                <a:gd name="connsiteY19" fmla="*/ 31246 h 215203"/>
                <a:gd name="connsiteX20" fmla="*/ 164861 w 216685"/>
                <a:gd name="connsiteY20" fmla="*/ 30868 h 21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6685" h="215203">
                  <a:moveTo>
                    <a:pt x="164987" y="30741"/>
                  </a:moveTo>
                  <a:lnTo>
                    <a:pt x="171422" y="24433"/>
                  </a:lnTo>
                  <a:cubicBezTo>
                    <a:pt x="172053" y="23802"/>
                    <a:pt x="172431" y="22919"/>
                    <a:pt x="172305" y="21909"/>
                  </a:cubicBezTo>
                  <a:cubicBezTo>
                    <a:pt x="172305" y="21026"/>
                    <a:pt x="171800" y="20143"/>
                    <a:pt x="170917" y="19638"/>
                  </a:cubicBezTo>
                  <a:cubicBezTo>
                    <a:pt x="122089" y="-14554"/>
                    <a:pt x="54335" y="-2946"/>
                    <a:pt x="19890" y="45503"/>
                  </a:cubicBezTo>
                  <a:cubicBezTo>
                    <a:pt x="3236" y="68971"/>
                    <a:pt x="-3325" y="97486"/>
                    <a:pt x="1596" y="125748"/>
                  </a:cubicBezTo>
                  <a:cubicBezTo>
                    <a:pt x="6516" y="154137"/>
                    <a:pt x="22288" y="178866"/>
                    <a:pt x="45882" y="195521"/>
                  </a:cubicBezTo>
                  <a:cubicBezTo>
                    <a:pt x="64807" y="208769"/>
                    <a:pt x="86635" y="215204"/>
                    <a:pt x="108210" y="215204"/>
                  </a:cubicBezTo>
                  <a:cubicBezTo>
                    <a:pt x="142276" y="215204"/>
                    <a:pt x="175838" y="199306"/>
                    <a:pt x="196908" y="169656"/>
                  </a:cubicBezTo>
                  <a:cubicBezTo>
                    <a:pt x="223278" y="132562"/>
                    <a:pt x="223278" y="82598"/>
                    <a:pt x="196908" y="45503"/>
                  </a:cubicBezTo>
                  <a:cubicBezTo>
                    <a:pt x="196404" y="44746"/>
                    <a:pt x="195521" y="44242"/>
                    <a:pt x="194637" y="44242"/>
                  </a:cubicBezTo>
                  <a:cubicBezTo>
                    <a:pt x="193754" y="44242"/>
                    <a:pt x="192871" y="44494"/>
                    <a:pt x="192114" y="45125"/>
                  </a:cubicBezTo>
                  <a:lnTo>
                    <a:pt x="185679" y="51434"/>
                  </a:lnTo>
                  <a:cubicBezTo>
                    <a:pt x="184544" y="52443"/>
                    <a:pt x="184417" y="54209"/>
                    <a:pt x="185301" y="55471"/>
                  </a:cubicBezTo>
                  <a:cubicBezTo>
                    <a:pt x="199306" y="75785"/>
                    <a:pt x="204479" y="100388"/>
                    <a:pt x="199937" y="124613"/>
                  </a:cubicBezTo>
                  <a:cubicBezTo>
                    <a:pt x="195394" y="148964"/>
                    <a:pt x="181516" y="170034"/>
                    <a:pt x="160950" y="183913"/>
                  </a:cubicBezTo>
                  <a:cubicBezTo>
                    <a:pt x="118556" y="212680"/>
                    <a:pt x="60517" y="201703"/>
                    <a:pt x="31498" y="159688"/>
                  </a:cubicBezTo>
                  <a:cubicBezTo>
                    <a:pt x="17493" y="139375"/>
                    <a:pt x="12320" y="114771"/>
                    <a:pt x="16862" y="90547"/>
                  </a:cubicBezTo>
                  <a:cubicBezTo>
                    <a:pt x="21404" y="66196"/>
                    <a:pt x="35283" y="45251"/>
                    <a:pt x="55849" y="31246"/>
                  </a:cubicBezTo>
                  <a:cubicBezTo>
                    <a:pt x="87770" y="9671"/>
                    <a:pt x="128902" y="9671"/>
                    <a:pt x="160824" y="31246"/>
                  </a:cubicBezTo>
                  <a:cubicBezTo>
                    <a:pt x="162085" y="32129"/>
                    <a:pt x="163725" y="31877"/>
                    <a:pt x="164861" y="30868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23" name="Freihandform: Form 422">
              <a:extLst>
                <a:ext uri="{FF2B5EF4-FFF2-40B4-BE49-F238E27FC236}">
                  <a16:creationId xmlns:a16="http://schemas.microsoft.com/office/drawing/2014/main" id="{FFDC8019-735A-A999-DC69-292A48FE373F}"/>
                </a:ext>
              </a:extLst>
            </p:cNvPr>
            <p:cNvSpPr/>
            <p:nvPr/>
          </p:nvSpPr>
          <p:spPr bwMode="gray">
            <a:xfrm>
              <a:off x="1993236" y="5699876"/>
              <a:ext cx="98672" cy="100290"/>
            </a:xfrm>
            <a:custGeom>
              <a:avLst/>
              <a:gdLst>
                <a:gd name="connsiteX0" fmla="*/ 39499 w 98672"/>
                <a:gd name="connsiteY0" fmla="*/ 16639 h 100290"/>
                <a:gd name="connsiteX1" fmla="*/ 59307 w 98672"/>
                <a:gd name="connsiteY1" fmla="*/ 16639 h 100290"/>
                <a:gd name="connsiteX2" fmla="*/ 62462 w 98672"/>
                <a:gd name="connsiteY2" fmla="*/ 15882 h 100290"/>
                <a:gd name="connsiteX3" fmla="*/ 69275 w 98672"/>
                <a:gd name="connsiteY3" fmla="*/ 8943 h 100290"/>
                <a:gd name="connsiteX4" fmla="*/ 70158 w 98672"/>
                <a:gd name="connsiteY4" fmla="*/ 6167 h 100290"/>
                <a:gd name="connsiteX5" fmla="*/ 68266 w 98672"/>
                <a:gd name="connsiteY5" fmla="*/ 3896 h 100290"/>
                <a:gd name="connsiteX6" fmla="*/ 30793 w 98672"/>
                <a:gd name="connsiteY6" fmla="*/ 3770 h 100290"/>
                <a:gd name="connsiteX7" fmla="*/ 3792 w 98672"/>
                <a:gd name="connsiteY7" fmla="*/ 30896 h 100290"/>
                <a:gd name="connsiteX8" fmla="*/ 30288 w 98672"/>
                <a:gd name="connsiteY8" fmla="*/ 96379 h 100290"/>
                <a:gd name="connsiteX9" fmla="*/ 49340 w 98672"/>
                <a:gd name="connsiteY9" fmla="*/ 100290 h 100290"/>
                <a:gd name="connsiteX10" fmla="*/ 67887 w 98672"/>
                <a:gd name="connsiteY10" fmla="*/ 96631 h 100290"/>
                <a:gd name="connsiteX11" fmla="*/ 94888 w 98672"/>
                <a:gd name="connsiteY11" fmla="*/ 69505 h 100290"/>
                <a:gd name="connsiteX12" fmla="*/ 94888 w 98672"/>
                <a:gd name="connsiteY12" fmla="*/ 31023 h 100290"/>
                <a:gd name="connsiteX13" fmla="*/ 92617 w 98672"/>
                <a:gd name="connsiteY13" fmla="*/ 29130 h 100290"/>
                <a:gd name="connsiteX14" fmla="*/ 89715 w 98672"/>
                <a:gd name="connsiteY14" fmla="*/ 30013 h 100290"/>
                <a:gd name="connsiteX15" fmla="*/ 82901 w 98672"/>
                <a:gd name="connsiteY15" fmla="*/ 36952 h 100290"/>
                <a:gd name="connsiteX16" fmla="*/ 82144 w 98672"/>
                <a:gd name="connsiteY16" fmla="*/ 40107 h 100290"/>
                <a:gd name="connsiteX17" fmla="*/ 59433 w 98672"/>
                <a:gd name="connsiteY17" fmla="*/ 83510 h 100290"/>
                <a:gd name="connsiteX18" fmla="*/ 33695 w 98672"/>
                <a:gd name="connsiteY18" fmla="*/ 80986 h 100290"/>
                <a:gd name="connsiteX19" fmla="*/ 16914 w 98672"/>
                <a:gd name="connsiteY19" fmla="*/ 60294 h 100290"/>
                <a:gd name="connsiteX20" fmla="*/ 39625 w 98672"/>
                <a:gd name="connsiteY20" fmla="*/ 16891 h 10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672" h="100290">
                  <a:moveTo>
                    <a:pt x="39499" y="16639"/>
                  </a:moveTo>
                  <a:cubicBezTo>
                    <a:pt x="45807" y="14746"/>
                    <a:pt x="52873" y="14620"/>
                    <a:pt x="59307" y="16639"/>
                  </a:cubicBezTo>
                  <a:cubicBezTo>
                    <a:pt x="60443" y="16891"/>
                    <a:pt x="61705" y="16639"/>
                    <a:pt x="62462" y="15882"/>
                  </a:cubicBezTo>
                  <a:lnTo>
                    <a:pt x="69275" y="8943"/>
                  </a:lnTo>
                  <a:cubicBezTo>
                    <a:pt x="70032" y="8185"/>
                    <a:pt x="70284" y="7176"/>
                    <a:pt x="70158" y="6167"/>
                  </a:cubicBezTo>
                  <a:cubicBezTo>
                    <a:pt x="70032" y="5157"/>
                    <a:pt x="69275" y="4274"/>
                    <a:pt x="68266" y="3896"/>
                  </a:cubicBezTo>
                  <a:cubicBezTo>
                    <a:pt x="56153" y="-1277"/>
                    <a:pt x="42905" y="-1277"/>
                    <a:pt x="30793" y="3770"/>
                  </a:cubicBezTo>
                  <a:cubicBezTo>
                    <a:pt x="18428" y="8816"/>
                    <a:pt x="8839" y="18532"/>
                    <a:pt x="3792" y="30896"/>
                  </a:cubicBezTo>
                  <a:cubicBezTo>
                    <a:pt x="-6680" y="56383"/>
                    <a:pt x="5306" y="85781"/>
                    <a:pt x="30288" y="96379"/>
                  </a:cubicBezTo>
                  <a:cubicBezTo>
                    <a:pt x="36344" y="99029"/>
                    <a:pt x="42905" y="100290"/>
                    <a:pt x="49340" y="100290"/>
                  </a:cubicBezTo>
                  <a:cubicBezTo>
                    <a:pt x="55775" y="100290"/>
                    <a:pt x="61957" y="99029"/>
                    <a:pt x="67887" y="96631"/>
                  </a:cubicBezTo>
                  <a:cubicBezTo>
                    <a:pt x="80252" y="91585"/>
                    <a:pt x="89841" y="81869"/>
                    <a:pt x="94888" y="69505"/>
                  </a:cubicBezTo>
                  <a:cubicBezTo>
                    <a:pt x="99934" y="57266"/>
                    <a:pt x="99934" y="43261"/>
                    <a:pt x="94888" y="31023"/>
                  </a:cubicBezTo>
                  <a:cubicBezTo>
                    <a:pt x="94509" y="30013"/>
                    <a:pt x="93626" y="29382"/>
                    <a:pt x="92617" y="29130"/>
                  </a:cubicBezTo>
                  <a:cubicBezTo>
                    <a:pt x="91607" y="29004"/>
                    <a:pt x="90472" y="29256"/>
                    <a:pt x="89715" y="30013"/>
                  </a:cubicBezTo>
                  <a:lnTo>
                    <a:pt x="82901" y="36952"/>
                  </a:lnTo>
                  <a:cubicBezTo>
                    <a:pt x="82144" y="37836"/>
                    <a:pt x="81766" y="38971"/>
                    <a:pt x="82144" y="40107"/>
                  </a:cubicBezTo>
                  <a:cubicBezTo>
                    <a:pt x="87696" y="58528"/>
                    <a:pt x="77476" y="77958"/>
                    <a:pt x="59433" y="83510"/>
                  </a:cubicBezTo>
                  <a:cubicBezTo>
                    <a:pt x="50728" y="86159"/>
                    <a:pt x="41643" y="85276"/>
                    <a:pt x="33695" y="80986"/>
                  </a:cubicBezTo>
                  <a:cubicBezTo>
                    <a:pt x="25494" y="76570"/>
                    <a:pt x="19563" y="69252"/>
                    <a:pt x="16914" y="60294"/>
                  </a:cubicBezTo>
                  <a:cubicBezTo>
                    <a:pt x="11362" y="41873"/>
                    <a:pt x="21582" y="22443"/>
                    <a:pt x="39625" y="1689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24" name="Freihandform: Form 423">
              <a:extLst>
                <a:ext uri="{FF2B5EF4-FFF2-40B4-BE49-F238E27FC236}">
                  <a16:creationId xmlns:a16="http://schemas.microsoft.com/office/drawing/2014/main" id="{E5B43CCE-01E8-D92F-D2F0-96BF77A0A4F6}"/>
                </a:ext>
              </a:extLst>
            </p:cNvPr>
            <p:cNvSpPr/>
            <p:nvPr/>
          </p:nvSpPr>
          <p:spPr bwMode="gray">
            <a:xfrm>
              <a:off x="2035510" y="5562081"/>
              <a:ext cx="195490" cy="195565"/>
            </a:xfrm>
            <a:custGeom>
              <a:avLst/>
              <a:gdLst>
                <a:gd name="connsiteX0" fmla="*/ 195061 w 195490"/>
                <a:gd name="connsiteY0" fmla="*/ 44665 h 195565"/>
                <a:gd name="connsiteX1" fmla="*/ 187995 w 195490"/>
                <a:gd name="connsiteY1" fmla="*/ 39996 h 195565"/>
                <a:gd name="connsiteX2" fmla="*/ 155569 w 195490"/>
                <a:gd name="connsiteY2" fmla="*/ 39996 h 195565"/>
                <a:gd name="connsiteX3" fmla="*/ 155569 w 195490"/>
                <a:gd name="connsiteY3" fmla="*/ 7570 h 195565"/>
                <a:gd name="connsiteX4" fmla="*/ 147999 w 195490"/>
                <a:gd name="connsiteY4" fmla="*/ 0 h 195565"/>
                <a:gd name="connsiteX5" fmla="*/ 142573 w 195490"/>
                <a:gd name="connsiteY5" fmla="*/ 2271 h 195565"/>
                <a:gd name="connsiteX6" fmla="*/ 102451 w 195490"/>
                <a:gd name="connsiteY6" fmla="*/ 42267 h 195565"/>
                <a:gd name="connsiteX7" fmla="*/ 100180 w 195490"/>
                <a:gd name="connsiteY7" fmla="*/ 47693 h 195565"/>
                <a:gd name="connsiteX8" fmla="*/ 100180 w 195490"/>
                <a:gd name="connsiteY8" fmla="*/ 84661 h 195565"/>
                <a:gd name="connsiteX9" fmla="*/ 2271 w 195490"/>
                <a:gd name="connsiteY9" fmla="*/ 182570 h 195565"/>
                <a:gd name="connsiteX10" fmla="*/ 0 w 195490"/>
                <a:gd name="connsiteY10" fmla="*/ 187869 h 195565"/>
                <a:gd name="connsiteX11" fmla="*/ 2145 w 195490"/>
                <a:gd name="connsiteY11" fmla="*/ 193294 h 195565"/>
                <a:gd name="connsiteX12" fmla="*/ 7444 w 195490"/>
                <a:gd name="connsiteY12" fmla="*/ 195565 h 195565"/>
                <a:gd name="connsiteX13" fmla="*/ 7444 w 195490"/>
                <a:gd name="connsiteY13" fmla="*/ 195565 h 195565"/>
                <a:gd name="connsiteX14" fmla="*/ 12869 w 195490"/>
                <a:gd name="connsiteY14" fmla="*/ 193294 h 195565"/>
                <a:gd name="connsiteX15" fmla="*/ 110778 w 195490"/>
                <a:gd name="connsiteY15" fmla="*/ 95385 h 195565"/>
                <a:gd name="connsiteX16" fmla="*/ 147746 w 195490"/>
                <a:gd name="connsiteY16" fmla="*/ 95385 h 195565"/>
                <a:gd name="connsiteX17" fmla="*/ 153172 w 195490"/>
                <a:gd name="connsiteY17" fmla="*/ 93114 h 195565"/>
                <a:gd name="connsiteX18" fmla="*/ 193294 w 195490"/>
                <a:gd name="connsiteY18" fmla="*/ 52992 h 195565"/>
                <a:gd name="connsiteX19" fmla="*/ 194934 w 195490"/>
                <a:gd name="connsiteY19" fmla="*/ 44665 h 195565"/>
                <a:gd name="connsiteX20" fmla="*/ 115446 w 195490"/>
                <a:gd name="connsiteY20" fmla="*/ 69268 h 195565"/>
                <a:gd name="connsiteX21" fmla="*/ 115446 w 195490"/>
                <a:gd name="connsiteY21" fmla="*/ 50721 h 195565"/>
                <a:gd name="connsiteX22" fmla="*/ 140302 w 195490"/>
                <a:gd name="connsiteY22" fmla="*/ 25865 h 195565"/>
                <a:gd name="connsiteX23" fmla="*/ 140302 w 195490"/>
                <a:gd name="connsiteY23" fmla="*/ 44412 h 195565"/>
                <a:gd name="connsiteX24" fmla="*/ 115446 w 195490"/>
                <a:gd name="connsiteY24" fmla="*/ 69268 h 195565"/>
                <a:gd name="connsiteX25" fmla="*/ 169574 w 195490"/>
                <a:gd name="connsiteY25" fmla="*/ 55137 h 195565"/>
                <a:gd name="connsiteX26" fmla="*/ 144718 w 195490"/>
                <a:gd name="connsiteY26" fmla="*/ 79993 h 195565"/>
                <a:gd name="connsiteX27" fmla="*/ 126171 w 195490"/>
                <a:gd name="connsiteY27" fmla="*/ 79993 h 195565"/>
                <a:gd name="connsiteX28" fmla="*/ 151027 w 195490"/>
                <a:gd name="connsiteY28" fmla="*/ 55137 h 195565"/>
                <a:gd name="connsiteX29" fmla="*/ 169574 w 195490"/>
                <a:gd name="connsiteY29" fmla="*/ 55137 h 19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5490" h="195565">
                  <a:moveTo>
                    <a:pt x="195061" y="44665"/>
                  </a:moveTo>
                  <a:cubicBezTo>
                    <a:pt x="193925" y="41763"/>
                    <a:pt x="191149" y="39996"/>
                    <a:pt x="187995" y="39996"/>
                  </a:cubicBezTo>
                  <a:lnTo>
                    <a:pt x="155569" y="39996"/>
                  </a:lnTo>
                  <a:lnTo>
                    <a:pt x="155569" y="7570"/>
                  </a:lnTo>
                  <a:cubicBezTo>
                    <a:pt x="155569" y="3407"/>
                    <a:pt x="152162" y="0"/>
                    <a:pt x="147999" y="0"/>
                  </a:cubicBezTo>
                  <a:cubicBezTo>
                    <a:pt x="145980" y="0"/>
                    <a:pt x="144087" y="757"/>
                    <a:pt x="142573" y="2271"/>
                  </a:cubicBezTo>
                  <a:lnTo>
                    <a:pt x="102451" y="42267"/>
                  </a:lnTo>
                  <a:cubicBezTo>
                    <a:pt x="101063" y="43655"/>
                    <a:pt x="100180" y="45674"/>
                    <a:pt x="100180" y="47693"/>
                  </a:cubicBezTo>
                  <a:lnTo>
                    <a:pt x="100180" y="84661"/>
                  </a:lnTo>
                  <a:lnTo>
                    <a:pt x="2271" y="182570"/>
                  </a:lnTo>
                  <a:cubicBezTo>
                    <a:pt x="757" y="183957"/>
                    <a:pt x="0" y="185850"/>
                    <a:pt x="0" y="187869"/>
                  </a:cubicBezTo>
                  <a:cubicBezTo>
                    <a:pt x="0" y="189888"/>
                    <a:pt x="757" y="191780"/>
                    <a:pt x="2145" y="193294"/>
                  </a:cubicBezTo>
                  <a:cubicBezTo>
                    <a:pt x="3533" y="194808"/>
                    <a:pt x="5425" y="195565"/>
                    <a:pt x="7444" y="195565"/>
                  </a:cubicBezTo>
                  <a:lnTo>
                    <a:pt x="7444" y="195565"/>
                  </a:lnTo>
                  <a:cubicBezTo>
                    <a:pt x="9463" y="195565"/>
                    <a:pt x="11355" y="194808"/>
                    <a:pt x="12869" y="193294"/>
                  </a:cubicBezTo>
                  <a:lnTo>
                    <a:pt x="110778" y="95385"/>
                  </a:lnTo>
                  <a:lnTo>
                    <a:pt x="147746" y="95385"/>
                  </a:lnTo>
                  <a:cubicBezTo>
                    <a:pt x="149765" y="95385"/>
                    <a:pt x="151658" y="94628"/>
                    <a:pt x="153172" y="93114"/>
                  </a:cubicBezTo>
                  <a:lnTo>
                    <a:pt x="193294" y="52992"/>
                  </a:lnTo>
                  <a:cubicBezTo>
                    <a:pt x="195439" y="50847"/>
                    <a:pt x="196070" y="47567"/>
                    <a:pt x="194934" y="44665"/>
                  </a:cubicBezTo>
                  <a:close/>
                  <a:moveTo>
                    <a:pt x="115446" y="69268"/>
                  </a:moveTo>
                  <a:lnTo>
                    <a:pt x="115446" y="50721"/>
                  </a:lnTo>
                  <a:lnTo>
                    <a:pt x="140302" y="25865"/>
                  </a:lnTo>
                  <a:lnTo>
                    <a:pt x="140302" y="44412"/>
                  </a:lnTo>
                  <a:lnTo>
                    <a:pt x="115446" y="69268"/>
                  </a:lnTo>
                  <a:close/>
                  <a:moveTo>
                    <a:pt x="169574" y="55137"/>
                  </a:moveTo>
                  <a:lnTo>
                    <a:pt x="144718" y="79993"/>
                  </a:lnTo>
                  <a:lnTo>
                    <a:pt x="126171" y="79993"/>
                  </a:lnTo>
                  <a:lnTo>
                    <a:pt x="151027" y="55137"/>
                  </a:lnTo>
                  <a:lnTo>
                    <a:pt x="169574" y="55137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25" name="Grafik 402">
            <a:extLst>
              <a:ext uri="{FF2B5EF4-FFF2-40B4-BE49-F238E27FC236}">
                <a16:creationId xmlns:a16="http://schemas.microsoft.com/office/drawing/2014/main" id="{252B6DE5-AB1A-DAAD-FB36-38F59E7EAE9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091619" y="4562048"/>
            <a:ext cx="495221" cy="389490"/>
            <a:chOff x="4122002" y="4602045"/>
            <a:chExt cx="495221" cy="389490"/>
          </a:xfrm>
          <a:solidFill>
            <a:schemeClr val="accent2"/>
          </a:solidFill>
        </p:grpSpPr>
        <p:sp>
          <p:nvSpPr>
            <p:cNvPr id="426" name="Freihandform: Form 425">
              <a:extLst>
                <a:ext uri="{FF2B5EF4-FFF2-40B4-BE49-F238E27FC236}">
                  <a16:creationId xmlns:a16="http://schemas.microsoft.com/office/drawing/2014/main" id="{C34BC177-A365-D239-C972-925B85A53B4C}"/>
                </a:ext>
              </a:extLst>
            </p:cNvPr>
            <p:cNvSpPr/>
            <p:nvPr/>
          </p:nvSpPr>
          <p:spPr bwMode="gray">
            <a:xfrm>
              <a:off x="4122002" y="4818681"/>
              <a:ext cx="348484" cy="97151"/>
            </a:xfrm>
            <a:custGeom>
              <a:avLst/>
              <a:gdLst>
                <a:gd name="connsiteX0" fmla="*/ 187869 w 348484"/>
                <a:gd name="connsiteY0" fmla="*/ 16907 h 97151"/>
                <a:gd name="connsiteX1" fmla="*/ 318204 w 348484"/>
                <a:gd name="connsiteY1" fmla="*/ 16907 h 97151"/>
                <a:gd name="connsiteX2" fmla="*/ 331325 w 348484"/>
                <a:gd name="connsiteY2" fmla="*/ 29903 h 97151"/>
                <a:gd name="connsiteX3" fmla="*/ 318204 w 348484"/>
                <a:gd name="connsiteY3" fmla="*/ 42898 h 97151"/>
                <a:gd name="connsiteX4" fmla="*/ 220421 w 348484"/>
                <a:gd name="connsiteY4" fmla="*/ 42898 h 97151"/>
                <a:gd name="connsiteX5" fmla="*/ 211841 w 348484"/>
                <a:gd name="connsiteY5" fmla="*/ 51478 h 97151"/>
                <a:gd name="connsiteX6" fmla="*/ 220421 w 348484"/>
                <a:gd name="connsiteY6" fmla="*/ 60057 h 97151"/>
                <a:gd name="connsiteX7" fmla="*/ 318204 w 348484"/>
                <a:gd name="connsiteY7" fmla="*/ 60057 h 97151"/>
                <a:gd name="connsiteX8" fmla="*/ 348485 w 348484"/>
                <a:gd name="connsiteY8" fmla="*/ 30029 h 97151"/>
                <a:gd name="connsiteX9" fmla="*/ 318204 w 348484"/>
                <a:gd name="connsiteY9" fmla="*/ 0 h 97151"/>
                <a:gd name="connsiteX10" fmla="*/ 187869 w 348484"/>
                <a:gd name="connsiteY10" fmla="*/ 0 h 97151"/>
                <a:gd name="connsiteX11" fmla="*/ 158597 w 348484"/>
                <a:gd name="connsiteY11" fmla="*/ 7823 h 97151"/>
                <a:gd name="connsiteX12" fmla="*/ 4921 w 348484"/>
                <a:gd name="connsiteY12" fmla="*/ 80876 h 97151"/>
                <a:gd name="connsiteX13" fmla="*/ 0 w 348484"/>
                <a:gd name="connsiteY13" fmla="*/ 88572 h 97151"/>
                <a:gd name="connsiteX14" fmla="*/ 2524 w 348484"/>
                <a:gd name="connsiteY14" fmla="*/ 94628 h 97151"/>
                <a:gd name="connsiteX15" fmla="*/ 8580 w 348484"/>
                <a:gd name="connsiteY15" fmla="*/ 97152 h 97151"/>
                <a:gd name="connsiteX16" fmla="*/ 8580 w 348484"/>
                <a:gd name="connsiteY16" fmla="*/ 97152 h 97151"/>
                <a:gd name="connsiteX17" fmla="*/ 12239 w 348484"/>
                <a:gd name="connsiteY17" fmla="*/ 96269 h 97151"/>
                <a:gd name="connsiteX18" fmla="*/ 166546 w 348484"/>
                <a:gd name="connsiteY18" fmla="*/ 22837 h 97151"/>
                <a:gd name="connsiteX19" fmla="*/ 187743 w 348484"/>
                <a:gd name="connsiteY19" fmla="*/ 17033 h 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8484" h="97151">
                  <a:moveTo>
                    <a:pt x="187869" y="16907"/>
                  </a:moveTo>
                  <a:lnTo>
                    <a:pt x="318204" y="16907"/>
                  </a:lnTo>
                  <a:cubicBezTo>
                    <a:pt x="325395" y="16907"/>
                    <a:pt x="331325" y="22711"/>
                    <a:pt x="331325" y="29903"/>
                  </a:cubicBezTo>
                  <a:cubicBezTo>
                    <a:pt x="331325" y="37094"/>
                    <a:pt x="325395" y="42898"/>
                    <a:pt x="318204" y="42898"/>
                  </a:cubicBezTo>
                  <a:lnTo>
                    <a:pt x="220421" y="42898"/>
                  </a:lnTo>
                  <a:cubicBezTo>
                    <a:pt x="215626" y="42898"/>
                    <a:pt x="211841" y="46683"/>
                    <a:pt x="211841" y="51478"/>
                  </a:cubicBezTo>
                  <a:cubicBezTo>
                    <a:pt x="211841" y="56272"/>
                    <a:pt x="215753" y="60057"/>
                    <a:pt x="220421" y="60057"/>
                  </a:cubicBezTo>
                  <a:lnTo>
                    <a:pt x="318204" y="60057"/>
                  </a:lnTo>
                  <a:cubicBezTo>
                    <a:pt x="334858" y="60057"/>
                    <a:pt x="348485" y="46557"/>
                    <a:pt x="348485" y="30029"/>
                  </a:cubicBezTo>
                  <a:cubicBezTo>
                    <a:pt x="348485" y="13500"/>
                    <a:pt x="334858" y="0"/>
                    <a:pt x="318204" y="0"/>
                  </a:cubicBezTo>
                  <a:lnTo>
                    <a:pt x="187869" y="0"/>
                  </a:lnTo>
                  <a:cubicBezTo>
                    <a:pt x="177523" y="0"/>
                    <a:pt x="167429" y="2902"/>
                    <a:pt x="158597" y="7823"/>
                  </a:cubicBezTo>
                  <a:lnTo>
                    <a:pt x="4921" y="80876"/>
                  </a:lnTo>
                  <a:cubicBezTo>
                    <a:pt x="2019" y="82264"/>
                    <a:pt x="0" y="85292"/>
                    <a:pt x="0" y="88572"/>
                  </a:cubicBezTo>
                  <a:cubicBezTo>
                    <a:pt x="0" y="90843"/>
                    <a:pt x="883" y="92988"/>
                    <a:pt x="2524" y="94628"/>
                  </a:cubicBezTo>
                  <a:cubicBezTo>
                    <a:pt x="4163" y="96269"/>
                    <a:pt x="6309" y="97152"/>
                    <a:pt x="8580" y="97152"/>
                  </a:cubicBezTo>
                  <a:lnTo>
                    <a:pt x="8580" y="97152"/>
                  </a:lnTo>
                  <a:cubicBezTo>
                    <a:pt x="9841" y="97152"/>
                    <a:pt x="11103" y="96899"/>
                    <a:pt x="12239" y="96269"/>
                  </a:cubicBezTo>
                  <a:lnTo>
                    <a:pt x="166546" y="22837"/>
                  </a:lnTo>
                  <a:cubicBezTo>
                    <a:pt x="172980" y="19052"/>
                    <a:pt x="180299" y="17033"/>
                    <a:pt x="187743" y="17033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27" name="Freihandform: Form 426">
              <a:extLst>
                <a:ext uri="{FF2B5EF4-FFF2-40B4-BE49-F238E27FC236}">
                  <a16:creationId xmlns:a16="http://schemas.microsoft.com/office/drawing/2014/main" id="{62B60309-4BAA-4DC6-7987-1BAE9BA89939}"/>
                </a:ext>
              </a:extLst>
            </p:cNvPr>
            <p:cNvSpPr/>
            <p:nvPr/>
          </p:nvSpPr>
          <p:spPr bwMode="gray">
            <a:xfrm>
              <a:off x="4197578" y="4774622"/>
              <a:ext cx="419645" cy="216913"/>
            </a:xfrm>
            <a:custGeom>
              <a:avLst/>
              <a:gdLst>
                <a:gd name="connsiteX0" fmla="*/ 389491 w 419645"/>
                <a:gd name="connsiteY0" fmla="*/ 25 h 216913"/>
                <a:gd name="connsiteX1" fmla="*/ 373719 w 419645"/>
                <a:gd name="connsiteY1" fmla="*/ 4441 h 216913"/>
                <a:gd name="connsiteX2" fmla="*/ 280605 w 419645"/>
                <a:gd name="connsiteY2" fmla="*/ 57307 h 216913"/>
                <a:gd name="connsiteX3" fmla="*/ 277451 w 419645"/>
                <a:gd name="connsiteY3" fmla="*/ 68789 h 216913"/>
                <a:gd name="connsiteX4" fmla="*/ 289184 w 419645"/>
                <a:gd name="connsiteY4" fmla="*/ 72195 h 216913"/>
                <a:gd name="connsiteX5" fmla="*/ 382677 w 419645"/>
                <a:gd name="connsiteY5" fmla="*/ 19077 h 216913"/>
                <a:gd name="connsiteX6" fmla="*/ 388986 w 419645"/>
                <a:gd name="connsiteY6" fmla="*/ 17185 h 216913"/>
                <a:gd name="connsiteX7" fmla="*/ 402486 w 419645"/>
                <a:gd name="connsiteY7" fmla="*/ 30054 h 216913"/>
                <a:gd name="connsiteX8" fmla="*/ 398070 w 419645"/>
                <a:gd name="connsiteY8" fmla="*/ 40274 h 216913"/>
                <a:gd name="connsiteX9" fmla="*/ 248809 w 419645"/>
                <a:gd name="connsiteY9" fmla="*/ 148529 h 216913"/>
                <a:gd name="connsiteX10" fmla="*/ 240861 w 419645"/>
                <a:gd name="connsiteY10" fmla="*/ 151178 h 216913"/>
                <a:gd name="connsiteX11" fmla="*/ 139167 w 419645"/>
                <a:gd name="connsiteY11" fmla="*/ 151178 h 216913"/>
                <a:gd name="connsiteX12" fmla="*/ 2524 w 419645"/>
                <a:gd name="connsiteY12" fmla="*/ 202278 h 216913"/>
                <a:gd name="connsiteX13" fmla="*/ 0 w 419645"/>
                <a:gd name="connsiteY13" fmla="*/ 208334 h 216913"/>
                <a:gd name="connsiteX14" fmla="*/ 8580 w 419645"/>
                <a:gd name="connsiteY14" fmla="*/ 216914 h 216913"/>
                <a:gd name="connsiteX15" fmla="*/ 14636 w 419645"/>
                <a:gd name="connsiteY15" fmla="*/ 214390 h 216913"/>
                <a:gd name="connsiteX16" fmla="*/ 139041 w 419645"/>
                <a:gd name="connsiteY16" fmla="*/ 168338 h 216913"/>
                <a:gd name="connsiteX17" fmla="*/ 240735 w 419645"/>
                <a:gd name="connsiteY17" fmla="*/ 168338 h 216913"/>
                <a:gd name="connsiteX18" fmla="*/ 258903 w 419645"/>
                <a:gd name="connsiteY18" fmla="*/ 162408 h 216913"/>
                <a:gd name="connsiteX19" fmla="*/ 408668 w 419645"/>
                <a:gd name="connsiteY19" fmla="*/ 53774 h 216913"/>
                <a:gd name="connsiteX20" fmla="*/ 409425 w 419645"/>
                <a:gd name="connsiteY20" fmla="*/ 53143 h 216913"/>
                <a:gd name="connsiteX21" fmla="*/ 419645 w 419645"/>
                <a:gd name="connsiteY21" fmla="*/ 30306 h 216913"/>
                <a:gd name="connsiteX22" fmla="*/ 389364 w 419645"/>
                <a:gd name="connsiteY22" fmla="*/ 152 h 21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9645" h="216913">
                  <a:moveTo>
                    <a:pt x="389491" y="25"/>
                  </a:moveTo>
                  <a:cubicBezTo>
                    <a:pt x="383813" y="-227"/>
                    <a:pt x="378387" y="1413"/>
                    <a:pt x="373719" y="4441"/>
                  </a:cubicBezTo>
                  <a:lnTo>
                    <a:pt x="280605" y="57307"/>
                  </a:lnTo>
                  <a:cubicBezTo>
                    <a:pt x="276694" y="59704"/>
                    <a:pt x="275305" y="64751"/>
                    <a:pt x="277451" y="68789"/>
                  </a:cubicBezTo>
                  <a:cubicBezTo>
                    <a:pt x="279722" y="72952"/>
                    <a:pt x="285020" y="74466"/>
                    <a:pt x="289184" y="72195"/>
                  </a:cubicBezTo>
                  <a:lnTo>
                    <a:pt x="382677" y="19077"/>
                  </a:lnTo>
                  <a:cubicBezTo>
                    <a:pt x="384570" y="17816"/>
                    <a:pt x="386715" y="17185"/>
                    <a:pt x="388986" y="17185"/>
                  </a:cubicBezTo>
                  <a:cubicBezTo>
                    <a:pt x="396178" y="17185"/>
                    <a:pt x="402486" y="22862"/>
                    <a:pt x="402486" y="30054"/>
                  </a:cubicBezTo>
                  <a:cubicBezTo>
                    <a:pt x="402360" y="34092"/>
                    <a:pt x="400593" y="37751"/>
                    <a:pt x="398070" y="40274"/>
                  </a:cubicBezTo>
                  <a:lnTo>
                    <a:pt x="248809" y="148529"/>
                  </a:lnTo>
                  <a:cubicBezTo>
                    <a:pt x="246538" y="150295"/>
                    <a:pt x="243636" y="151178"/>
                    <a:pt x="240861" y="151178"/>
                  </a:cubicBezTo>
                  <a:lnTo>
                    <a:pt x="139167" y="151178"/>
                  </a:lnTo>
                  <a:cubicBezTo>
                    <a:pt x="82642" y="151178"/>
                    <a:pt x="36716" y="168338"/>
                    <a:pt x="2524" y="202278"/>
                  </a:cubicBezTo>
                  <a:cubicBezTo>
                    <a:pt x="883" y="203918"/>
                    <a:pt x="0" y="206063"/>
                    <a:pt x="0" y="208334"/>
                  </a:cubicBezTo>
                  <a:cubicBezTo>
                    <a:pt x="0" y="213002"/>
                    <a:pt x="3911" y="216914"/>
                    <a:pt x="8580" y="216914"/>
                  </a:cubicBezTo>
                  <a:cubicBezTo>
                    <a:pt x="10851" y="216914"/>
                    <a:pt x="12996" y="216030"/>
                    <a:pt x="14636" y="214390"/>
                  </a:cubicBezTo>
                  <a:cubicBezTo>
                    <a:pt x="45422" y="183857"/>
                    <a:pt x="87311" y="168338"/>
                    <a:pt x="139041" y="168338"/>
                  </a:cubicBezTo>
                  <a:lnTo>
                    <a:pt x="240735" y="168338"/>
                  </a:lnTo>
                  <a:cubicBezTo>
                    <a:pt x="247295" y="168338"/>
                    <a:pt x="253604" y="166193"/>
                    <a:pt x="258903" y="162408"/>
                  </a:cubicBezTo>
                  <a:lnTo>
                    <a:pt x="408668" y="53774"/>
                  </a:lnTo>
                  <a:lnTo>
                    <a:pt x="409425" y="53143"/>
                  </a:lnTo>
                  <a:cubicBezTo>
                    <a:pt x="415734" y="47213"/>
                    <a:pt x="419393" y="38886"/>
                    <a:pt x="419645" y="30306"/>
                  </a:cubicBezTo>
                  <a:cubicBezTo>
                    <a:pt x="419645" y="13778"/>
                    <a:pt x="406019" y="152"/>
                    <a:pt x="389364" y="152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28" name="Freihandform: Form 427">
              <a:extLst>
                <a:ext uri="{FF2B5EF4-FFF2-40B4-BE49-F238E27FC236}">
                  <a16:creationId xmlns:a16="http://schemas.microsoft.com/office/drawing/2014/main" id="{6EB56FDE-6145-FC79-2D97-66DEBA98556B}"/>
                </a:ext>
              </a:extLst>
            </p:cNvPr>
            <p:cNvSpPr/>
            <p:nvPr/>
          </p:nvSpPr>
          <p:spPr bwMode="gray">
            <a:xfrm>
              <a:off x="4296118" y="4602045"/>
              <a:ext cx="191023" cy="180424"/>
            </a:xfrm>
            <a:custGeom>
              <a:avLst/>
              <a:gdLst>
                <a:gd name="connsiteX0" fmla="*/ 93619 w 191023"/>
                <a:gd name="connsiteY0" fmla="*/ 179794 h 180424"/>
                <a:gd name="connsiteX1" fmla="*/ 95512 w 191023"/>
                <a:gd name="connsiteY1" fmla="*/ 180425 h 180424"/>
                <a:gd name="connsiteX2" fmla="*/ 97404 w 191023"/>
                <a:gd name="connsiteY2" fmla="*/ 179794 h 180424"/>
                <a:gd name="connsiteX3" fmla="*/ 191023 w 191023"/>
                <a:gd name="connsiteY3" fmla="*/ 50216 h 180424"/>
                <a:gd name="connsiteX4" fmla="*/ 141690 w 191023"/>
                <a:gd name="connsiteY4" fmla="*/ 0 h 180424"/>
                <a:gd name="connsiteX5" fmla="*/ 95512 w 191023"/>
                <a:gd name="connsiteY5" fmla="*/ 32804 h 180424"/>
                <a:gd name="connsiteX6" fmla="*/ 49333 w 191023"/>
                <a:gd name="connsiteY6" fmla="*/ 0 h 180424"/>
                <a:gd name="connsiteX7" fmla="*/ 0 w 191023"/>
                <a:gd name="connsiteY7" fmla="*/ 50216 h 180424"/>
                <a:gd name="connsiteX8" fmla="*/ 93619 w 191023"/>
                <a:gd name="connsiteY8" fmla="*/ 179794 h 180424"/>
                <a:gd name="connsiteX9" fmla="*/ 95638 w 191023"/>
                <a:gd name="connsiteY9" fmla="*/ 66618 h 180424"/>
                <a:gd name="connsiteX10" fmla="*/ 98414 w 191023"/>
                <a:gd name="connsiteY10" fmla="*/ 64852 h 180424"/>
                <a:gd name="connsiteX11" fmla="*/ 108129 w 191023"/>
                <a:gd name="connsiteY11" fmla="*/ 45800 h 180424"/>
                <a:gd name="connsiteX12" fmla="*/ 141817 w 191023"/>
                <a:gd name="connsiteY12" fmla="*/ 17159 h 180424"/>
                <a:gd name="connsiteX13" fmla="*/ 173990 w 191023"/>
                <a:gd name="connsiteY13" fmla="*/ 50342 h 180424"/>
                <a:gd name="connsiteX14" fmla="*/ 95638 w 191023"/>
                <a:gd name="connsiteY14" fmla="*/ 159480 h 180424"/>
                <a:gd name="connsiteX15" fmla="*/ 17286 w 191023"/>
                <a:gd name="connsiteY15" fmla="*/ 50468 h 180424"/>
                <a:gd name="connsiteX16" fmla="*/ 27379 w 191023"/>
                <a:gd name="connsiteY16" fmla="*/ 27631 h 180424"/>
                <a:gd name="connsiteX17" fmla="*/ 49459 w 191023"/>
                <a:gd name="connsiteY17" fmla="*/ 17159 h 180424"/>
                <a:gd name="connsiteX18" fmla="*/ 83147 w 191023"/>
                <a:gd name="connsiteY18" fmla="*/ 45800 h 180424"/>
                <a:gd name="connsiteX19" fmla="*/ 92862 w 191023"/>
                <a:gd name="connsiteY19" fmla="*/ 64978 h 180424"/>
                <a:gd name="connsiteX20" fmla="*/ 95764 w 191023"/>
                <a:gd name="connsiteY20" fmla="*/ 66618 h 18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023" h="180424">
                  <a:moveTo>
                    <a:pt x="93619" y="179794"/>
                  </a:moveTo>
                  <a:cubicBezTo>
                    <a:pt x="93619" y="179794"/>
                    <a:pt x="94881" y="180425"/>
                    <a:pt x="95512" y="180425"/>
                  </a:cubicBezTo>
                  <a:cubicBezTo>
                    <a:pt x="96143" y="180425"/>
                    <a:pt x="96900" y="180172"/>
                    <a:pt x="97404" y="179794"/>
                  </a:cubicBezTo>
                  <a:cubicBezTo>
                    <a:pt x="101189" y="176892"/>
                    <a:pt x="191023" y="107876"/>
                    <a:pt x="191023" y="50216"/>
                  </a:cubicBezTo>
                  <a:cubicBezTo>
                    <a:pt x="191023" y="24351"/>
                    <a:pt x="167051" y="0"/>
                    <a:pt x="141690" y="0"/>
                  </a:cubicBezTo>
                  <a:cubicBezTo>
                    <a:pt x="123900" y="0"/>
                    <a:pt x="107750" y="11608"/>
                    <a:pt x="95512" y="32804"/>
                  </a:cubicBezTo>
                  <a:cubicBezTo>
                    <a:pt x="83399" y="11608"/>
                    <a:pt x="67123" y="0"/>
                    <a:pt x="49333" y="0"/>
                  </a:cubicBezTo>
                  <a:cubicBezTo>
                    <a:pt x="23973" y="0"/>
                    <a:pt x="0" y="24477"/>
                    <a:pt x="0" y="50216"/>
                  </a:cubicBezTo>
                  <a:cubicBezTo>
                    <a:pt x="0" y="107876"/>
                    <a:pt x="89834" y="176892"/>
                    <a:pt x="93619" y="179794"/>
                  </a:cubicBezTo>
                  <a:close/>
                  <a:moveTo>
                    <a:pt x="95638" y="66618"/>
                  </a:moveTo>
                  <a:cubicBezTo>
                    <a:pt x="96773" y="66618"/>
                    <a:pt x="97783" y="65861"/>
                    <a:pt x="98414" y="64852"/>
                  </a:cubicBezTo>
                  <a:lnTo>
                    <a:pt x="108129" y="45800"/>
                  </a:lnTo>
                  <a:cubicBezTo>
                    <a:pt x="117592" y="27127"/>
                    <a:pt x="129199" y="17159"/>
                    <a:pt x="141817" y="17159"/>
                  </a:cubicBezTo>
                  <a:cubicBezTo>
                    <a:pt x="158850" y="17159"/>
                    <a:pt x="173990" y="35706"/>
                    <a:pt x="173990" y="50342"/>
                  </a:cubicBezTo>
                  <a:cubicBezTo>
                    <a:pt x="173990" y="91853"/>
                    <a:pt x="109895" y="147620"/>
                    <a:pt x="95638" y="159480"/>
                  </a:cubicBezTo>
                  <a:cubicBezTo>
                    <a:pt x="81507" y="147620"/>
                    <a:pt x="17286" y="91979"/>
                    <a:pt x="17286" y="50468"/>
                  </a:cubicBezTo>
                  <a:cubicBezTo>
                    <a:pt x="17664" y="41889"/>
                    <a:pt x="21197" y="33940"/>
                    <a:pt x="27379" y="27631"/>
                  </a:cubicBezTo>
                  <a:cubicBezTo>
                    <a:pt x="33057" y="21323"/>
                    <a:pt x="41132" y="17538"/>
                    <a:pt x="49459" y="17159"/>
                  </a:cubicBezTo>
                  <a:cubicBezTo>
                    <a:pt x="61950" y="17159"/>
                    <a:pt x="73684" y="27001"/>
                    <a:pt x="83147" y="45800"/>
                  </a:cubicBezTo>
                  <a:lnTo>
                    <a:pt x="92862" y="64978"/>
                  </a:lnTo>
                  <a:cubicBezTo>
                    <a:pt x="93493" y="65987"/>
                    <a:pt x="94502" y="66745"/>
                    <a:pt x="95764" y="66618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29" name="Grafik 402">
            <a:extLst>
              <a:ext uri="{FF2B5EF4-FFF2-40B4-BE49-F238E27FC236}">
                <a16:creationId xmlns:a16="http://schemas.microsoft.com/office/drawing/2014/main" id="{E01A3F1E-7DAC-A38B-1F2E-AA14AC44ACD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59220" y="5406228"/>
            <a:ext cx="342226" cy="356223"/>
            <a:chOff x="724771" y="5560525"/>
            <a:chExt cx="342226" cy="356223"/>
          </a:xfrm>
          <a:solidFill>
            <a:schemeClr val="accent2"/>
          </a:solidFill>
        </p:grpSpPr>
        <p:sp>
          <p:nvSpPr>
            <p:cNvPr id="430" name="Freihandform: Form 429">
              <a:extLst>
                <a:ext uri="{FF2B5EF4-FFF2-40B4-BE49-F238E27FC236}">
                  <a16:creationId xmlns:a16="http://schemas.microsoft.com/office/drawing/2014/main" id="{CDE74016-84A1-40E9-2CDF-100DC61EDFFE}"/>
                </a:ext>
              </a:extLst>
            </p:cNvPr>
            <p:cNvSpPr/>
            <p:nvPr/>
          </p:nvSpPr>
          <p:spPr bwMode="gray">
            <a:xfrm>
              <a:off x="900097" y="5711846"/>
              <a:ext cx="24477" cy="22963"/>
            </a:xfrm>
            <a:custGeom>
              <a:avLst/>
              <a:gdLst>
                <a:gd name="connsiteX0" fmla="*/ 12239 w 24477"/>
                <a:gd name="connsiteY0" fmla="*/ 0 h 22963"/>
                <a:gd name="connsiteX1" fmla="*/ 0 w 24477"/>
                <a:gd name="connsiteY1" fmla="*/ 11482 h 22963"/>
                <a:gd name="connsiteX2" fmla="*/ 12239 w 24477"/>
                <a:gd name="connsiteY2" fmla="*/ 22963 h 22963"/>
                <a:gd name="connsiteX3" fmla="*/ 24477 w 24477"/>
                <a:gd name="connsiteY3" fmla="*/ 11482 h 22963"/>
                <a:gd name="connsiteX4" fmla="*/ 12239 w 24477"/>
                <a:gd name="connsiteY4" fmla="*/ 0 h 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7" h="22963">
                  <a:moveTo>
                    <a:pt x="12239" y="0"/>
                  </a:moveTo>
                  <a:cubicBezTo>
                    <a:pt x="5425" y="0"/>
                    <a:pt x="0" y="5173"/>
                    <a:pt x="0" y="11482"/>
                  </a:cubicBezTo>
                  <a:cubicBezTo>
                    <a:pt x="0" y="17790"/>
                    <a:pt x="5552" y="22963"/>
                    <a:pt x="12239" y="22963"/>
                  </a:cubicBezTo>
                  <a:cubicBezTo>
                    <a:pt x="18926" y="22963"/>
                    <a:pt x="24477" y="17790"/>
                    <a:pt x="24477" y="11482"/>
                  </a:cubicBezTo>
                  <a:cubicBezTo>
                    <a:pt x="24477" y="5173"/>
                    <a:pt x="18926" y="0"/>
                    <a:pt x="12239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1" name="Freihandform: Form 430">
              <a:extLst>
                <a:ext uri="{FF2B5EF4-FFF2-40B4-BE49-F238E27FC236}">
                  <a16:creationId xmlns:a16="http://schemas.microsoft.com/office/drawing/2014/main" id="{E1C51175-2CFE-2EE8-8802-A43FEFE6C26B}"/>
                </a:ext>
              </a:extLst>
            </p:cNvPr>
            <p:cNvSpPr/>
            <p:nvPr/>
          </p:nvSpPr>
          <p:spPr bwMode="gray">
            <a:xfrm>
              <a:off x="925836" y="5751212"/>
              <a:ext cx="24477" cy="22963"/>
            </a:xfrm>
            <a:custGeom>
              <a:avLst/>
              <a:gdLst>
                <a:gd name="connsiteX0" fmla="*/ 12239 w 24477"/>
                <a:gd name="connsiteY0" fmla="*/ 0 h 22963"/>
                <a:gd name="connsiteX1" fmla="*/ 0 w 24477"/>
                <a:gd name="connsiteY1" fmla="*/ 11482 h 22963"/>
                <a:gd name="connsiteX2" fmla="*/ 12239 w 24477"/>
                <a:gd name="connsiteY2" fmla="*/ 22963 h 22963"/>
                <a:gd name="connsiteX3" fmla="*/ 24477 w 24477"/>
                <a:gd name="connsiteY3" fmla="*/ 11482 h 22963"/>
                <a:gd name="connsiteX4" fmla="*/ 12239 w 24477"/>
                <a:gd name="connsiteY4" fmla="*/ 0 h 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7" h="22963">
                  <a:moveTo>
                    <a:pt x="12239" y="0"/>
                  </a:moveTo>
                  <a:cubicBezTo>
                    <a:pt x="5425" y="0"/>
                    <a:pt x="0" y="5173"/>
                    <a:pt x="0" y="11482"/>
                  </a:cubicBezTo>
                  <a:cubicBezTo>
                    <a:pt x="0" y="17790"/>
                    <a:pt x="5552" y="22963"/>
                    <a:pt x="12239" y="22963"/>
                  </a:cubicBezTo>
                  <a:cubicBezTo>
                    <a:pt x="18926" y="22963"/>
                    <a:pt x="24477" y="17790"/>
                    <a:pt x="24477" y="11482"/>
                  </a:cubicBezTo>
                  <a:cubicBezTo>
                    <a:pt x="24477" y="5173"/>
                    <a:pt x="18926" y="0"/>
                    <a:pt x="12239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2" name="Freihandform: Form 431">
              <a:extLst>
                <a:ext uri="{FF2B5EF4-FFF2-40B4-BE49-F238E27FC236}">
                  <a16:creationId xmlns:a16="http://schemas.microsoft.com/office/drawing/2014/main" id="{89AB6F9E-94FF-47C7-E7FA-E0F4CAFACFAB}"/>
                </a:ext>
              </a:extLst>
            </p:cNvPr>
            <p:cNvSpPr/>
            <p:nvPr/>
          </p:nvSpPr>
          <p:spPr bwMode="gray">
            <a:xfrm>
              <a:off x="881928" y="5752726"/>
              <a:ext cx="22963" cy="22963"/>
            </a:xfrm>
            <a:custGeom>
              <a:avLst/>
              <a:gdLst>
                <a:gd name="connsiteX0" fmla="*/ 11482 w 22963"/>
                <a:gd name="connsiteY0" fmla="*/ 0 h 22963"/>
                <a:gd name="connsiteX1" fmla="*/ 0 w 22963"/>
                <a:gd name="connsiteY1" fmla="*/ 11482 h 22963"/>
                <a:gd name="connsiteX2" fmla="*/ 11482 w 22963"/>
                <a:gd name="connsiteY2" fmla="*/ 22963 h 22963"/>
                <a:gd name="connsiteX3" fmla="*/ 22963 w 22963"/>
                <a:gd name="connsiteY3" fmla="*/ 11482 h 22963"/>
                <a:gd name="connsiteX4" fmla="*/ 11482 w 22963"/>
                <a:gd name="connsiteY4" fmla="*/ 0 h 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63" h="22963">
                  <a:moveTo>
                    <a:pt x="11482" y="0"/>
                  </a:moveTo>
                  <a:cubicBezTo>
                    <a:pt x="5173" y="0"/>
                    <a:pt x="0" y="5173"/>
                    <a:pt x="0" y="11482"/>
                  </a:cubicBezTo>
                  <a:cubicBezTo>
                    <a:pt x="0" y="17790"/>
                    <a:pt x="5173" y="22963"/>
                    <a:pt x="11482" y="22963"/>
                  </a:cubicBezTo>
                  <a:cubicBezTo>
                    <a:pt x="17790" y="22963"/>
                    <a:pt x="22963" y="17790"/>
                    <a:pt x="22963" y="11482"/>
                  </a:cubicBezTo>
                  <a:cubicBezTo>
                    <a:pt x="22963" y="5173"/>
                    <a:pt x="17790" y="0"/>
                    <a:pt x="11482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3" name="Freihandform: Form 432">
              <a:extLst>
                <a:ext uri="{FF2B5EF4-FFF2-40B4-BE49-F238E27FC236}">
                  <a16:creationId xmlns:a16="http://schemas.microsoft.com/office/drawing/2014/main" id="{9E364B23-5FEC-95E6-F32D-E8F98EE838FF}"/>
                </a:ext>
              </a:extLst>
            </p:cNvPr>
            <p:cNvSpPr/>
            <p:nvPr/>
          </p:nvSpPr>
          <p:spPr bwMode="gray">
            <a:xfrm>
              <a:off x="724771" y="5560525"/>
              <a:ext cx="342226" cy="356223"/>
            </a:xfrm>
            <a:custGeom>
              <a:avLst/>
              <a:gdLst>
                <a:gd name="connsiteX0" fmla="*/ 338212 w 342226"/>
                <a:gd name="connsiteY0" fmla="*/ 200276 h 356223"/>
                <a:gd name="connsiteX1" fmla="*/ 321810 w 342226"/>
                <a:gd name="connsiteY1" fmla="*/ 188290 h 356223"/>
                <a:gd name="connsiteX2" fmla="*/ 295188 w 342226"/>
                <a:gd name="connsiteY2" fmla="*/ 197122 h 356223"/>
                <a:gd name="connsiteX3" fmla="*/ 267052 w 342226"/>
                <a:gd name="connsiteY3" fmla="*/ 188416 h 356223"/>
                <a:gd name="connsiteX4" fmla="*/ 267556 w 342226"/>
                <a:gd name="connsiteY4" fmla="*/ 144256 h 356223"/>
                <a:gd name="connsiteX5" fmla="*/ 301496 w 342226"/>
                <a:gd name="connsiteY5" fmla="*/ 132901 h 356223"/>
                <a:gd name="connsiteX6" fmla="*/ 313104 w 342226"/>
                <a:gd name="connsiteY6" fmla="*/ 141480 h 356223"/>
                <a:gd name="connsiteX7" fmla="*/ 330011 w 342226"/>
                <a:gd name="connsiteY7" fmla="*/ 139966 h 356223"/>
                <a:gd name="connsiteX8" fmla="*/ 339221 w 342226"/>
                <a:gd name="connsiteY8" fmla="*/ 109938 h 356223"/>
                <a:gd name="connsiteX9" fmla="*/ 326226 w 342226"/>
                <a:gd name="connsiteY9" fmla="*/ 99087 h 356223"/>
                <a:gd name="connsiteX10" fmla="*/ 309319 w 342226"/>
                <a:gd name="connsiteY10" fmla="*/ 100601 h 356223"/>
                <a:gd name="connsiteX11" fmla="*/ 297585 w 342226"/>
                <a:gd name="connsiteY11" fmla="*/ 118517 h 356223"/>
                <a:gd name="connsiteX12" fmla="*/ 263393 w 342226"/>
                <a:gd name="connsiteY12" fmla="*/ 129999 h 356223"/>
                <a:gd name="connsiteX13" fmla="*/ 240808 w 342226"/>
                <a:gd name="connsiteY13" fmla="*/ 94419 h 356223"/>
                <a:gd name="connsiteX14" fmla="*/ 271594 w 342226"/>
                <a:gd name="connsiteY14" fmla="*/ 58334 h 356223"/>
                <a:gd name="connsiteX15" fmla="*/ 292412 w 342226"/>
                <a:gd name="connsiteY15" fmla="*/ 60983 h 356223"/>
                <a:gd name="connsiteX16" fmla="*/ 311590 w 342226"/>
                <a:gd name="connsiteY16" fmla="*/ 47483 h 356223"/>
                <a:gd name="connsiteX17" fmla="*/ 302127 w 342226"/>
                <a:gd name="connsiteY17" fmla="*/ 5089 h 356223"/>
                <a:gd name="connsiteX18" fmla="*/ 278912 w 342226"/>
                <a:gd name="connsiteY18" fmla="*/ 1052 h 356223"/>
                <a:gd name="connsiteX19" fmla="*/ 259734 w 342226"/>
                <a:gd name="connsiteY19" fmla="*/ 14552 h 356223"/>
                <a:gd name="connsiteX20" fmla="*/ 260491 w 342226"/>
                <a:gd name="connsiteY20" fmla="*/ 48618 h 356223"/>
                <a:gd name="connsiteX21" fmla="*/ 229831 w 342226"/>
                <a:gd name="connsiteY21" fmla="*/ 84703 h 356223"/>
                <a:gd name="connsiteX22" fmla="*/ 175704 w 342226"/>
                <a:gd name="connsiteY22" fmla="*/ 64390 h 356223"/>
                <a:gd name="connsiteX23" fmla="*/ 175199 w 342226"/>
                <a:gd name="connsiteY23" fmla="*/ 47483 h 356223"/>
                <a:gd name="connsiteX24" fmla="*/ 190466 w 342226"/>
                <a:gd name="connsiteY24" fmla="*/ 18464 h 356223"/>
                <a:gd name="connsiteX25" fmla="*/ 179237 w 342226"/>
                <a:gd name="connsiteY25" fmla="*/ 3449 h 356223"/>
                <a:gd name="connsiteX26" fmla="*/ 160689 w 342226"/>
                <a:gd name="connsiteY26" fmla="*/ 800 h 356223"/>
                <a:gd name="connsiteX27" fmla="*/ 145675 w 342226"/>
                <a:gd name="connsiteY27" fmla="*/ 12029 h 356223"/>
                <a:gd name="connsiteX28" fmla="*/ 143025 w 342226"/>
                <a:gd name="connsiteY28" fmla="*/ 30576 h 356223"/>
                <a:gd name="connsiteX29" fmla="*/ 160437 w 342226"/>
                <a:gd name="connsiteY29" fmla="*/ 48240 h 356223"/>
                <a:gd name="connsiteX30" fmla="*/ 160942 w 342226"/>
                <a:gd name="connsiteY30" fmla="*/ 64516 h 356223"/>
                <a:gd name="connsiteX31" fmla="*/ 105679 w 342226"/>
                <a:gd name="connsiteY31" fmla="*/ 86470 h 356223"/>
                <a:gd name="connsiteX32" fmla="*/ 86122 w 342226"/>
                <a:gd name="connsiteY32" fmla="*/ 65021 h 356223"/>
                <a:gd name="connsiteX33" fmla="*/ 79435 w 342226"/>
                <a:gd name="connsiteY33" fmla="*/ 24141 h 356223"/>
                <a:gd name="connsiteX34" fmla="*/ 56851 w 342226"/>
                <a:gd name="connsiteY34" fmla="*/ 17833 h 356223"/>
                <a:gd name="connsiteX35" fmla="*/ 36411 w 342226"/>
                <a:gd name="connsiteY35" fmla="*/ 29314 h 356223"/>
                <a:gd name="connsiteX36" fmla="*/ 41584 w 342226"/>
                <a:gd name="connsiteY36" fmla="*/ 72465 h 356223"/>
                <a:gd name="connsiteX37" fmla="*/ 75398 w 342226"/>
                <a:gd name="connsiteY37" fmla="*/ 75241 h 356223"/>
                <a:gd name="connsiteX38" fmla="*/ 94954 w 342226"/>
                <a:gd name="connsiteY38" fmla="*/ 96690 h 356223"/>
                <a:gd name="connsiteX39" fmla="*/ 68080 w 342226"/>
                <a:gd name="connsiteY39" fmla="*/ 161289 h 356223"/>
                <a:gd name="connsiteX40" fmla="*/ 52056 w 342226"/>
                <a:gd name="connsiteY40" fmla="*/ 160911 h 356223"/>
                <a:gd name="connsiteX41" fmla="*/ 41962 w 342226"/>
                <a:gd name="connsiteY41" fmla="*/ 146149 h 356223"/>
                <a:gd name="connsiteX42" fmla="*/ 22280 w 342226"/>
                <a:gd name="connsiteY42" fmla="*/ 141480 h 356223"/>
                <a:gd name="connsiteX43" fmla="*/ 326 w 342226"/>
                <a:gd name="connsiteY43" fmla="*/ 171888 h 356223"/>
                <a:gd name="connsiteX44" fmla="*/ 10924 w 342226"/>
                <a:gd name="connsiteY44" fmla="*/ 189173 h 356223"/>
                <a:gd name="connsiteX45" fmla="*/ 30607 w 342226"/>
                <a:gd name="connsiteY45" fmla="*/ 193841 h 356223"/>
                <a:gd name="connsiteX46" fmla="*/ 51678 w 342226"/>
                <a:gd name="connsiteY46" fmla="*/ 175673 h 356223"/>
                <a:gd name="connsiteX47" fmla="*/ 68458 w 342226"/>
                <a:gd name="connsiteY47" fmla="*/ 176177 h 356223"/>
                <a:gd name="connsiteX48" fmla="*/ 87258 w 342226"/>
                <a:gd name="connsiteY48" fmla="*/ 224880 h 356223"/>
                <a:gd name="connsiteX49" fmla="*/ 49533 w 342226"/>
                <a:gd name="connsiteY49" fmla="*/ 252889 h 356223"/>
                <a:gd name="connsiteX50" fmla="*/ 30607 w 342226"/>
                <a:gd name="connsiteY50" fmla="*/ 247590 h 356223"/>
                <a:gd name="connsiteX51" fmla="*/ 10924 w 342226"/>
                <a:gd name="connsiteY51" fmla="*/ 257432 h 356223"/>
                <a:gd name="connsiteX52" fmla="*/ 13826 w 342226"/>
                <a:gd name="connsiteY52" fmla="*/ 298059 h 356223"/>
                <a:gd name="connsiteX53" fmla="*/ 34771 w 342226"/>
                <a:gd name="connsiteY53" fmla="*/ 304998 h 356223"/>
                <a:gd name="connsiteX54" fmla="*/ 54453 w 342226"/>
                <a:gd name="connsiteY54" fmla="*/ 295031 h 356223"/>
                <a:gd name="connsiteX55" fmla="*/ 58869 w 342226"/>
                <a:gd name="connsiteY55" fmla="*/ 264371 h 356223"/>
                <a:gd name="connsiteX56" fmla="*/ 96847 w 342226"/>
                <a:gd name="connsiteY56" fmla="*/ 236235 h 356223"/>
                <a:gd name="connsiteX57" fmla="*/ 145549 w 342226"/>
                <a:gd name="connsiteY57" fmla="*/ 263866 h 356223"/>
                <a:gd name="connsiteX58" fmla="*/ 138231 w 342226"/>
                <a:gd name="connsiteY58" fmla="*/ 290110 h 356223"/>
                <a:gd name="connsiteX59" fmla="*/ 115772 w 342226"/>
                <a:gd name="connsiteY59" fmla="*/ 299699 h 356223"/>
                <a:gd name="connsiteX60" fmla="*/ 106057 w 342226"/>
                <a:gd name="connsiteY60" fmla="*/ 323041 h 356223"/>
                <a:gd name="connsiteX61" fmla="*/ 138988 w 342226"/>
                <a:gd name="connsiteY61" fmla="*/ 356224 h 356223"/>
                <a:gd name="connsiteX62" fmla="*/ 138988 w 342226"/>
                <a:gd name="connsiteY62" fmla="*/ 356224 h 356223"/>
                <a:gd name="connsiteX63" fmla="*/ 172045 w 342226"/>
                <a:gd name="connsiteY63" fmla="*/ 323293 h 356223"/>
                <a:gd name="connsiteX64" fmla="*/ 152741 w 342226"/>
                <a:gd name="connsiteY64" fmla="*/ 293138 h 356223"/>
                <a:gd name="connsiteX65" fmla="*/ 160185 w 342226"/>
                <a:gd name="connsiteY65" fmla="*/ 266264 h 356223"/>
                <a:gd name="connsiteX66" fmla="*/ 168890 w 342226"/>
                <a:gd name="connsiteY66" fmla="*/ 266642 h 356223"/>
                <a:gd name="connsiteX67" fmla="*/ 168890 w 342226"/>
                <a:gd name="connsiteY67" fmla="*/ 266642 h 356223"/>
                <a:gd name="connsiteX68" fmla="*/ 216078 w 342226"/>
                <a:gd name="connsiteY68" fmla="*/ 254908 h 356223"/>
                <a:gd name="connsiteX69" fmla="*/ 239546 w 342226"/>
                <a:gd name="connsiteY69" fmla="*/ 291750 h 356223"/>
                <a:gd name="connsiteX70" fmla="*/ 241944 w 342226"/>
                <a:gd name="connsiteY70" fmla="*/ 327583 h 356223"/>
                <a:gd name="connsiteX71" fmla="*/ 260995 w 342226"/>
                <a:gd name="connsiteY71" fmla="*/ 335027 h 356223"/>
                <a:gd name="connsiteX72" fmla="*/ 279669 w 342226"/>
                <a:gd name="connsiteY72" fmla="*/ 326826 h 356223"/>
                <a:gd name="connsiteX73" fmla="*/ 278912 w 342226"/>
                <a:gd name="connsiteY73" fmla="*/ 289101 h 356223"/>
                <a:gd name="connsiteX74" fmla="*/ 251659 w 342226"/>
                <a:gd name="connsiteY74" fmla="*/ 283171 h 356223"/>
                <a:gd name="connsiteX75" fmla="*/ 228696 w 342226"/>
                <a:gd name="connsiteY75" fmla="*/ 246959 h 356223"/>
                <a:gd name="connsiteX76" fmla="*/ 262762 w 342226"/>
                <a:gd name="connsiteY76" fmla="*/ 202800 h 356223"/>
                <a:gd name="connsiteX77" fmla="*/ 289384 w 342226"/>
                <a:gd name="connsiteY77" fmla="*/ 211127 h 356223"/>
                <a:gd name="connsiteX78" fmla="*/ 309445 w 342226"/>
                <a:gd name="connsiteY78" fmla="*/ 240272 h 356223"/>
                <a:gd name="connsiteX79" fmla="*/ 329506 w 342226"/>
                <a:gd name="connsiteY79" fmla="*/ 237118 h 356223"/>
                <a:gd name="connsiteX80" fmla="*/ 341493 w 342226"/>
                <a:gd name="connsiteY80" fmla="*/ 220716 h 356223"/>
                <a:gd name="connsiteX81" fmla="*/ 338338 w 342226"/>
                <a:gd name="connsiteY81" fmla="*/ 200655 h 356223"/>
                <a:gd name="connsiteX82" fmla="*/ 327235 w 342226"/>
                <a:gd name="connsiteY82" fmla="*/ 214155 h 356223"/>
                <a:gd name="connsiteX83" fmla="*/ 315501 w 342226"/>
                <a:gd name="connsiteY83" fmla="*/ 225889 h 356223"/>
                <a:gd name="connsiteX84" fmla="*/ 303767 w 342226"/>
                <a:gd name="connsiteY84" fmla="*/ 214155 h 356223"/>
                <a:gd name="connsiteX85" fmla="*/ 315501 w 342226"/>
                <a:gd name="connsiteY85" fmla="*/ 202421 h 356223"/>
                <a:gd name="connsiteX86" fmla="*/ 327235 w 342226"/>
                <a:gd name="connsiteY86" fmla="*/ 214155 h 356223"/>
                <a:gd name="connsiteX87" fmla="*/ 248378 w 342226"/>
                <a:gd name="connsiteY87" fmla="*/ 307900 h 356223"/>
                <a:gd name="connsiteX88" fmla="*/ 260112 w 342226"/>
                <a:gd name="connsiteY88" fmla="*/ 296166 h 356223"/>
                <a:gd name="connsiteX89" fmla="*/ 271846 w 342226"/>
                <a:gd name="connsiteY89" fmla="*/ 307900 h 356223"/>
                <a:gd name="connsiteX90" fmla="*/ 260112 w 342226"/>
                <a:gd name="connsiteY90" fmla="*/ 319634 h 356223"/>
                <a:gd name="connsiteX91" fmla="*/ 248378 w 342226"/>
                <a:gd name="connsiteY91" fmla="*/ 307900 h 356223"/>
                <a:gd name="connsiteX92" fmla="*/ 138862 w 342226"/>
                <a:gd name="connsiteY92" fmla="*/ 304620 h 356223"/>
                <a:gd name="connsiteX93" fmla="*/ 157030 w 342226"/>
                <a:gd name="connsiteY93" fmla="*/ 322788 h 356223"/>
                <a:gd name="connsiteX94" fmla="*/ 138862 w 342226"/>
                <a:gd name="connsiteY94" fmla="*/ 340957 h 356223"/>
                <a:gd name="connsiteX95" fmla="*/ 120693 w 342226"/>
                <a:gd name="connsiteY95" fmla="*/ 322788 h 356223"/>
                <a:gd name="connsiteX96" fmla="*/ 138862 w 342226"/>
                <a:gd name="connsiteY96" fmla="*/ 304620 h 356223"/>
                <a:gd name="connsiteX97" fmla="*/ 76155 w 342226"/>
                <a:gd name="connsiteY97" fmla="*/ 47861 h 356223"/>
                <a:gd name="connsiteX98" fmla="*/ 60131 w 342226"/>
                <a:gd name="connsiteY98" fmla="*/ 63885 h 356223"/>
                <a:gd name="connsiteX99" fmla="*/ 44107 w 342226"/>
                <a:gd name="connsiteY99" fmla="*/ 47861 h 356223"/>
                <a:gd name="connsiteX100" fmla="*/ 60131 w 342226"/>
                <a:gd name="connsiteY100" fmla="*/ 31838 h 356223"/>
                <a:gd name="connsiteX101" fmla="*/ 76155 w 342226"/>
                <a:gd name="connsiteY101" fmla="*/ 47861 h 356223"/>
                <a:gd name="connsiteX102" fmla="*/ 254939 w 342226"/>
                <a:gd name="connsiteY102" fmla="*/ 165074 h 356223"/>
                <a:gd name="connsiteX103" fmla="*/ 168764 w 342226"/>
                <a:gd name="connsiteY103" fmla="*/ 251375 h 356223"/>
                <a:gd name="connsiteX104" fmla="*/ 82589 w 342226"/>
                <a:gd name="connsiteY104" fmla="*/ 165074 h 356223"/>
                <a:gd name="connsiteX105" fmla="*/ 168764 w 342226"/>
                <a:gd name="connsiteY105" fmla="*/ 78773 h 356223"/>
                <a:gd name="connsiteX106" fmla="*/ 254939 w 342226"/>
                <a:gd name="connsiteY106" fmla="*/ 165074 h 356223"/>
                <a:gd name="connsiteX107" fmla="*/ 269701 w 342226"/>
                <a:gd name="connsiteY107" fmla="*/ 30828 h 356223"/>
                <a:gd name="connsiteX108" fmla="*/ 285725 w 342226"/>
                <a:gd name="connsiteY108" fmla="*/ 14805 h 356223"/>
                <a:gd name="connsiteX109" fmla="*/ 301749 w 342226"/>
                <a:gd name="connsiteY109" fmla="*/ 30828 h 356223"/>
                <a:gd name="connsiteX110" fmla="*/ 285725 w 342226"/>
                <a:gd name="connsiteY110" fmla="*/ 46852 h 356223"/>
                <a:gd name="connsiteX111" fmla="*/ 269701 w 342226"/>
                <a:gd name="connsiteY111" fmla="*/ 30828 h 356223"/>
                <a:gd name="connsiteX112" fmla="*/ 156904 w 342226"/>
                <a:gd name="connsiteY112" fmla="*/ 24394 h 356223"/>
                <a:gd name="connsiteX113" fmla="*/ 166493 w 342226"/>
                <a:gd name="connsiteY113" fmla="*/ 14805 h 356223"/>
                <a:gd name="connsiteX114" fmla="*/ 176082 w 342226"/>
                <a:gd name="connsiteY114" fmla="*/ 24394 h 356223"/>
                <a:gd name="connsiteX115" fmla="*/ 166493 w 342226"/>
                <a:gd name="connsiteY115" fmla="*/ 33983 h 356223"/>
                <a:gd name="connsiteX116" fmla="*/ 156904 w 342226"/>
                <a:gd name="connsiteY116" fmla="*/ 24394 h 356223"/>
                <a:gd name="connsiteX117" fmla="*/ 46378 w 342226"/>
                <a:gd name="connsiteY117" fmla="*/ 275853 h 356223"/>
                <a:gd name="connsiteX118" fmla="*/ 32500 w 342226"/>
                <a:gd name="connsiteY118" fmla="*/ 289731 h 356223"/>
                <a:gd name="connsiteX119" fmla="*/ 18621 w 342226"/>
                <a:gd name="connsiteY119" fmla="*/ 275853 h 356223"/>
                <a:gd name="connsiteX120" fmla="*/ 32500 w 342226"/>
                <a:gd name="connsiteY120" fmla="*/ 261974 h 356223"/>
                <a:gd name="connsiteX121" fmla="*/ 46378 w 342226"/>
                <a:gd name="connsiteY121" fmla="*/ 275853 h 356223"/>
                <a:gd name="connsiteX122" fmla="*/ 327235 w 342226"/>
                <a:gd name="connsiteY122" fmla="*/ 120284 h 356223"/>
                <a:gd name="connsiteX123" fmla="*/ 319791 w 342226"/>
                <a:gd name="connsiteY123" fmla="*/ 127728 h 356223"/>
                <a:gd name="connsiteX124" fmla="*/ 312347 w 342226"/>
                <a:gd name="connsiteY124" fmla="*/ 120284 h 356223"/>
                <a:gd name="connsiteX125" fmla="*/ 319791 w 342226"/>
                <a:gd name="connsiteY125" fmla="*/ 112840 h 356223"/>
                <a:gd name="connsiteX126" fmla="*/ 327235 w 342226"/>
                <a:gd name="connsiteY126" fmla="*/ 120284 h 356223"/>
                <a:gd name="connsiteX127" fmla="*/ 37799 w 342226"/>
                <a:gd name="connsiteY127" fmla="*/ 167219 h 356223"/>
                <a:gd name="connsiteX128" fmla="*/ 26065 w 342226"/>
                <a:gd name="connsiteY128" fmla="*/ 178953 h 356223"/>
                <a:gd name="connsiteX129" fmla="*/ 14331 w 342226"/>
                <a:gd name="connsiteY129" fmla="*/ 167219 h 356223"/>
                <a:gd name="connsiteX130" fmla="*/ 26065 w 342226"/>
                <a:gd name="connsiteY130" fmla="*/ 155485 h 356223"/>
                <a:gd name="connsiteX131" fmla="*/ 37799 w 342226"/>
                <a:gd name="connsiteY131" fmla="*/ 167219 h 3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42226" h="356223">
                  <a:moveTo>
                    <a:pt x="338212" y="200276"/>
                  </a:moveTo>
                  <a:cubicBezTo>
                    <a:pt x="334553" y="194220"/>
                    <a:pt x="328749" y="189930"/>
                    <a:pt x="321810" y="188290"/>
                  </a:cubicBezTo>
                  <a:cubicBezTo>
                    <a:pt x="312095" y="186019"/>
                    <a:pt x="301496" y="189425"/>
                    <a:pt x="295188" y="197122"/>
                  </a:cubicBezTo>
                  <a:lnTo>
                    <a:pt x="267052" y="188416"/>
                  </a:lnTo>
                  <a:cubicBezTo>
                    <a:pt x="270458" y="173906"/>
                    <a:pt x="270584" y="158766"/>
                    <a:pt x="267556" y="144256"/>
                  </a:cubicBezTo>
                  <a:lnTo>
                    <a:pt x="301496" y="132901"/>
                  </a:lnTo>
                  <a:cubicBezTo>
                    <a:pt x="304272" y="136938"/>
                    <a:pt x="308310" y="139966"/>
                    <a:pt x="313104" y="141480"/>
                  </a:cubicBezTo>
                  <a:cubicBezTo>
                    <a:pt x="318782" y="143247"/>
                    <a:pt x="324712" y="142742"/>
                    <a:pt x="330011" y="139966"/>
                  </a:cubicBezTo>
                  <a:cubicBezTo>
                    <a:pt x="340862" y="134289"/>
                    <a:pt x="345025" y="120788"/>
                    <a:pt x="339221" y="109938"/>
                  </a:cubicBezTo>
                  <a:cubicBezTo>
                    <a:pt x="336446" y="104638"/>
                    <a:pt x="331777" y="100853"/>
                    <a:pt x="326226" y="99087"/>
                  </a:cubicBezTo>
                  <a:cubicBezTo>
                    <a:pt x="320548" y="97321"/>
                    <a:pt x="314618" y="97825"/>
                    <a:pt x="309319" y="100601"/>
                  </a:cubicBezTo>
                  <a:cubicBezTo>
                    <a:pt x="302632" y="104134"/>
                    <a:pt x="298216" y="110695"/>
                    <a:pt x="297585" y="118517"/>
                  </a:cubicBezTo>
                  <a:lnTo>
                    <a:pt x="263393" y="129999"/>
                  </a:lnTo>
                  <a:cubicBezTo>
                    <a:pt x="258472" y="116751"/>
                    <a:pt x="250649" y="104512"/>
                    <a:pt x="240808" y="94419"/>
                  </a:cubicBezTo>
                  <a:lnTo>
                    <a:pt x="271594" y="58334"/>
                  </a:lnTo>
                  <a:cubicBezTo>
                    <a:pt x="278029" y="61614"/>
                    <a:pt x="285220" y="62623"/>
                    <a:pt x="292412" y="60983"/>
                  </a:cubicBezTo>
                  <a:cubicBezTo>
                    <a:pt x="300361" y="59217"/>
                    <a:pt x="307300" y="54422"/>
                    <a:pt x="311590" y="47483"/>
                  </a:cubicBezTo>
                  <a:cubicBezTo>
                    <a:pt x="320674" y="33226"/>
                    <a:pt x="316385" y="14174"/>
                    <a:pt x="302127" y="5089"/>
                  </a:cubicBezTo>
                  <a:cubicBezTo>
                    <a:pt x="295188" y="673"/>
                    <a:pt x="286987" y="-714"/>
                    <a:pt x="278912" y="1052"/>
                  </a:cubicBezTo>
                  <a:cubicBezTo>
                    <a:pt x="270963" y="2818"/>
                    <a:pt x="264024" y="7613"/>
                    <a:pt x="259734" y="14552"/>
                  </a:cubicBezTo>
                  <a:cubicBezTo>
                    <a:pt x="253047" y="25151"/>
                    <a:pt x="253425" y="38525"/>
                    <a:pt x="260491" y="48618"/>
                  </a:cubicBezTo>
                  <a:lnTo>
                    <a:pt x="229831" y="84703"/>
                  </a:lnTo>
                  <a:cubicBezTo>
                    <a:pt x="214312" y="72843"/>
                    <a:pt x="195260" y="65652"/>
                    <a:pt x="175704" y="64390"/>
                  </a:cubicBezTo>
                  <a:lnTo>
                    <a:pt x="175199" y="47483"/>
                  </a:lnTo>
                  <a:cubicBezTo>
                    <a:pt x="186807" y="43193"/>
                    <a:pt x="193494" y="30702"/>
                    <a:pt x="190466" y="18464"/>
                  </a:cubicBezTo>
                  <a:cubicBezTo>
                    <a:pt x="188826" y="12155"/>
                    <a:pt x="184914" y="6856"/>
                    <a:pt x="179237" y="3449"/>
                  </a:cubicBezTo>
                  <a:cubicBezTo>
                    <a:pt x="173559" y="43"/>
                    <a:pt x="166998" y="-841"/>
                    <a:pt x="160689" y="800"/>
                  </a:cubicBezTo>
                  <a:cubicBezTo>
                    <a:pt x="154381" y="2440"/>
                    <a:pt x="149082" y="6351"/>
                    <a:pt x="145675" y="12029"/>
                  </a:cubicBezTo>
                  <a:cubicBezTo>
                    <a:pt x="142395" y="17707"/>
                    <a:pt x="141385" y="24267"/>
                    <a:pt x="143025" y="30576"/>
                  </a:cubicBezTo>
                  <a:cubicBezTo>
                    <a:pt x="145170" y="39282"/>
                    <a:pt x="151857" y="45969"/>
                    <a:pt x="160437" y="48240"/>
                  </a:cubicBezTo>
                  <a:lnTo>
                    <a:pt x="160942" y="64516"/>
                  </a:lnTo>
                  <a:cubicBezTo>
                    <a:pt x="140754" y="66156"/>
                    <a:pt x="121324" y="73853"/>
                    <a:pt x="105679" y="86470"/>
                  </a:cubicBezTo>
                  <a:lnTo>
                    <a:pt x="86122" y="65021"/>
                  </a:lnTo>
                  <a:cubicBezTo>
                    <a:pt x="94702" y="51899"/>
                    <a:pt x="91926" y="33983"/>
                    <a:pt x="79435" y="24141"/>
                  </a:cubicBezTo>
                  <a:cubicBezTo>
                    <a:pt x="73000" y="19094"/>
                    <a:pt x="64926" y="16823"/>
                    <a:pt x="56851" y="17833"/>
                  </a:cubicBezTo>
                  <a:cubicBezTo>
                    <a:pt x="48776" y="18842"/>
                    <a:pt x="41458" y="22880"/>
                    <a:pt x="36411" y="29314"/>
                  </a:cubicBezTo>
                  <a:cubicBezTo>
                    <a:pt x="25939" y="42562"/>
                    <a:pt x="28336" y="61993"/>
                    <a:pt x="41584" y="72465"/>
                  </a:cubicBezTo>
                  <a:cubicBezTo>
                    <a:pt x="51425" y="80161"/>
                    <a:pt x="64673" y="81171"/>
                    <a:pt x="75398" y="75241"/>
                  </a:cubicBezTo>
                  <a:lnTo>
                    <a:pt x="94954" y="96690"/>
                  </a:lnTo>
                  <a:cubicBezTo>
                    <a:pt x="78426" y="114354"/>
                    <a:pt x="68963" y="137064"/>
                    <a:pt x="68080" y="161289"/>
                  </a:cubicBezTo>
                  <a:lnTo>
                    <a:pt x="52056" y="160911"/>
                  </a:lnTo>
                  <a:cubicBezTo>
                    <a:pt x="50542" y="154981"/>
                    <a:pt x="47009" y="149808"/>
                    <a:pt x="41962" y="146149"/>
                  </a:cubicBezTo>
                  <a:cubicBezTo>
                    <a:pt x="36285" y="141985"/>
                    <a:pt x="29219" y="140345"/>
                    <a:pt x="22280" y="141480"/>
                  </a:cubicBezTo>
                  <a:cubicBezTo>
                    <a:pt x="7896" y="143752"/>
                    <a:pt x="-1945" y="157378"/>
                    <a:pt x="326" y="171888"/>
                  </a:cubicBezTo>
                  <a:cubicBezTo>
                    <a:pt x="1461" y="178827"/>
                    <a:pt x="5247" y="185009"/>
                    <a:pt x="10924" y="189173"/>
                  </a:cubicBezTo>
                  <a:cubicBezTo>
                    <a:pt x="16728" y="193337"/>
                    <a:pt x="23668" y="194977"/>
                    <a:pt x="30607" y="193841"/>
                  </a:cubicBezTo>
                  <a:cubicBezTo>
                    <a:pt x="40448" y="192327"/>
                    <a:pt x="48649" y="185136"/>
                    <a:pt x="51678" y="175673"/>
                  </a:cubicBezTo>
                  <a:lnTo>
                    <a:pt x="68458" y="176177"/>
                  </a:lnTo>
                  <a:cubicBezTo>
                    <a:pt x="70351" y="193841"/>
                    <a:pt x="76786" y="210622"/>
                    <a:pt x="87258" y="224880"/>
                  </a:cubicBezTo>
                  <a:lnTo>
                    <a:pt x="49533" y="252889"/>
                  </a:lnTo>
                  <a:cubicBezTo>
                    <a:pt x="44107" y="248978"/>
                    <a:pt x="37420" y="247086"/>
                    <a:pt x="30607" y="247590"/>
                  </a:cubicBezTo>
                  <a:cubicBezTo>
                    <a:pt x="22911" y="248095"/>
                    <a:pt x="15971" y="251628"/>
                    <a:pt x="10924" y="257432"/>
                  </a:cubicBezTo>
                  <a:cubicBezTo>
                    <a:pt x="578" y="269418"/>
                    <a:pt x="1840" y="287713"/>
                    <a:pt x="13826" y="298059"/>
                  </a:cubicBezTo>
                  <a:cubicBezTo>
                    <a:pt x="19630" y="303106"/>
                    <a:pt x="27200" y="305503"/>
                    <a:pt x="34771" y="304998"/>
                  </a:cubicBezTo>
                  <a:cubicBezTo>
                    <a:pt x="42467" y="304493"/>
                    <a:pt x="49406" y="300961"/>
                    <a:pt x="54453" y="295031"/>
                  </a:cubicBezTo>
                  <a:cubicBezTo>
                    <a:pt x="61771" y="286451"/>
                    <a:pt x="63411" y="274465"/>
                    <a:pt x="58869" y="264371"/>
                  </a:cubicBezTo>
                  <a:lnTo>
                    <a:pt x="96847" y="236235"/>
                  </a:lnTo>
                  <a:cubicBezTo>
                    <a:pt x="110221" y="249988"/>
                    <a:pt x="127002" y="259450"/>
                    <a:pt x="145549" y="263866"/>
                  </a:cubicBezTo>
                  <a:lnTo>
                    <a:pt x="138231" y="290110"/>
                  </a:lnTo>
                  <a:cubicBezTo>
                    <a:pt x="129777" y="290362"/>
                    <a:pt x="121829" y="293769"/>
                    <a:pt x="115772" y="299699"/>
                  </a:cubicBezTo>
                  <a:cubicBezTo>
                    <a:pt x="109464" y="305881"/>
                    <a:pt x="106057" y="314209"/>
                    <a:pt x="106057" y="323041"/>
                  </a:cubicBezTo>
                  <a:cubicBezTo>
                    <a:pt x="106057" y="341335"/>
                    <a:pt x="120819" y="356224"/>
                    <a:pt x="138988" y="356224"/>
                  </a:cubicBezTo>
                  <a:lnTo>
                    <a:pt x="138988" y="356224"/>
                  </a:lnTo>
                  <a:cubicBezTo>
                    <a:pt x="157157" y="356224"/>
                    <a:pt x="171919" y="341462"/>
                    <a:pt x="172045" y="323293"/>
                  </a:cubicBezTo>
                  <a:cubicBezTo>
                    <a:pt x="172045" y="310297"/>
                    <a:pt x="164475" y="298437"/>
                    <a:pt x="152741" y="293138"/>
                  </a:cubicBezTo>
                  <a:lnTo>
                    <a:pt x="160185" y="266264"/>
                  </a:lnTo>
                  <a:cubicBezTo>
                    <a:pt x="163087" y="266516"/>
                    <a:pt x="165989" y="266642"/>
                    <a:pt x="168890" y="266642"/>
                  </a:cubicBezTo>
                  <a:lnTo>
                    <a:pt x="168890" y="266642"/>
                  </a:lnTo>
                  <a:cubicBezTo>
                    <a:pt x="185293" y="266642"/>
                    <a:pt x="201569" y="262605"/>
                    <a:pt x="216078" y="254908"/>
                  </a:cubicBezTo>
                  <a:lnTo>
                    <a:pt x="239546" y="291750"/>
                  </a:lnTo>
                  <a:cubicBezTo>
                    <a:pt x="231093" y="302349"/>
                    <a:pt x="231976" y="317994"/>
                    <a:pt x="241944" y="327583"/>
                  </a:cubicBezTo>
                  <a:cubicBezTo>
                    <a:pt x="247117" y="332503"/>
                    <a:pt x="253804" y="335027"/>
                    <a:pt x="260995" y="335027"/>
                  </a:cubicBezTo>
                  <a:cubicBezTo>
                    <a:pt x="268061" y="334901"/>
                    <a:pt x="274748" y="331999"/>
                    <a:pt x="279669" y="326826"/>
                  </a:cubicBezTo>
                  <a:cubicBezTo>
                    <a:pt x="289889" y="316227"/>
                    <a:pt x="289510" y="299320"/>
                    <a:pt x="278912" y="289101"/>
                  </a:cubicBezTo>
                  <a:cubicBezTo>
                    <a:pt x="271720" y="282161"/>
                    <a:pt x="260995" y="279890"/>
                    <a:pt x="251659" y="283171"/>
                  </a:cubicBezTo>
                  <a:lnTo>
                    <a:pt x="228696" y="246959"/>
                  </a:lnTo>
                  <a:cubicBezTo>
                    <a:pt x="243962" y="235730"/>
                    <a:pt x="255696" y="220590"/>
                    <a:pt x="262762" y="202800"/>
                  </a:cubicBezTo>
                  <a:lnTo>
                    <a:pt x="289384" y="211127"/>
                  </a:lnTo>
                  <a:cubicBezTo>
                    <a:pt x="287744" y="224375"/>
                    <a:pt x="296197" y="237118"/>
                    <a:pt x="309445" y="240272"/>
                  </a:cubicBezTo>
                  <a:cubicBezTo>
                    <a:pt x="316385" y="241913"/>
                    <a:pt x="323450" y="240777"/>
                    <a:pt x="329506" y="237118"/>
                  </a:cubicBezTo>
                  <a:cubicBezTo>
                    <a:pt x="335563" y="233459"/>
                    <a:pt x="339852" y="227529"/>
                    <a:pt x="341493" y="220716"/>
                  </a:cubicBezTo>
                  <a:cubicBezTo>
                    <a:pt x="343133" y="213776"/>
                    <a:pt x="341997" y="206711"/>
                    <a:pt x="338338" y="200655"/>
                  </a:cubicBezTo>
                  <a:close/>
                  <a:moveTo>
                    <a:pt x="327235" y="214155"/>
                  </a:moveTo>
                  <a:cubicBezTo>
                    <a:pt x="327235" y="220590"/>
                    <a:pt x="321936" y="225889"/>
                    <a:pt x="315501" y="225889"/>
                  </a:cubicBezTo>
                  <a:cubicBezTo>
                    <a:pt x="309067" y="225889"/>
                    <a:pt x="303767" y="220590"/>
                    <a:pt x="303767" y="214155"/>
                  </a:cubicBezTo>
                  <a:cubicBezTo>
                    <a:pt x="303767" y="207720"/>
                    <a:pt x="309067" y="202421"/>
                    <a:pt x="315501" y="202421"/>
                  </a:cubicBezTo>
                  <a:cubicBezTo>
                    <a:pt x="321936" y="202421"/>
                    <a:pt x="327235" y="207720"/>
                    <a:pt x="327235" y="214155"/>
                  </a:cubicBezTo>
                  <a:close/>
                  <a:moveTo>
                    <a:pt x="248378" y="307900"/>
                  </a:moveTo>
                  <a:cubicBezTo>
                    <a:pt x="248378" y="301465"/>
                    <a:pt x="253677" y="296166"/>
                    <a:pt x="260112" y="296166"/>
                  </a:cubicBezTo>
                  <a:cubicBezTo>
                    <a:pt x="266547" y="296166"/>
                    <a:pt x="271846" y="301465"/>
                    <a:pt x="271846" y="307900"/>
                  </a:cubicBezTo>
                  <a:cubicBezTo>
                    <a:pt x="271846" y="314335"/>
                    <a:pt x="266547" y="319634"/>
                    <a:pt x="260112" y="319634"/>
                  </a:cubicBezTo>
                  <a:cubicBezTo>
                    <a:pt x="253677" y="319634"/>
                    <a:pt x="248378" y="314335"/>
                    <a:pt x="248378" y="307900"/>
                  </a:cubicBezTo>
                  <a:close/>
                  <a:moveTo>
                    <a:pt x="138862" y="304620"/>
                  </a:moveTo>
                  <a:cubicBezTo>
                    <a:pt x="148829" y="304620"/>
                    <a:pt x="157030" y="312821"/>
                    <a:pt x="157030" y="322788"/>
                  </a:cubicBezTo>
                  <a:cubicBezTo>
                    <a:pt x="157030" y="332756"/>
                    <a:pt x="148955" y="340957"/>
                    <a:pt x="138862" y="340957"/>
                  </a:cubicBezTo>
                  <a:cubicBezTo>
                    <a:pt x="128768" y="340957"/>
                    <a:pt x="120693" y="332756"/>
                    <a:pt x="120693" y="322788"/>
                  </a:cubicBezTo>
                  <a:cubicBezTo>
                    <a:pt x="120693" y="312821"/>
                    <a:pt x="128768" y="304620"/>
                    <a:pt x="138862" y="304620"/>
                  </a:cubicBezTo>
                  <a:close/>
                  <a:moveTo>
                    <a:pt x="76155" y="47861"/>
                  </a:moveTo>
                  <a:cubicBezTo>
                    <a:pt x="76155" y="56693"/>
                    <a:pt x="68963" y="63885"/>
                    <a:pt x="60131" y="63885"/>
                  </a:cubicBezTo>
                  <a:cubicBezTo>
                    <a:pt x="51299" y="63885"/>
                    <a:pt x="44107" y="56693"/>
                    <a:pt x="44107" y="47861"/>
                  </a:cubicBezTo>
                  <a:cubicBezTo>
                    <a:pt x="44107" y="39029"/>
                    <a:pt x="51299" y="31838"/>
                    <a:pt x="60131" y="31838"/>
                  </a:cubicBezTo>
                  <a:cubicBezTo>
                    <a:pt x="68963" y="31838"/>
                    <a:pt x="76155" y="39029"/>
                    <a:pt x="76155" y="47861"/>
                  </a:cubicBezTo>
                  <a:close/>
                  <a:moveTo>
                    <a:pt x="254939" y="165074"/>
                  </a:moveTo>
                  <a:cubicBezTo>
                    <a:pt x="254939" y="212641"/>
                    <a:pt x="216205" y="251375"/>
                    <a:pt x="168764" y="251375"/>
                  </a:cubicBezTo>
                  <a:cubicBezTo>
                    <a:pt x="121198" y="251375"/>
                    <a:pt x="82589" y="212641"/>
                    <a:pt x="82589" y="165074"/>
                  </a:cubicBezTo>
                  <a:cubicBezTo>
                    <a:pt x="82589" y="117508"/>
                    <a:pt x="121324" y="78773"/>
                    <a:pt x="168764" y="78773"/>
                  </a:cubicBezTo>
                  <a:cubicBezTo>
                    <a:pt x="216205" y="78773"/>
                    <a:pt x="254939" y="117508"/>
                    <a:pt x="254939" y="165074"/>
                  </a:cubicBezTo>
                  <a:close/>
                  <a:moveTo>
                    <a:pt x="269701" y="30828"/>
                  </a:moveTo>
                  <a:cubicBezTo>
                    <a:pt x="269701" y="21996"/>
                    <a:pt x="276893" y="14805"/>
                    <a:pt x="285725" y="14805"/>
                  </a:cubicBezTo>
                  <a:cubicBezTo>
                    <a:pt x="294557" y="14805"/>
                    <a:pt x="301749" y="21996"/>
                    <a:pt x="301749" y="30828"/>
                  </a:cubicBezTo>
                  <a:cubicBezTo>
                    <a:pt x="301749" y="39660"/>
                    <a:pt x="294557" y="46852"/>
                    <a:pt x="285725" y="46852"/>
                  </a:cubicBezTo>
                  <a:cubicBezTo>
                    <a:pt x="276893" y="46852"/>
                    <a:pt x="269701" y="39660"/>
                    <a:pt x="269701" y="30828"/>
                  </a:cubicBezTo>
                  <a:close/>
                  <a:moveTo>
                    <a:pt x="156904" y="24394"/>
                  </a:moveTo>
                  <a:cubicBezTo>
                    <a:pt x="156904" y="19094"/>
                    <a:pt x="161194" y="14805"/>
                    <a:pt x="166493" y="14805"/>
                  </a:cubicBezTo>
                  <a:cubicBezTo>
                    <a:pt x="171792" y="14805"/>
                    <a:pt x="176082" y="19094"/>
                    <a:pt x="176082" y="24394"/>
                  </a:cubicBezTo>
                  <a:cubicBezTo>
                    <a:pt x="176082" y="29693"/>
                    <a:pt x="171792" y="33983"/>
                    <a:pt x="166493" y="33983"/>
                  </a:cubicBezTo>
                  <a:cubicBezTo>
                    <a:pt x="161194" y="33983"/>
                    <a:pt x="156904" y="29693"/>
                    <a:pt x="156904" y="24394"/>
                  </a:cubicBezTo>
                  <a:close/>
                  <a:moveTo>
                    <a:pt x="46378" y="275853"/>
                  </a:moveTo>
                  <a:cubicBezTo>
                    <a:pt x="46378" y="283549"/>
                    <a:pt x="40196" y="289731"/>
                    <a:pt x="32500" y="289731"/>
                  </a:cubicBezTo>
                  <a:cubicBezTo>
                    <a:pt x="24803" y="289731"/>
                    <a:pt x="18621" y="283549"/>
                    <a:pt x="18621" y="275853"/>
                  </a:cubicBezTo>
                  <a:cubicBezTo>
                    <a:pt x="18621" y="268156"/>
                    <a:pt x="24803" y="261974"/>
                    <a:pt x="32500" y="261974"/>
                  </a:cubicBezTo>
                  <a:cubicBezTo>
                    <a:pt x="40196" y="261974"/>
                    <a:pt x="46378" y="268156"/>
                    <a:pt x="46378" y="275853"/>
                  </a:cubicBezTo>
                  <a:close/>
                  <a:moveTo>
                    <a:pt x="327235" y="120284"/>
                  </a:moveTo>
                  <a:cubicBezTo>
                    <a:pt x="327235" y="124447"/>
                    <a:pt x="323829" y="127728"/>
                    <a:pt x="319791" y="127728"/>
                  </a:cubicBezTo>
                  <a:cubicBezTo>
                    <a:pt x="315754" y="127728"/>
                    <a:pt x="312347" y="124321"/>
                    <a:pt x="312347" y="120284"/>
                  </a:cubicBezTo>
                  <a:cubicBezTo>
                    <a:pt x="312347" y="116120"/>
                    <a:pt x="315754" y="112840"/>
                    <a:pt x="319791" y="112840"/>
                  </a:cubicBezTo>
                  <a:cubicBezTo>
                    <a:pt x="323955" y="112840"/>
                    <a:pt x="327235" y="116246"/>
                    <a:pt x="327235" y="120284"/>
                  </a:cubicBezTo>
                  <a:close/>
                  <a:moveTo>
                    <a:pt x="37799" y="167219"/>
                  </a:moveTo>
                  <a:cubicBezTo>
                    <a:pt x="37799" y="173654"/>
                    <a:pt x="32500" y="178953"/>
                    <a:pt x="26065" y="178953"/>
                  </a:cubicBezTo>
                  <a:cubicBezTo>
                    <a:pt x="19630" y="178953"/>
                    <a:pt x="14331" y="173654"/>
                    <a:pt x="14331" y="167219"/>
                  </a:cubicBezTo>
                  <a:cubicBezTo>
                    <a:pt x="14331" y="160785"/>
                    <a:pt x="19630" y="155485"/>
                    <a:pt x="26065" y="155485"/>
                  </a:cubicBezTo>
                  <a:cubicBezTo>
                    <a:pt x="32500" y="155485"/>
                    <a:pt x="37799" y="160785"/>
                    <a:pt x="37799" y="167219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34" name="Freihandform: Form 433">
            <a:extLst>
              <a:ext uri="{FF2B5EF4-FFF2-40B4-BE49-F238E27FC236}">
                <a16:creationId xmlns:a16="http://schemas.microsoft.com/office/drawing/2014/main" id="{32754405-34C8-CA92-ADF2-5D854E1680D1}"/>
              </a:ext>
            </a:extLst>
          </p:cNvPr>
          <p:cNvSpPr>
            <a:spLocks noChangeAspect="1"/>
          </p:cNvSpPr>
          <p:nvPr/>
        </p:nvSpPr>
        <p:spPr bwMode="gray">
          <a:xfrm>
            <a:off x="5297643" y="4608858"/>
            <a:ext cx="419644" cy="295618"/>
          </a:xfrm>
          <a:custGeom>
            <a:avLst/>
            <a:gdLst>
              <a:gd name="connsiteX0" fmla="*/ 395925 w 419644"/>
              <a:gd name="connsiteY0" fmla="*/ 56903 h 295618"/>
              <a:gd name="connsiteX1" fmla="*/ 264707 w 419644"/>
              <a:gd name="connsiteY1" fmla="*/ 56903 h 295618"/>
              <a:gd name="connsiteX2" fmla="*/ 264707 w 419644"/>
              <a:gd name="connsiteY2" fmla="*/ 23846 h 295618"/>
              <a:gd name="connsiteX3" fmla="*/ 240861 w 419644"/>
              <a:gd name="connsiteY3" fmla="*/ 0 h 295618"/>
              <a:gd name="connsiteX4" fmla="*/ 23846 w 419644"/>
              <a:gd name="connsiteY4" fmla="*/ 0 h 295618"/>
              <a:gd name="connsiteX5" fmla="*/ 0 w 419644"/>
              <a:gd name="connsiteY5" fmla="*/ 23846 h 295618"/>
              <a:gd name="connsiteX6" fmla="*/ 0 w 419644"/>
              <a:gd name="connsiteY6" fmla="*/ 163265 h 295618"/>
              <a:gd name="connsiteX7" fmla="*/ 23846 w 419644"/>
              <a:gd name="connsiteY7" fmla="*/ 187112 h 295618"/>
              <a:gd name="connsiteX8" fmla="*/ 51730 w 419644"/>
              <a:gd name="connsiteY8" fmla="*/ 187112 h 295618"/>
              <a:gd name="connsiteX9" fmla="*/ 51730 w 419644"/>
              <a:gd name="connsiteY9" fmla="*/ 235561 h 295618"/>
              <a:gd name="connsiteX10" fmla="*/ 53623 w 419644"/>
              <a:gd name="connsiteY10" fmla="*/ 238463 h 295618"/>
              <a:gd name="connsiteX11" fmla="*/ 57029 w 419644"/>
              <a:gd name="connsiteY11" fmla="*/ 237833 h 295618"/>
              <a:gd name="connsiteX12" fmla="*/ 107750 w 419644"/>
              <a:gd name="connsiteY12" fmla="*/ 187112 h 295618"/>
              <a:gd name="connsiteX13" fmla="*/ 154938 w 419644"/>
              <a:gd name="connsiteY13" fmla="*/ 187112 h 295618"/>
              <a:gd name="connsiteX14" fmla="*/ 154938 w 419644"/>
              <a:gd name="connsiteY14" fmla="*/ 220169 h 295618"/>
              <a:gd name="connsiteX15" fmla="*/ 178784 w 419644"/>
              <a:gd name="connsiteY15" fmla="*/ 244015 h 295618"/>
              <a:gd name="connsiteX16" fmla="*/ 311769 w 419644"/>
              <a:gd name="connsiteY16" fmla="*/ 244015 h 295618"/>
              <a:gd name="connsiteX17" fmla="*/ 362489 w 419644"/>
              <a:gd name="connsiteY17" fmla="*/ 294736 h 295618"/>
              <a:gd name="connsiteX18" fmla="*/ 364761 w 419644"/>
              <a:gd name="connsiteY18" fmla="*/ 295619 h 295618"/>
              <a:gd name="connsiteX19" fmla="*/ 366022 w 419644"/>
              <a:gd name="connsiteY19" fmla="*/ 295367 h 295618"/>
              <a:gd name="connsiteX20" fmla="*/ 367915 w 419644"/>
              <a:gd name="connsiteY20" fmla="*/ 292465 h 295618"/>
              <a:gd name="connsiteX21" fmla="*/ 367915 w 419644"/>
              <a:gd name="connsiteY21" fmla="*/ 244015 h 295618"/>
              <a:gd name="connsiteX22" fmla="*/ 395799 w 419644"/>
              <a:gd name="connsiteY22" fmla="*/ 244015 h 295618"/>
              <a:gd name="connsiteX23" fmla="*/ 419645 w 419644"/>
              <a:gd name="connsiteY23" fmla="*/ 220169 h 295618"/>
              <a:gd name="connsiteX24" fmla="*/ 419645 w 419644"/>
              <a:gd name="connsiteY24" fmla="*/ 80750 h 295618"/>
              <a:gd name="connsiteX25" fmla="*/ 395799 w 419644"/>
              <a:gd name="connsiteY25" fmla="*/ 56903 h 295618"/>
              <a:gd name="connsiteX26" fmla="*/ 100054 w 419644"/>
              <a:gd name="connsiteY26" fmla="*/ 171467 h 295618"/>
              <a:gd name="connsiteX27" fmla="*/ 68385 w 419644"/>
              <a:gd name="connsiteY27" fmla="*/ 203135 h 295618"/>
              <a:gd name="connsiteX28" fmla="*/ 68385 w 419644"/>
              <a:gd name="connsiteY28" fmla="*/ 173738 h 295618"/>
              <a:gd name="connsiteX29" fmla="*/ 65230 w 419644"/>
              <a:gd name="connsiteY29" fmla="*/ 170583 h 295618"/>
              <a:gd name="connsiteX30" fmla="*/ 23846 w 419644"/>
              <a:gd name="connsiteY30" fmla="*/ 170583 h 295618"/>
              <a:gd name="connsiteX31" fmla="*/ 16655 w 419644"/>
              <a:gd name="connsiteY31" fmla="*/ 163392 h 295618"/>
              <a:gd name="connsiteX32" fmla="*/ 16655 w 419644"/>
              <a:gd name="connsiteY32" fmla="*/ 23973 h 295618"/>
              <a:gd name="connsiteX33" fmla="*/ 23846 w 419644"/>
              <a:gd name="connsiteY33" fmla="*/ 16781 h 295618"/>
              <a:gd name="connsiteX34" fmla="*/ 240861 w 419644"/>
              <a:gd name="connsiteY34" fmla="*/ 16781 h 295618"/>
              <a:gd name="connsiteX35" fmla="*/ 248052 w 419644"/>
              <a:gd name="connsiteY35" fmla="*/ 23973 h 295618"/>
              <a:gd name="connsiteX36" fmla="*/ 248052 w 419644"/>
              <a:gd name="connsiteY36" fmla="*/ 56903 h 295618"/>
              <a:gd name="connsiteX37" fmla="*/ 178911 w 419644"/>
              <a:gd name="connsiteY37" fmla="*/ 56903 h 295618"/>
              <a:gd name="connsiteX38" fmla="*/ 155064 w 419644"/>
              <a:gd name="connsiteY38" fmla="*/ 80750 h 295618"/>
              <a:gd name="connsiteX39" fmla="*/ 155064 w 419644"/>
              <a:gd name="connsiteY39" fmla="*/ 80750 h 295618"/>
              <a:gd name="connsiteX40" fmla="*/ 155064 w 419644"/>
              <a:gd name="connsiteY40" fmla="*/ 170583 h 295618"/>
              <a:gd name="connsiteX41" fmla="*/ 102325 w 419644"/>
              <a:gd name="connsiteY41" fmla="*/ 170583 h 295618"/>
              <a:gd name="connsiteX42" fmla="*/ 100054 w 419644"/>
              <a:gd name="connsiteY42" fmla="*/ 171467 h 295618"/>
              <a:gd name="connsiteX43" fmla="*/ 351387 w 419644"/>
              <a:gd name="connsiteY43" fmla="*/ 230515 h 295618"/>
              <a:gd name="connsiteX44" fmla="*/ 351387 w 419644"/>
              <a:gd name="connsiteY44" fmla="*/ 259912 h 295618"/>
              <a:gd name="connsiteX45" fmla="*/ 319718 w 419644"/>
              <a:gd name="connsiteY45" fmla="*/ 228244 h 295618"/>
              <a:gd name="connsiteX46" fmla="*/ 317447 w 419644"/>
              <a:gd name="connsiteY46" fmla="*/ 227360 h 295618"/>
              <a:gd name="connsiteX47" fmla="*/ 178784 w 419644"/>
              <a:gd name="connsiteY47" fmla="*/ 227360 h 295618"/>
              <a:gd name="connsiteX48" fmla="*/ 171593 w 419644"/>
              <a:gd name="connsiteY48" fmla="*/ 220169 h 295618"/>
              <a:gd name="connsiteX49" fmla="*/ 171593 w 419644"/>
              <a:gd name="connsiteY49" fmla="*/ 80750 h 295618"/>
              <a:gd name="connsiteX50" fmla="*/ 178784 w 419644"/>
              <a:gd name="connsiteY50" fmla="*/ 73558 h 295618"/>
              <a:gd name="connsiteX51" fmla="*/ 395799 w 419644"/>
              <a:gd name="connsiteY51" fmla="*/ 73558 h 295618"/>
              <a:gd name="connsiteX52" fmla="*/ 402991 w 419644"/>
              <a:gd name="connsiteY52" fmla="*/ 80750 h 295618"/>
              <a:gd name="connsiteX53" fmla="*/ 402991 w 419644"/>
              <a:gd name="connsiteY53" fmla="*/ 220169 h 295618"/>
              <a:gd name="connsiteX54" fmla="*/ 395799 w 419644"/>
              <a:gd name="connsiteY54" fmla="*/ 227360 h 295618"/>
              <a:gd name="connsiteX55" fmla="*/ 354415 w 419644"/>
              <a:gd name="connsiteY55" fmla="*/ 227360 h 295618"/>
              <a:gd name="connsiteX56" fmla="*/ 351260 w 419644"/>
              <a:gd name="connsiteY56" fmla="*/ 230515 h 2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19644" h="295618">
                <a:moveTo>
                  <a:pt x="395925" y="56903"/>
                </a:moveTo>
                <a:lnTo>
                  <a:pt x="264707" y="56903"/>
                </a:lnTo>
                <a:lnTo>
                  <a:pt x="264707" y="23846"/>
                </a:lnTo>
                <a:cubicBezTo>
                  <a:pt x="264707" y="10725"/>
                  <a:pt x="253983" y="126"/>
                  <a:pt x="240861" y="0"/>
                </a:cubicBezTo>
                <a:lnTo>
                  <a:pt x="23846" y="0"/>
                </a:lnTo>
                <a:cubicBezTo>
                  <a:pt x="10725" y="0"/>
                  <a:pt x="126" y="10725"/>
                  <a:pt x="0" y="23846"/>
                </a:cubicBezTo>
                <a:lnTo>
                  <a:pt x="0" y="163265"/>
                </a:lnTo>
                <a:cubicBezTo>
                  <a:pt x="0" y="176387"/>
                  <a:pt x="10725" y="186986"/>
                  <a:pt x="23846" y="187112"/>
                </a:cubicBezTo>
                <a:lnTo>
                  <a:pt x="51730" y="187112"/>
                </a:lnTo>
                <a:lnTo>
                  <a:pt x="51730" y="235561"/>
                </a:lnTo>
                <a:cubicBezTo>
                  <a:pt x="51730" y="236823"/>
                  <a:pt x="52487" y="237959"/>
                  <a:pt x="53623" y="238463"/>
                </a:cubicBezTo>
                <a:cubicBezTo>
                  <a:pt x="54758" y="238968"/>
                  <a:pt x="56146" y="238716"/>
                  <a:pt x="57029" y="237833"/>
                </a:cubicBezTo>
                <a:lnTo>
                  <a:pt x="107750" y="187112"/>
                </a:lnTo>
                <a:lnTo>
                  <a:pt x="154938" y="187112"/>
                </a:lnTo>
                <a:lnTo>
                  <a:pt x="154938" y="220169"/>
                </a:lnTo>
                <a:cubicBezTo>
                  <a:pt x="154938" y="233290"/>
                  <a:pt x="165663" y="243889"/>
                  <a:pt x="178784" y="244015"/>
                </a:cubicBezTo>
                <a:lnTo>
                  <a:pt x="311769" y="244015"/>
                </a:lnTo>
                <a:lnTo>
                  <a:pt x="362489" y="294736"/>
                </a:lnTo>
                <a:cubicBezTo>
                  <a:pt x="362489" y="294736"/>
                  <a:pt x="363877" y="295619"/>
                  <a:pt x="364761" y="295619"/>
                </a:cubicBezTo>
                <a:cubicBezTo>
                  <a:pt x="365139" y="295619"/>
                  <a:pt x="365518" y="295619"/>
                  <a:pt x="366022" y="295367"/>
                </a:cubicBezTo>
                <a:cubicBezTo>
                  <a:pt x="367158" y="294862"/>
                  <a:pt x="367915" y="293726"/>
                  <a:pt x="367915" y="292465"/>
                </a:cubicBezTo>
                <a:lnTo>
                  <a:pt x="367915" y="244015"/>
                </a:lnTo>
                <a:lnTo>
                  <a:pt x="395799" y="244015"/>
                </a:lnTo>
                <a:cubicBezTo>
                  <a:pt x="408921" y="244015"/>
                  <a:pt x="419519" y="233290"/>
                  <a:pt x="419645" y="220169"/>
                </a:cubicBezTo>
                <a:lnTo>
                  <a:pt x="419645" y="80750"/>
                </a:lnTo>
                <a:cubicBezTo>
                  <a:pt x="419645" y="67628"/>
                  <a:pt x="408921" y="57029"/>
                  <a:pt x="395799" y="56903"/>
                </a:cubicBezTo>
                <a:close/>
                <a:moveTo>
                  <a:pt x="100054" y="171467"/>
                </a:moveTo>
                <a:lnTo>
                  <a:pt x="68385" y="203135"/>
                </a:lnTo>
                <a:lnTo>
                  <a:pt x="68385" y="173738"/>
                </a:lnTo>
                <a:cubicBezTo>
                  <a:pt x="68385" y="171971"/>
                  <a:pt x="66997" y="170583"/>
                  <a:pt x="65230" y="170583"/>
                </a:cubicBezTo>
                <a:lnTo>
                  <a:pt x="23846" y="170583"/>
                </a:lnTo>
                <a:cubicBezTo>
                  <a:pt x="19935" y="170583"/>
                  <a:pt x="16655" y="167429"/>
                  <a:pt x="16655" y="163392"/>
                </a:cubicBezTo>
                <a:lnTo>
                  <a:pt x="16655" y="23973"/>
                </a:lnTo>
                <a:cubicBezTo>
                  <a:pt x="16655" y="20061"/>
                  <a:pt x="19935" y="16781"/>
                  <a:pt x="23846" y="16781"/>
                </a:cubicBezTo>
                <a:lnTo>
                  <a:pt x="240861" y="16781"/>
                </a:lnTo>
                <a:cubicBezTo>
                  <a:pt x="244772" y="16781"/>
                  <a:pt x="248052" y="19935"/>
                  <a:pt x="248052" y="23973"/>
                </a:cubicBezTo>
                <a:lnTo>
                  <a:pt x="248052" y="56903"/>
                </a:lnTo>
                <a:lnTo>
                  <a:pt x="178911" y="56903"/>
                </a:lnTo>
                <a:cubicBezTo>
                  <a:pt x="165789" y="56903"/>
                  <a:pt x="155190" y="67628"/>
                  <a:pt x="155064" y="80750"/>
                </a:cubicBezTo>
                <a:lnTo>
                  <a:pt x="155064" y="80750"/>
                </a:lnTo>
                <a:lnTo>
                  <a:pt x="155064" y="170583"/>
                </a:lnTo>
                <a:lnTo>
                  <a:pt x="102325" y="170583"/>
                </a:lnTo>
                <a:cubicBezTo>
                  <a:pt x="101441" y="170583"/>
                  <a:pt x="100684" y="170962"/>
                  <a:pt x="100054" y="171467"/>
                </a:cubicBezTo>
                <a:close/>
                <a:moveTo>
                  <a:pt x="351387" y="230515"/>
                </a:moveTo>
                <a:lnTo>
                  <a:pt x="351387" y="259912"/>
                </a:lnTo>
                <a:lnTo>
                  <a:pt x="319718" y="228244"/>
                </a:lnTo>
                <a:cubicBezTo>
                  <a:pt x="319718" y="228244"/>
                  <a:pt x="318329" y="227360"/>
                  <a:pt x="317447" y="227360"/>
                </a:cubicBezTo>
                <a:lnTo>
                  <a:pt x="178784" y="227360"/>
                </a:lnTo>
                <a:cubicBezTo>
                  <a:pt x="174873" y="227360"/>
                  <a:pt x="171593" y="224206"/>
                  <a:pt x="171593" y="220169"/>
                </a:cubicBezTo>
                <a:lnTo>
                  <a:pt x="171593" y="80750"/>
                </a:lnTo>
                <a:cubicBezTo>
                  <a:pt x="171593" y="76838"/>
                  <a:pt x="174873" y="73558"/>
                  <a:pt x="178784" y="73558"/>
                </a:cubicBezTo>
                <a:lnTo>
                  <a:pt x="395799" y="73558"/>
                </a:lnTo>
                <a:cubicBezTo>
                  <a:pt x="399710" y="73558"/>
                  <a:pt x="402991" y="76838"/>
                  <a:pt x="402991" y="80750"/>
                </a:cubicBezTo>
                <a:lnTo>
                  <a:pt x="402991" y="220169"/>
                </a:lnTo>
                <a:cubicBezTo>
                  <a:pt x="402991" y="224080"/>
                  <a:pt x="399710" y="227360"/>
                  <a:pt x="395799" y="227360"/>
                </a:cubicBezTo>
                <a:lnTo>
                  <a:pt x="354415" y="227360"/>
                </a:lnTo>
                <a:cubicBezTo>
                  <a:pt x="352648" y="227360"/>
                  <a:pt x="351260" y="228748"/>
                  <a:pt x="351260" y="230515"/>
                </a:cubicBezTo>
                <a:close/>
              </a:path>
            </a:pathLst>
          </a:custGeom>
          <a:solidFill>
            <a:schemeClr val="accent2"/>
          </a:solidFill>
          <a:ln w="126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435" name="Grafik 402">
            <a:extLst>
              <a:ext uri="{FF2B5EF4-FFF2-40B4-BE49-F238E27FC236}">
                <a16:creationId xmlns:a16="http://schemas.microsoft.com/office/drawing/2014/main" id="{B632B285-377D-AA41-6336-D1E892847F8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833922" y="4587865"/>
            <a:ext cx="345563" cy="337682"/>
            <a:chOff x="8829135" y="4627862"/>
            <a:chExt cx="345563" cy="337682"/>
          </a:xfrm>
          <a:solidFill>
            <a:schemeClr val="accent2"/>
          </a:solidFill>
        </p:grpSpPr>
        <p:sp>
          <p:nvSpPr>
            <p:cNvPr id="436" name="Freihandform: Form 435">
              <a:extLst>
                <a:ext uri="{FF2B5EF4-FFF2-40B4-BE49-F238E27FC236}">
                  <a16:creationId xmlns:a16="http://schemas.microsoft.com/office/drawing/2014/main" id="{E493C9D9-8194-C2F2-EE19-04C41FD2A839}"/>
                </a:ext>
              </a:extLst>
            </p:cNvPr>
            <p:cNvSpPr/>
            <p:nvPr/>
          </p:nvSpPr>
          <p:spPr bwMode="gray">
            <a:xfrm>
              <a:off x="8829135" y="4676108"/>
              <a:ext cx="289248" cy="289436"/>
            </a:xfrm>
            <a:custGeom>
              <a:avLst/>
              <a:gdLst>
                <a:gd name="connsiteX0" fmla="*/ 235368 w 289248"/>
                <a:gd name="connsiteY0" fmla="*/ 173738 h 289436"/>
                <a:gd name="connsiteX1" fmla="*/ 208871 w 289248"/>
                <a:gd name="connsiteY1" fmla="*/ 173738 h 289436"/>
                <a:gd name="connsiteX2" fmla="*/ 182754 w 289248"/>
                <a:gd name="connsiteY2" fmla="*/ 200864 h 289436"/>
                <a:gd name="connsiteX3" fmla="*/ 176446 w 289248"/>
                <a:gd name="connsiteY3" fmla="*/ 200864 h 289436"/>
                <a:gd name="connsiteX4" fmla="*/ 88504 w 289248"/>
                <a:gd name="connsiteY4" fmla="*/ 113554 h 289436"/>
                <a:gd name="connsiteX5" fmla="*/ 88504 w 289248"/>
                <a:gd name="connsiteY5" fmla="*/ 107372 h 289436"/>
                <a:gd name="connsiteX6" fmla="*/ 115758 w 289248"/>
                <a:gd name="connsiteY6" fmla="*/ 80497 h 289436"/>
                <a:gd name="connsiteX7" fmla="*/ 121308 w 289248"/>
                <a:gd name="connsiteY7" fmla="*/ 67375 h 289436"/>
                <a:gd name="connsiteX8" fmla="*/ 115758 w 289248"/>
                <a:gd name="connsiteY8" fmla="*/ 54001 h 289436"/>
                <a:gd name="connsiteX9" fmla="*/ 66803 w 289248"/>
                <a:gd name="connsiteY9" fmla="*/ 5552 h 289436"/>
                <a:gd name="connsiteX10" fmla="*/ 53807 w 289248"/>
                <a:gd name="connsiteY10" fmla="*/ 0 h 289436"/>
                <a:gd name="connsiteX11" fmla="*/ 40686 w 289248"/>
                <a:gd name="connsiteY11" fmla="*/ 5552 h 289436"/>
                <a:gd name="connsiteX12" fmla="*/ 12802 w 289248"/>
                <a:gd name="connsiteY12" fmla="*/ 33435 h 289436"/>
                <a:gd name="connsiteX13" fmla="*/ 58 w 289248"/>
                <a:gd name="connsiteY13" fmla="*/ 60814 h 289436"/>
                <a:gd name="connsiteX14" fmla="*/ 8512 w 289248"/>
                <a:gd name="connsiteY14" fmla="*/ 108129 h 289436"/>
                <a:gd name="connsiteX15" fmla="*/ 30087 w 289248"/>
                <a:gd name="connsiteY15" fmla="*/ 145728 h 289436"/>
                <a:gd name="connsiteX16" fmla="*/ 138973 w 289248"/>
                <a:gd name="connsiteY16" fmla="*/ 257894 h 289436"/>
                <a:gd name="connsiteX17" fmla="*/ 161683 w 289248"/>
                <a:gd name="connsiteY17" fmla="*/ 272277 h 289436"/>
                <a:gd name="connsiteX18" fmla="*/ 219596 w 289248"/>
                <a:gd name="connsiteY18" fmla="*/ 289310 h 289436"/>
                <a:gd name="connsiteX19" fmla="*/ 223255 w 289248"/>
                <a:gd name="connsiteY19" fmla="*/ 289437 h 289436"/>
                <a:gd name="connsiteX20" fmla="*/ 258204 w 289248"/>
                <a:gd name="connsiteY20" fmla="*/ 274170 h 289436"/>
                <a:gd name="connsiteX21" fmla="*/ 283691 w 289248"/>
                <a:gd name="connsiteY21" fmla="*/ 248683 h 289436"/>
                <a:gd name="connsiteX22" fmla="*/ 289243 w 289248"/>
                <a:gd name="connsiteY22" fmla="*/ 235561 h 289436"/>
                <a:gd name="connsiteX23" fmla="*/ 284069 w 289248"/>
                <a:gd name="connsiteY23" fmla="*/ 222313 h 289436"/>
                <a:gd name="connsiteX24" fmla="*/ 235115 w 289248"/>
                <a:gd name="connsiteY24" fmla="*/ 173485 h 289436"/>
                <a:gd name="connsiteX25" fmla="*/ 272336 w 289248"/>
                <a:gd name="connsiteY25" fmla="*/ 237076 h 289436"/>
                <a:gd name="connsiteX26" fmla="*/ 272209 w 289248"/>
                <a:gd name="connsiteY26" fmla="*/ 237076 h 289436"/>
                <a:gd name="connsiteX27" fmla="*/ 266027 w 289248"/>
                <a:gd name="connsiteY27" fmla="*/ 243384 h 289436"/>
                <a:gd name="connsiteX28" fmla="*/ 214423 w 289248"/>
                <a:gd name="connsiteY28" fmla="*/ 192032 h 289436"/>
                <a:gd name="connsiteX29" fmla="*/ 220731 w 289248"/>
                <a:gd name="connsiteY29" fmla="*/ 185598 h 289436"/>
                <a:gd name="connsiteX30" fmla="*/ 223634 w 289248"/>
                <a:gd name="connsiteY30" fmla="*/ 185598 h 289436"/>
                <a:gd name="connsiteX31" fmla="*/ 272336 w 289248"/>
                <a:gd name="connsiteY31" fmla="*/ 234174 h 289436"/>
                <a:gd name="connsiteX32" fmla="*/ 272336 w 289248"/>
                <a:gd name="connsiteY32" fmla="*/ 237202 h 289436"/>
                <a:gd name="connsiteX33" fmla="*/ 104149 w 289248"/>
                <a:gd name="connsiteY33" fmla="*/ 68763 h 289436"/>
                <a:gd name="connsiteX34" fmla="*/ 97463 w 289248"/>
                <a:gd name="connsiteY34" fmla="*/ 75324 h 289436"/>
                <a:gd name="connsiteX35" fmla="*/ 45985 w 289248"/>
                <a:gd name="connsiteY35" fmla="*/ 23973 h 289436"/>
                <a:gd name="connsiteX36" fmla="*/ 52419 w 289248"/>
                <a:gd name="connsiteY36" fmla="*/ 17538 h 289436"/>
                <a:gd name="connsiteX37" fmla="*/ 53681 w 289248"/>
                <a:gd name="connsiteY37" fmla="*/ 16781 h 289436"/>
                <a:gd name="connsiteX38" fmla="*/ 55069 w 289248"/>
                <a:gd name="connsiteY38" fmla="*/ 17538 h 289436"/>
                <a:gd name="connsiteX39" fmla="*/ 104023 w 289248"/>
                <a:gd name="connsiteY39" fmla="*/ 65987 h 289436"/>
                <a:gd name="connsiteX40" fmla="*/ 104654 w 289248"/>
                <a:gd name="connsiteY40" fmla="*/ 67375 h 289436"/>
                <a:gd name="connsiteX41" fmla="*/ 104023 w 289248"/>
                <a:gd name="connsiteY41" fmla="*/ 68889 h 289436"/>
                <a:gd name="connsiteX42" fmla="*/ 246722 w 289248"/>
                <a:gd name="connsiteY42" fmla="*/ 262688 h 289436"/>
                <a:gd name="connsiteX43" fmla="*/ 246344 w 289248"/>
                <a:gd name="connsiteY43" fmla="*/ 263067 h 289436"/>
                <a:gd name="connsiteX44" fmla="*/ 223381 w 289248"/>
                <a:gd name="connsiteY44" fmla="*/ 273034 h 289436"/>
                <a:gd name="connsiteX45" fmla="*/ 220984 w 289248"/>
                <a:gd name="connsiteY45" fmla="*/ 273034 h 289436"/>
                <a:gd name="connsiteX46" fmla="*/ 169506 w 289248"/>
                <a:gd name="connsiteY46" fmla="*/ 257894 h 289436"/>
                <a:gd name="connsiteX47" fmla="*/ 148688 w 289248"/>
                <a:gd name="connsiteY47" fmla="*/ 244646 h 289436"/>
                <a:gd name="connsiteX48" fmla="*/ 43714 w 289248"/>
                <a:gd name="connsiteY48" fmla="*/ 136517 h 289436"/>
                <a:gd name="connsiteX49" fmla="*/ 23905 w 289248"/>
                <a:gd name="connsiteY49" fmla="*/ 102199 h 289436"/>
                <a:gd name="connsiteX50" fmla="*/ 16713 w 289248"/>
                <a:gd name="connsiteY50" fmla="*/ 61698 h 289436"/>
                <a:gd name="connsiteX51" fmla="*/ 24535 w 289248"/>
                <a:gd name="connsiteY51" fmla="*/ 45548 h 289436"/>
                <a:gd name="connsiteX52" fmla="*/ 34251 w 289248"/>
                <a:gd name="connsiteY52" fmla="*/ 35833 h 289436"/>
                <a:gd name="connsiteX53" fmla="*/ 85603 w 289248"/>
                <a:gd name="connsiteY53" fmla="*/ 87058 h 289436"/>
                <a:gd name="connsiteX54" fmla="*/ 76644 w 289248"/>
                <a:gd name="connsiteY54" fmla="*/ 95890 h 289436"/>
                <a:gd name="connsiteX55" fmla="*/ 76644 w 289248"/>
                <a:gd name="connsiteY55" fmla="*/ 125540 h 289436"/>
                <a:gd name="connsiteX56" fmla="*/ 164586 w 289248"/>
                <a:gd name="connsiteY56" fmla="*/ 212977 h 289436"/>
                <a:gd name="connsiteX57" fmla="*/ 194488 w 289248"/>
                <a:gd name="connsiteY57" fmla="*/ 212724 h 289436"/>
                <a:gd name="connsiteX58" fmla="*/ 202815 w 289248"/>
                <a:gd name="connsiteY58" fmla="*/ 204019 h 289436"/>
                <a:gd name="connsiteX59" fmla="*/ 254167 w 289248"/>
                <a:gd name="connsiteY59" fmla="*/ 255244 h 289436"/>
                <a:gd name="connsiteX60" fmla="*/ 246597 w 289248"/>
                <a:gd name="connsiteY60" fmla="*/ 262814 h 28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9248" h="289436">
                  <a:moveTo>
                    <a:pt x="235368" y="173738"/>
                  </a:moveTo>
                  <a:cubicBezTo>
                    <a:pt x="228176" y="166420"/>
                    <a:pt x="216442" y="166420"/>
                    <a:pt x="208871" y="173738"/>
                  </a:cubicBezTo>
                  <a:lnTo>
                    <a:pt x="182754" y="200864"/>
                  </a:lnTo>
                  <a:cubicBezTo>
                    <a:pt x="180988" y="202505"/>
                    <a:pt x="178212" y="202505"/>
                    <a:pt x="176446" y="200864"/>
                  </a:cubicBezTo>
                  <a:lnTo>
                    <a:pt x="88504" y="113554"/>
                  </a:lnTo>
                  <a:cubicBezTo>
                    <a:pt x="86864" y="111788"/>
                    <a:pt x="86864" y="109012"/>
                    <a:pt x="88504" y="107372"/>
                  </a:cubicBezTo>
                  <a:lnTo>
                    <a:pt x="115758" y="80497"/>
                  </a:lnTo>
                  <a:cubicBezTo>
                    <a:pt x="119290" y="76964"/>
                    <a:pt x="121308" y="72422"/>
                    <a:pt x="121308" y="67375"/>
                  </a:cubicBezTo>
                  <a:cubicBezTo>
                    <a:pt x="121308" y="62455"/>
                    <a:pt x="119416" y="57786"/>
                    <a:pt x="115758" y="54001"/>
                  </a:cubicBezTo>
                  <a:lnTo>
                    <a:pt x="66803" y="5552"/>
                  </a:lnTo>
                  <a:cubicBezTo>
                    <a:pt x="63396" y="2145"/>
                    <a:pt x="58854" y="126"/>
                    <a:pt x="53807" y="0"/>
                  </a:cubicBezTo>
                  <a:cubicBezTo>
                    <a:pt x="48886" y="0"/>
                    <a:pt x="44218" y="2019"/>
                    <a:pt x="40686" y="5552"/>
                  </a:cubicBezTo>
                  <a:lnTo>
                    <a:pt x="12802" y="33435"/>
                  </a:lnTo>
                  <a:cubicBezTo>
                    <a:pt x="5105" y="40501"/>
                    <a:pt x="563" y="50216"/>
                    <a:pt x="58" y="60814"/>
                  </a:cubicBezTo>
                  <a:cubicBezTo>
                    <a:pt x="-446" y="77091"/>
                    <a:pt x="2329" y="92988"/>
                    <a:pt x="8512" y="108129"/>
                  </a:cubicBezTo>
                  <a:cubicBezTo>
                    <a:pt x="14442" y="121377"/>
                    <a:pt x="21634" y="133994"/>
                    <a:pt x="30087" y="145728"/>
                  </a:cubicBezTo>
                  <a:cubicBezTo>
                    <a:pt x="59359" y="189635"/>
                    <a:pt x="95949" y="227486"/>
                    <a:pt x="138973" y="257894"/>
                  </a:cubicBezTo>
                  <a:cubicBezTo>
                    <a:pt x="146164" y="263193"/>
                    <a:pt x="153861" y="268114"/>
                    <a:pt x="161683" y="272277"/>
                  </a:cubicBezTo>
                  <a:cubicBezTo>
                    <a:pt x="179726" y="281740"/>
                    <a:pt x="199283" y="287418"/>
                    <a:pt x="219596" y="289310"/>
                  </a:cubicBezTo>
                  <a:cubicBezTo>
                    <a:pt x="220858" y="289310"/>
                    <a:pt x="221993" y="289437"/>
                    <a:pt x="223255" y="289437"/>
                  </a:cubicBezTo>
                  <a:cubicBezTo>
                    <a:pt x="236503" y="289437"/>
                    <a:pt x="249246" y="283885"/>
                    <a:pt x="258204" y="274170"/>
                  </a:cubicBezTo>
                  <a:lnTo>
                    <a:pt x="283691" y="248683"/>
                  </a:lnTo>
                  <a:cubicBezTo>
                    <a:pt x="287224" y="245150"/>
                    <a:pt x="289243" y="240356"/>
                    <a:pt x="289243" y="235561"/>
                  </a:cubicBezTo>
                  <a:cubicBezTo>
                    <a:pt x="289368" y="230641"/>
                    <a:pt x="287476" y="225846"/>
                    <a:pt x="284069" y="222313"/>
                  </a:cubicBezTo>
                  <a:lnTo>
                    <a:pt x="235115" y="173485"/>
                  </a:lnTo>
                  <a:close/>
                  <a:moveTo>
                    <a:pt x="272336" y="237076"/>
                  </a:moveTo>
                  <a:lnTo>
                    <a:pt x="272209" y="237076"/>
                  </a:lnTo>
                  <a:cubicBezTo>
                    <a:pt x="272209" y="237076"/>
                    <a:pt x="266027" y="243384"/>
                    <a:pt x="266027" y="243384"/>
                  </a:cubicBezTo>
                  <a:lnTo>
                    <a:pt x="214423" y="192032"/>
                  </a:lnTo>
                  <a:lnTo>
                    <a:pt x="220731" y="185598"/>
                  </a:lnTo>
                  <a:cubicBezTo>
                    <a:pt x="221488" y="184841"/>
                    <a:pt x="222750" y="184841"/>
                    <a:pt x="223634" y="185598"/>
                  </a:cubicBezTo>
                  <a:lnTo>
                    <a:pt x="272336" y="234174"/>
                  </a:lnTo>
                  <a:cubicBezTo>
                    <a:pt x="273093" y="235057"/>
                    <a:pt x="273093" y="236318"/>
                    <a:pt x="272336" y="237202"/>
                  </a:cubicBezTo>
                  <a:close/>
                  <a:moveTo>
                    <a:pt x="104149" y="68763"/>
                  </a:moveTo>
                  <a:lnTo>
                    <a:pt x="97463" y="75324"/>
                  </a:lnTo>
                  <a:lnTo>
                    <a:pt x="45985" y="23973"/>
                  </a:lnTo>
                  <a:lnTo>
                    <a:pt x="52419" y="17538"/>
                  </a:lnTo>
                  <a:cubicBezTo>
                    <a:pt x="52419" y="17538"/>
                    <a:pt x="53429" y="16907"/>
                    <a:pt x="53681" y="16781"/>
                  </a:cubicBezTo>
                  <a:cubicBezTo>
                    <a:pt x="54186" y="16781"/>
                    <a:pt x="54690" y="17033"/>
                    <a:pt x="55069" y="17538"/>
                  </a:cubicBezTo>
                  <a:lnTo>
                    <a:pt x="104023" y="65987"/>
                  </a:lnTo>
                  <a:cubicBezTo>
                    <a:pt x="104023" y="65987"/>
                    <a:pt x="104654" y="66871"/>
                    <a:pt x="104654" y="67375"/>
                  </a:cubicBezTo>
                  <a:cubicBezTo>
                    <a:pt x="104654" y="67880"/>
                    <a:pt x="104528" y="68385"/>
                    <a:pt x="104023" y="68889"/>
                  </a:cubicBezTo>
                  <a:close/>
                  <a:moveTo>
                    <a:pt x="246722" y="262688"/>
                  </a:moveTo>
                  <a:cubicBezTo>
                    <a:pt x="246722" y="262688"/>
                    <a:pt x="246344" y="263067"/>
                    <a:pt x="246344" y="263067"/>
                  </a:cubicBezTo>
                  <a:cubicBezTo>
                    <a:pt x="240414" y="269375"/>
                    <a:pt x="232087" y="273034"/>
                    <a:pt x="223381" y="273034"/>
                  </a:cubicBezTo>
                  <a:cubicBezTo>
                    <a:pt x="222624" y="273034"/>
                    <a:pt x="221867" y="273034"/>
                    <a:pt x="220984" y="273034"/>
                  </a:cubicBezTo>
                  <a:cubicBezTo>
                    <a:pt x="202941" y="271394"/>
                    <a:pt x="185530" y="266347"/>
                    <a:pt x="169506" y="257894"/>
                  </a:cubicBezTo>
                  <a:cubicBezTo>
                    <a:pt x="162314" y="254109"/>
                    <a:pt x="155501" y="249693"/>
                    <a:pt x="148688" y="244646"/>
                  </a:cubicBezTo>
                  <a:cubicBezTo>
                    <a:pt x="107177" y="215248"/>
                    <a:pt x="71850" y="178911"/>
                    <a:pt x="43714" y="136517"/>
                  </a:cubicBezTo>
                  <a:cubicBezTo>
                    <a:pt x="36017" y="125666"/>
                    <a:pt x="29330" y="114059"/>
                    <a:pt x="23905" y="102199"/>
                  </a:cubicBezTo>
                  <a:cubicBezTo>
                    <a:pt x="18732" y="89329"/>
                    <a:pt x="16335" y="75829"/>
                    <a:pt x="16713" y="61698"/>
                  </a:cubicBezTo>
                  <a:cubicBezTo>
                    <a:pt x="16965" y="55641"/>
                    <a:pt x="19614" y="49964"/>
                    <a:pt x="24535" y="45548"/>
                  </a:cubicBezTo>
                  <a:lnTo>
                    <a:pt x="34251" y="35833"/>
                  </a:lnTo>
                  <a:lnTo>
                    <a:pt x="85603" y="87058"/>
                  </a:lnTo>
                  <a:lnTo>
                    <a:pt x="76644" y="95890"/>
                  </a:lnTo>
                  <a:cubicBezTo>
                    <a:pt x="68695" y="104091"/>
                    <a:pt x="68695" y="117339"/>
                    <a:pt x="76644" y="125540"/>
                  </a:cubicBezTo>
                  <a:lnTo>
                    <a:pt x="164586" y="212977"/>
                  </a:lnTo>
                  <a:cubicBezTo>
                    <a:pt x="172913" y="221052"/>
                    <a:pt x="186287" y="221052"/>
                    <a:pt x="194488" y="212724"/>
                  </a:cubicBezTo>
                  <a:lnTo>
                    <a:pt x="202815" y="204019"/>
                  </a:lnTo>
                  <a:lnTo>
                    <a:pt x="254167" y="255244"/>
                  </a:lnTo>
                  <a:lnTo>
                    <a:pt x="246597" y="262814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7" name="Freihandform: Form 436">
              <a:extLst>
                <a:ext uri="{FF2B5EF4-FFF2-40B4-BE49-F238E27FC236}">
                  <a16:creationId xmlns:a16="http://schemas.microsoft.com/office/drawing/2014/main" id="{F569FD8B-09C1-693E-0D70-45CD5A9BD601}"/>
                </a:ext>
              </a:extLst>
            </p:cNvPr>
            <p:cNvSpPr/>
            <p:nvPr/>
          </p:nvSpPr>
          <p:spPr bwMode="gray">
            <a:xfrm>
              <a:off x="8992703" y="4627862"/>
              <a:ext cx="181995" cy="182113"/>
            </a:xfrm>
            <a:custGeom>
              <a:avLst/>
              <a:gdLst>
                <a:gd name="connsiteX0" fmla="*/ 130595 w 181995"/>
                <a:gd name="connsiteY0" fmla="*/ 51274 h 182113"/>
                <a:gd name="connsiteX1" fmla="*/ 3036 w 181995"/>
                <a:gd name="connsiteY1" fmla="*/ 49 h 182113"/>
                <a:gd name="connsiteX2" fmla="*/ 8 w 181995"/>
                <a:gd name="connsiteY2" fmla="*/ 3203 h 182113"/>
                <a:gd name="connsiteX3" fmla="*/ 261 w 181995"/>
                <a:gd name="connsiteY3" fmla="*/ 13549 h 182113"/>
                <a:gd name="connsiteX4" fmla="*/ 1269 w 181995"/>
                <a:gd name="connsiteY4" fmla="*/ 15820 h 182113"/>
                <a:gd name="connsiteX5" fmla="*/ 3415 w 181995"/>
                <a:gd name="connsiteY5" fmla="*/ 16704 h 182113"/>
                <a:gd name="connsiteX6" fmla="*/ 3415 w 181995"/>
                <a:gd name="connsiteY6" fmla="*/ 16704 h 182113"/>
                <a:gd name="connsiteX7" fmla="*/ 116464 w 181995"/>
                <a:gd name="connsiteY7" fmla="*/ 60737 h 182113"/>
                <a:gd name="connsiteX8" fmla="*/ 165292 w 181995"/>
                <a:gd name="connsiteY8" fmla="*/ 171768 h 182113"/>
                <a:gd name="connsiteX9" fmla="*/ 165292 w 181995"/>
                <a:gd name="connsiteY9" fmla="*/ 178581 h 182113"/>
                <a:gd name="connsiteX10" fmla="*/ 166175 w 181995"/>
                <a:gd name="connsiteY10" fmla="*/ 180852 h 182113"/>
                <a:gd name="connsiteX11" fmla="*/ 168446 w 181995"/>
                <a:gd name="connsiteY11" fmla="*/ 181861 h 182113"/>
                <a:gd name="connsiteX12" fmla="*/ 178792 w 181995"/>
                <a:gd name="connsiteY12" fmla="*/ 182114 h 182113"/>
                <a:gd name="connsiteX13" fmla="*/ 178792 w 181995"/>
                <a:gd name="connsiteY13" fmla="*/ 182114 h 182113"/>
                <a:gd name="connsiteX14" fmla="*/ 181947 w 181995"/>
                <a:gd name="connsiteY14" fmla="*/ 179086 h 182113"/>
                <a:gd name="connsiteX15" fmla="*/ 130721 w 181995"/>
                <a:gd name="connsiteY15" fmla="*/ 51527 h 1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1995" h="182113">
                  <a:moveTo>
                    <a:pt x="130595" y="51274"/>
                  </a:moveTo>
                  <a:cubicBezTo>
                    <a:pt x="97034" y="17587"/>
                    <a:pt x="50476" y="-1087"/>
                    <a:pt x="3036" y="49"/>
                  </a:cubicBezTo>
                  <a:cubicBezTo>
                    <a:pt x="1269" y="49"/>
                    <a:pt x="-118" y="1563"/>
                    <a:pt x="8" y="3203"/>
                  </a:cubicBezTo>
                  <a:lnTo>
                    <a:pt x="261" y="13549"/>
                  </a:lnTo>
                  <a:cubicBezTo>
                    <a:pt x="261" y="14432"/>
                    <a:pt x="639" y="15189"/>
                    <a:pt x="1269" y="15820"/>
                  </a:cubicBezTo>
                  <a:cubicBezTo>
                    <a:pt x="1900" y="16325"/>
                    <a:pt x="2658" y="16704"/>
                    <a:pt x="3415" y="16704"/>
                  </a:cubicBezTo>
                  <a:lnTo>
                    <a:pt x="3415" y="16704"/>
                  </a:lnTo>
                  <a:cubicBezTo>
                    <a:pt x="45556" y="15820"/>
                    <a:pt x="85930" y="31466"/>
                    <a:pt x="116464" y="60737"/>
                  </a:cubicBezTo>
                  <a:cubicBezTo>
                    <a:pt x="146997" y="90009"/>
                    <a:pt x="164409" y="129500"/>
                    <a:pt x="165292" y="171768"/>
                  </a:cubicBezTo>
                  <a:cubicBezTo>
                    <a:pt x="165292" y="174039"/>
                    <a:pt x="165292" y="176310"/>
                    <a:pt x="165292" y="178581"/>
                  </a:cubicBezTo>
                  <a:cubicBezTo>
                    <a:pt x="165292" y="179464"/>
                    <a:pt x="165544" y="180221"/>
                    <a:pt x="166175" y="180852"/>
                  </a:cubicBezTo>
                  <a:cubicBezTo>
                    <a:pt x="166806" y="181483"/>
                    <a:pt x="167563" y="181861"/>
                    <a:pt x="168446" y="181861"/>
                  </a:cubicBezTo>
                  <a:lnTo>
                    <a:pt x="178792" y="182114"/>
                  </a:lnTo>
                  <a:lnTo>
                    <a:pt x="178792" y="182114"/>
                  </a:lnTo>
                  <a:cubicBezTo>
                    <a:pt x="180559" y="182114"/>
                    <a:pt x="181947" y="180726"/>
                    <a:pt x="181947" y="179086"/>
                  </a:cubicBezTo>
                  <a:cubicBezTo>
                    <a:pt x="183082" y="131519"/>
                    <a:pt x="164409" y="85088"/>
                    <a:pt x="130721" y="5152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8" name="Freihandform: Form 437">
              <a:extLst>
                <a:ext uri="{FF2B5EF4-FFF2-40B4-BE49-F238E27FC236}">
                  <a16:creationId xmlns:a16="http://schemas.microsoft.com/office/drawing/2014/main" id="{B3F5B18F-CED8-7C28-2F36-4D34D122668B}"/>
                </a:ext>
              </a:extLst>
            </p:cNvPr>
            <p:cNvSpPr/>
            <p:nvPr/>
          </p:nvSpPr>
          <p:spPr bwMode="gray">
            <a:xfrm>
              <a:off x="8992830" y="4680776"/>
              <a:ext cx="128890" cy="128946"/>
            </a:xfrm>
            <a:custGeom>
              <a:avLst/>
              <a:gdLst>
                <a:gd name="connsiteX0" fmla="*/ 10606 w 128890"/>
                <a:gd name="connsiteY0" fmla="*/ 0 h 128946"/>
                <a:gd name="connsiteX1" fmla="*/ 3036 w 128890"/>
                <a:gd name="connsiteY1" fmla="*/ 0 h 128946"/>
                <a:gd name="connsiteX2" fmla="*/ 8 w 128890"/>
                <a:gd name="connsiteY2" fmla="*/ 3280 h 128946"/>
                <a:gd name="connsiteX3" fmla="*/ 386 w 128890"/>
                <a:gd name="connsiteY3" fmla="*/ 13626 h 128946"/>
                <a:gd name="connsiteX4" fmla="*/ 1396 w 128890"/>
                <a:gd name="connsiteY4" fmla="*/ 15771 h 128946"/>
                <a:gd name="connsiteX5" fmla="*/ 3667 w 128890"/>
                <a:gd name="connsiteY5" fmla="*/ 16655 h 128946"/>
                <a:gd name="connsiteX6" fmla="*/ 112300 w 128890"/>
                <a:gd name="connsiteY6" fmla="*/ 118601 h 128946"/>
                <a:gd name="connsiteX7" fmla="*/ 112300 w 128890"/>
                <a:gd name="connsiteY7" fmla="*/ 125288 h 128946"/>
                <a:gd name="connsiteX8" fmla="*/ 115328 w 128890"/>
                <a:gd name="connsiteY8" fmla="*/ 128568 h 128946"/>
                <a:gd name="connsiteX9" fmla="*/ 125674 w 128890"/>
                <a:gd name="connsiteY9" fmla="*/ 128947 h 128946"/>
                <a:gd name="connsiteX10" fmla="*/ 125674 w 128890"/>
                <a:gd name="connsiteY10" fmla="*/ 128947 h 128946"/>
                <a:gd name="connsiteX11" fmla="*/ 128828 w 128890"/>
                <a:gd name="connsiteY11" fmla="*/ 125919 h 128946"/>
                <a:gd name="connsiteX12" fmla="*/ 10606 w 128890"/>
                <a:gd name="connsiteY12" fmla="*/ 126 h 12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890" h="128946">
                  <a:moveTo>
                    <a:pt x="10606" y="0"/>
                  </a:moveTo>
                  <a:cubicBezTo>
                    <a:pt x="8082" y="0"/>
                    <a:pt x="5560" y="0"/>
                    <a:pt x="3036" y="0"/>
                  </a:cubicBezTo>
                  <a:cubicBezTo>
                    <a:pt x="1269" y="0"/>
                    <a:pt x="-118" y="1514"/>
                    <a:pt x="8" y="3280"/>
                  </a:cubicBezTo>
                  <a:lnTo>
                    <a:pt x="386" y="13626"/>
                  </a:lnTo>
                  <a:cubicBezTo>
                    <a:pt x="386" y="14510"/>
                    <a:pt x="765" y="15267"/>
                    <a:pt x="1396" y="15771"/>
                  </a:cubicBezTo>
                  <a:cubicBezTo>
                    <a:pt x="2026" y="16402"/>
                    <a:pt x="2657" y="16528"/>
                    <a:pt x="3667" y="16655"/>
                  </a:cubicBezTo>
                  <a:cubicBezTo>
                    <a:pt x="61327" y="14762"/>
                    <a:pt x="110408" y="60562"/>
                    <a:pt x="112300" y="118601"/>
                  </a:cubicBezTo>
                  <a:cubicBezTo>
                    <a:pt x="112300" y="120872"/>
                    <a:pt x="112300" y="123017"/>
                    <a:pt x="112300" y="125288"/>
                  </a:cubicBezTo>
                  <a:cubicBezTo>
                    <a:pt x="112300" y="127054"/>
                    <a:pt x="113562" y="128442"/>
                    <a:pt x="115328" y="128568"/>
                  </a:cubicBezTo>
                  <a:lnTo>
                    <a:pt x="125674" y="128947"/>
                  </a:lnTo>
                  <a:lnTo>
                    <a:pt x="125674" y="128947"/>
                  </a:lnTo>
                  <a:cubicBezTo>
                    <a:pt x="127314" y="128947"/>
                    <a:pt x="128828" y="127559"/>
                    <a:pt x="128828" y="125919"/>
                  </a:cubicBezTo>
                  <a:cubicBezTo>
                    <a:pt x="130974" y="58670"/>
                    <a:pt x="77855" y="2145"/>
                    <a:pt x="10606" y="126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9" name="Freihandform: Form 438">
              <a:extLst>
                <a:ext uri="{FF2B5EF4-FFF2-40B4-BE49-F238E27FC236}">
                  <a16:creationId xmlns:a16="http://schemas.microsoft.com/office/drawing/2014/main" id="{B9D06824-74C5-2D75-6B40-AD8D21B55C42}"/>
                </a:ext>
              </a:extLst>
            </p:cNvPr>
            <p:cNvSpPr/>
            <p:nvPr/>
          </p:nvSpPr>
          <p:spPr bwMode="gray">
            <a:xfrm>
              <a:off x="8992703" y="4735440"/>
              <a:ext cx="74332" cy="74283"/>
            </a:xfrm>
            <a:custGeom>
              <a:avLst/>
              <a:gdLst>
                <a:gd name="connsiteX0" fmla="*/ 58426 w 74332"/>
                <a:gd name="connsiteY0" fmla="*/ 72643 h 74283"/>
                <a:gd name="connsiteX1" fmla="*/ 60571 w 74332"/>
                <a:gd name="connsiteY1" fmla="*/ 73652 h 74283"/>
                <a:gd name="connsiteX2" fmla="*/ 70917 w 74332"/>
                <a:gd name="connsiteY2" fmla="*/ 74283 h 74283"/>
                <a:gd name="connsiteX3" fmla="*/ 71043 w 74332"/>
                <a:gd name="connsiteY3" fmla="*/ 74283 h 74283"/>
                <a:gd name="connsiteX4" fmla="*/ 74197 w 74332"/>
                <a:gd name="connsiteY4" fmla="*/ 71381 h 74283"/>
                <a:gd name="connsiteX5" fmla="*/ 57416 w 74332"/>
                <a:gd name="connsiteY5" fmla="*/ 22679 h 74283"/>
                <a:gd name="connsiteX6" fmla="*/ 11112 w 74332"/>
                <a:gd name="connsiteY6" fmla="*/ 95 h 74283"/>
                <a:gd name="connsiteX7" fmla="*/ 2910 w 74332"/>
                <a:gd name="connsiteY7" fmla="*/ 95 h 74283"/>
                <a:gd name="connsiteX8" fmla="*/ 9 w 74332"/>
                <a:gd name="connsiteY8" fmla="*/ 3375 h 74283"/>
                <a:gd name="connsiteX9" fmla="*/ 639 w 74332"/>
                <a:gd name="connsiteY9" fmla="*/ 13721 h 74283"/>
                <a:gd name="connsiteX10" fmla="*/ 1649 w 74332"/>
                <a:gd name="connsiteY10" fmla="*/ 15866 h 74283"/>
                <a:gd name="connsiteX11" fmla="*/ 3920 w 74332"/>
                <a:gd name="connsiteY11" fmla="*/ 16623 h 74283"/>
                <a:gd name="connsiteX12" fmla="*/ 40635 w 74332"/>
                <a:gd name="connsiteY12" fmla="*/ 29240 h 74283"/>
                <a:gd name="connsiteX13" fmla="*/ 57669 w 74332"/>
                <a:gd name="connsiteY13" fmla="*/ 64063 h 74283"/>
                <a:gd name="connsiteX14" fmla="*/ 57669 w 74332"/>
                <a:gd name="connsiteY14" fmla="*/ 70372 h 74283"/>
                <a:gd name="connsiteX15" fmla="*/ 58426 w 74332"/>
                <a:gd name="connsiteY15" fmla="*/ 72643 h 7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332" h="74283">
                  <a:moveTo>
                    <a:pt x="58426" y="72643"/>
                  </a:moveTo>
                  <a:cubicBezTo>
                    <a:pt x="58426" y="72643"/>
                    <a:pt x="59814" y="73652"/>
                    <a:pt x="60571" y="73652"/>
                  </a:cubicBezTo>
                  <a:lnTo>
                    <a:pt x="70917" y="74283"/>
                  </a:lnTo>
                  <a:cubicBezTo>
                    <a:pt x="70917" y="74283"/>
                    <a:pt x="70917" y="74283"/>
                    <a:pt x="71043" y="74283"/>
                  </a:cubicBezTo>
                  <a:cubicBezTo>
                    <a:pt x="72683" y="74283"/>
                    <a:pt x="74071" y="73022"/>
                    <a:pt x="74197" y="71381"/>
                  </a:cubicBezTo>
                  <a:cubicBezTo>
                    <a:pt x="75332" y="53465"/>
                    <a:pt x="69277" y="36053"/>
                    <a:pt x="57416" y="22679"/>
                  </a:cubicBezTo>
                  <a:cubicBezTo>
                    <a:pt x="45430" y="9179"/>
                    <a:pt x="29028" y="1230"/>
                    <a:pt x="11112" y="95"/>
                  </a:cubicBezTo>
                  <a:cubicBezTo>
                    <a:pt x="8336" y="-32"/>
                    <a:pt x="5687" y="-32"/>
                    <a:pt x="2910" y="95"/>
                  </a:cubicBezTo>
                  <a:cubicBezTo>
                    <a:pt x="1144" y="95"/>
                    <a:pt x="-118" y="1735"/>
                    <a:pt x="9" y="3375"/>
                  </a:cubicBezTo>
                  <a:lnTo>
                    <a:pt x="639" y="13721"/>
                  </a:lnTo>
                  <a:cubicBezTo>
                    <a:pt x="639" y="14604"/>
                    <a:pt x="1018" y="15361"/>
                    <a:pt x="1649" y="15866"/>
                  </a:cubicBezTo>
                  <a:cubicBezTo>
                    <a:pt x="2280" y="16371"/>
                    <a:pt x="3037" y="16749"/>
                    <a:pt x="3920" y="16623"/>
                  </a:cubicBezTo>
                  <a:cubicBezTo>
                    <a:pt x="17547" y="15866"/>
                    <a:pt x="30416" y="20282"/>
                    <a:pt x="40635" y="29240"/>
                  </a:cubicBezTo>
                  <a:cubicBezTo>
                    <a:pt x="50730" y="38198"/>
                    <a:pt x="56786" y="50563"/>
                    <a:pt x="57669" y="64063"/>
                  </a:cubicBezTo>
                  <a:cubicBezTo>
                    <a:pt x="57795" y="66208"/>
                    <a:pt x="57795" y="68227"/>
                    <a:pt x="57669" y="70372"/>
                  </a:cubicBezTo>
                  <a:cubicBezTo>
                    <a:pt x="57669" y="71255"/>
                    <a:pt x="57921" y="72012"/>
                    <a:pt x="58426" y="72643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40" name="Grafik 402">
            <a:extLst>
              <a:ext uri="{FF2B5EF4-FFF2-40B4-BE49-F238E27FC236}">
                <a16:creationId xmlns:a16="http://schemas.microsoft.com/office/drawing/2014/main" id="{3B7E9EC4-7032-3BC5-8667-258F5E7C13C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16203" y="4552964"/>
            <a:ext cx="295492" cy="407658"/>
            <a:chOff x="10011417" y="4592961"/>
            <a:chExt cx="295492" cy="407658"/>
          </a:xfrm>
          <a:solidFill>
            <a:schemeClr val="accent2"/>
          </a:solidFill>
        </p:grpSpPr>
        <p:sp>
          <p:nvSpPr>
            <p:cNvPr id="441" name="Freihandform: Form 440">
              <a:extLst>
                <a:ext uri="{FF2B5EF4-FFF2-40B4-BE49-F238E27FC236}">
                  <a16:creationId xmlns:a16="http://schemas.microsoft.com/office/drawing/2014/main" id="{E6956309-BED5-3E10-5177-48EED0DED238}"/>
                </a:ext>
              </a:extLst>
            </p:cNvPr>
            <p:cNvSpPr/>
            <p:nvPr/>
          </p:nvSpPr>
          <p:spPr bwMode="gray">
            <a:xfrm>
              <a:off x="10011417" y="4592961"/>
              <a:ext cx="295492" cy="407658"/>
            </a:xfrm>
            <a:custGeom>
              <a:avLst/>
              <a:gdLst>
                <a:gd name="connsiteX0" fmla="*/ 292591 w 295492"/>
                <a:gd name="connsiteY0" fmla="*/ 390878 h 407658"/>
                <a:gd name="connsiteX1" fmla="*/ 259534 w 295492"/>
                <a:gd name="connsiteY1" fmla="*/ 390878 h 407658"/>
                <a:gd name="connsiteX2" fmla="*/ 259534 w 295492"/>
                <a:gd name="connsiteY2" fmla="*/ 34066 h 407658"/>
                <a:gd name="connsiteX3" fmla="*/ 256380 w 295492"/>
                <a:gd name="connsiteY3" fmla="*/ 30912 h 407658"/>
                <a:gd name="connsiteX4" fmla="*/ 233669 w 295492"/>
                <a:gd name="connsiteY4" fmla="*/ 30912 h 407658"/>
                <a:gd name="connsiteX5" fmla="*/ 233669 w 295492"/>
                <a:gd name="connsiteY5" fmla="*/ 3154 h 407658"/>
                <a:gd name="connsiteX6" fmla="*/ 230515 w 295492"/>
                <a:gd name="connsiteY6" fmla="*/ 0 h 407658"/>
                <a:gd name="connsiteX7" fmla="*/ 65230 w 295492"/>
                <a:gd name="connsiteY7" fmla="*/ 0 h 407658"/>
                <a:gd name="connsiteX8" fmla="*/ 62076 w 295492"/>
                <a:gd name="connsiteY8" fmla="*/ 3154 h 407658"/>
                <a:gd name="connsiteX9" fmla="*/ 62076 w 295492"/>
                <a:gd name="connsiteY9" fmla="*/ 30912 h 407658"/>
                <a:gd name="connsiteX10" fmla="*/ 39365 w 295492"/>
                <a:gd name="connsiteY10" fmla="*/ 30912 h 407658"/>
                <a:gd name="connsiteX11" fmla="*/ 36211 w 295492"/>
                <a:gd name="connsiteY11" fmla="*/ 34066 h 407658"/>
                <a:gd name="connsiteX12" fmla="*/ 36211 w 295492"/>
                <a:gd name="connsiteY12" fmla="*/ 391004 h 407658"/>
                <a:gd name="connsiteX13" fmla="*/ 3154 w 295492"/>
                <a:gd name="connsiteY13" fmla="*/ 391004 h 407658"/>
                <a:gd name="connsiteX14" fmla="*/ 0 w 295492"/>
                <a:gd name="connsiteY14" fmla="*/ 394159 h 407658"/>
                <a:gd name="connsiteX15" fmla="*/ 0 w 295492"/>
                <a:gd name="connsiteY15" fmla="*/ 404505 h 407658"/>
                <a:gd name="connsiteX16" fmla="*/ 3154 w 295492"/>
                <a:gd name="connsiteY16" fmla="*/ 407659 h 407658"/>
                <a:gd name="connsiteX17" fmla="*/ 292338 w 295492"/>
                <a:gd name="connsiteY17" fmla="*/ 407659 h 407658"/>
                <a:gd name="connsiteX18" fmla="*/ 295493 w 295492"/>
                <a:gd name="connsiteY18" fmla="*/ 404505 h 407658"/>
                <a:gd name="connsiteX19" fmla="*/ 295493 w 295492"/>
                <a:gd name="connsiteY19" fmla="*/ 394159 h 407658"/>
                <a:gd name="connsiteX20" fmla="*/ 292338 w 295492"/>
                <a:gd name="connsiteY20" fmla="*/ 391004 h 407658"/>
                <a:gd name="connsiteX21" fmla="*/ 158345 w 295492"/>
                <a:gd name="connsiteY21" fmla="*/ 334353 h 407658"/>
                <a:gd name="connsiteX22" fmla="*/ 137652 w 295492"/>
                <a:gd name="connsiteY22" fmla="*/ 334353 h 407658"/>
                <a:gd name="connsiteX23" fmla="*/ 134498 w 295492"/>
                <a:gd name="connsiteY23" fmla="*/ 337508 h 407658"/>
                <a:gd name="connsiteX24" fmla="*/ 134498 w 295492"/>
                <a:gd name="connsiteY24" fmla="*/ 390878 h 407658"/>
                <a:gd name="connsiteX25" fmla="*/ 52992 w 295492"/>
                <a:gd name="connsiteY25" fmla="*/ 390878 h 407658"/>
                <a:gd name="connsiteX26" fmla="*/ 52992 w 295492"/>
                <a:gd name="connsiteY26" fmla="*/ 47440 h 407658"/>
                <a:gd name="connsiteX27" fmla="*/ 242879 w 295492"/>
                <a:gd name="connsiteY27" fmla="*/ 47440 h 407658"/>
                <a:gd name="connsiteX28" fmla="*/ 242879 w 295492"/>
                <a:gd name="connsiteY28" fmla="*/ 390878 h 407658"/>
                <a:gd name="connsiteX29" fmla="*/ 161373 w 295492"/>
                <a:gd name="connsiteY29" fmla="*/ 390878 h 407658"/>
                <a:gd name="connsiteX30" fmla="*/ 161373 w 295492"/>
                <a:gd name="connsiteY30" fmla="*/ 337508 h 407658"/>
                <a:gd name="connsiteX31" fmla="*/ 158218 w 295492"/>
                <a:gd name="connsiteY31" fmla="*/ 334353 h 407658"/>
                <a:gd name="connsiteX32" fmla="*/ 217141 w 295492"/>
                <a:gd name="connsiteY32" fmla="*/ 16528 h 407658"/>
                <a:gd name="connsiteX33" fmla="*/ 217141 w 295492"/>
                <a:gd name="connsiteY33" fmla="*/ 30786 h 407658"/>
                <a:gd name="connsiteX34" fmla="*/ 78857 w 295492"/>
                <a:gd name="connsiteY34" fmla="*/ 30786 h 407658"/>
                <a:gd name="connsiteX35" fmla="*/ 78857 w 295492"/>
                <a:gd name="connsiteY35" fmla="*/ 16528 h 407658"/>
                <a:gd name="connsiteX36" fmla="*/ 217141 w 295492"/>
                <a:gd name="connsiteY36" fmla="*/ 16528 h 40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5492" h="407658">
                  <a:moveTo>
                    <a:pt x="292591" y="390878"/>
                  </a:moveTo>
                  <a:lnTo>
                    <a:pt x="259534" y="390878"/>
                  </a:lnTo>
                  <a:lnTo>
                    <a:pt x="259534" y="34066"/>
                  </a:lnTo>
                  <a:cubicBezTo>
                    <a:pt x="259534" y="32300"/>
                    <a:pt x="258146" y="30912"/>
                    <a:pt x="256380" y="30912"/>
                  </a:cubicBezTo>
                  <a:lnTo>
                    <a:pt x="233669" y="30912"/>
                  </a:lnTo>
                  <a:lnTo>
                    <a:pt x="233669" y="3154"/>
                  </a:lnTo>
                  <a:cubicBezTo>
                    <a:pt x="233669" y="1388"/>
                    <a:pt x="232281" y="0"/>
                    <a:pt x="230515" y="0"/>
                  </a:cubicBezTo>
                  <a:lnTo>
                    <a:pt x="65230" y="0"/>
                  </a:lnTo>
                  <a:cubicBezTo>
                    <a:pt x="63464" y="0"/>
                    <a:pt x="62076" y="1388"/>
                    <a:pt x="62076" y="3154"/>
                  </a:cubicBezTo>
                  <a:lnTo>
                    <a:pt x="62076" y="30912"/>
                  </a:lnTo>
                  <a:lnTo>
                    <a:pt x="39365" y="30912"/>
                  </a:lnTo>
                  <a:cubicBezTo>
                    <a:pt x="37599" y="30912"/>
                    <a:pt x="36211" y="32300"/>
                    <a:pt x="36211" y="34066"/>
                  </a:cubicBezTo>
                  <a:lnTo>
                    <a:pt x="36211" y="391004"/>
                  </a:lnTo>
                  <a:lnTo>
                    <a:pt x="3154" y="391004"/>
                  </a:lnTo>
                  <a:cubicBezTo>
                    <a:pt x="1388" y="391004"/>
                    <a:pt x="0" y="392392"/>
                    <a:pt x="0" y="394159"/>
                  </a:cubicBezTo>
                  <a:lnTo>
                    <a:pt x="0" y="404505"/>
                  </a:lnTo>
                  <a:cubicBezTo>
                    <a:pt x="0" y="406271"/>
                    <a:pt x="1388" y="407659"/>
                    <a:pt x="3154" y="407659"/>
                  </a:cubicBezTo>
                  <a:lnTo>
                    <a:pt x="292338" y="407659"/>
                  </a:lnTo>
                  <a:cubicBezTo>
                    <a:pt x="294105" y="407659"/>
                    <a:pt x="295493" y="406271"/>
                    <a:pt x="295493" y="404505"/>
                  </a:cubicBezTo>
                  <a:lnTo>
                    <a:pt x="295493" y="394159"/>
                  </a:lnTo>
                  <a:cubicBezTo>
                    <a:pt x="295493" y="392392"/>
                    <a:pt x="294105" y="391004"/>
                    <a:pt x="292338" y="391004"/>
                  </a:cubicBezTo>
                  <a:close/>
                  <a:moveTo>
                    <a:pt x="158345" y="334353"/>
                  </a:moveTo>
                  <a:lnTo>
                    <a:pt x="137652" y="334353"/>
                  </a:lnTo>
                  <a:cubicBezTo>
                    <a:pt x="135887" y="334353"/>
                    <a:pt x="134498" y="335741"/>
                    <a:pt x="134498" y="337508"/>
                  </a:cubicBezTo>
                  <a:lnTo>
                    <a:pt x="134498" y="390878"/>
                  </a:lnTo>
                  <a:lnTo>
                    <a:pt x="52992" y="390878"/>
                  </a:lnTo>
                  <a:lnTo>
                    <a:pt x="52992" y="47440"/>
                  </a:lnTo>
                  <a:lnTo>
                    <a:pt x="242879" y="47440"/>
                  </a:lnTo>
                  <a:lnTo>
                    <a:pt x="242879" y="390878"/>
                  </a:lnTo>
                  <a:lnTo>
                    <a:pt x="161373" y="390878"/>
                  </a:lnTo>
                  <a:lnTo>
                    <a:pt x="161373" y="337508"/>
                  </a:lnTo>
                  <a:cubicBezTo>
                    <a:pt x="161373" y="335741"/>
                    <a:pt x="159985" y="334353"/>
                    <a:pt x="158218" y="334353"/>
                  </a:cubicBezTo>
                  <a:close/>
                  <a:moveTo>
                    <a:pt x="217141" y="16528"/>
                  </a:moveTo>
                  <a:lnTo>
                    <a:pt x="217141" y="30786"/>
                  </a:lnTo>
                  <a:lnTo>
                    <a:pt x="78857" y="30786"/>
                  </a:lnTo>
                  <a:lnTo>
                    <a:pt x="78857" y="16528"/>
                  </a:lnTo>
                  <a:lnTo>
                    <a:pt x="217141" y="16528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2" name="Freihandform: Form 441">
              <a:extLst>
                <a:ext uri="{FF2B5EF4-FFF2-40B4-BE49-F238E27FC236}">
                  <a16:creationId xmlns:a16="http://schemas.microsoft.com/office/drawing/2014/main" id="{C59AEF87-3863-2016-9080-742A9FA72B4F}"/>
                </a:ext>
              </a:extLst>
            </p:cNvPr>
            <p:cNvSpPr/>
            <p:nvPr/>
          </p:nvSpPr>
          <p:spPr bwMode="gray">
            <a:xfrm>
              <a:off x="10094942" y="4773133"/>
              <a:ext cx="25991" cy="36589"/>
            </a:xfrm>
            <a:custGeom>
              <a:avLst/>
              <a:gdLst>
                <a:gd name="connsiteX0" fmla="*/ 22837 w 25991"/>
                <a:gd name="connsiteY0" fmla="*/ 0 h 36589"/>
                <a:gd name="connsiteX1" fmla="*/ 25991 w 25991"/>
                <a:gd name="connsiteY1" fmla="*/ 3154 h 36589"/>
                <a:gd name="connsiteX2" fmla="*/ 25991 w 25991"/>
                <a:gd name="connsiteY2" fmla="*/ 33435 h 36589"/>
                <a:gd name="connsiteX3" fmla="*/ 22837 w 25991"/>
                <a:gd name="connsiteY3" fmla="*/ 36590 h 36589"/>
                <a:gd name="connsiteX4" fmla="*/ 3154 w 25991"/>
                <a:gd name="connsiteY4" fmla="*/ 36590 h 36589"/>
                <a:gd name="connsiteX5" fmla="*/ 0 w 25991"/>
                <a:gd name="connsiteY5" fmla="*/ 33435 h 36589"/>
                <a:gd name="connsiteX6" fmla="*/ 0 w 25991"/>
                <a:gd name="connsiteY6" fmla="*/ 3154 h 36589"/>
                <a:gd name="connsiteX7" fmla="*/ 3154 w 25991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6589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3435"/>
                  </a:lnTo>
                  <a:cubicBezTo>
                    <a:pt x="25991" y="35177"/>
                    <a:pt x="24579" y="36590"/>
                    <a:pt x="22837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3" name="Freihandform: Form 442">
              <a:extLst>
                <a:ext uri="{FF2B5EF4-FFF2-40B4-BE49-F238E27FC236}">
                  <a16:creationId xmlns:a16="http://schemas.microsoft.com/office/drawing/2014/main" id="{35280945-3801-E3CD-ADFB-85AD3B61C2C5}"/>
                </a:ext>
              </a:extLst>
            </p:cNvPr>
            <p:cNvSpPr/>
            <p:nvPr/>
          </p:nvSpPr>
          <p:spPr bwMode="gray">
            <a:xfrm>
              <a:off x="10094942" y="4721656"/>
              <a:ext cx="25991" cy="36589"/>
            </a:xfrm>
            <a:custGeom>
              <a:avLst/>
              <a:gdLst>
                <a:gd name="connsiteX0" fmla="*/ 22837 w 25991"/>
                <a:gd name="connsiteY0" fmla="*/ 0 h 36589"/>
                <a:gd name="connsiteX1" fmla="*/ 25991 w 25991"/>
                <a:gd name="connsiteY1" fmla="*/ 3154 h 36589"/>
                <a:gd name="connsiteX2" fmla="*/ 25991 w 25991"/>
                <a:gd name="connsiteY2" fmla="*/ 33435 h 36589"/>
                <a:gd name="connsiteX3" fmla="*/ 22837 w 25991"/>
                <a:gd name="connsiteY3" fmla="*/ 36590 h 36589"/>
                <a:gd name="connsiteX4" fmla="*/ 3154 w 25991"/>
                <a:gd name="connsiteY4" fmla="*/ 36590 h 36589"/>
                <a:gd name="connsiteX5" fmla="*/ 0 w 25991"/>
                <a:gd name="connsiteY5" fmla="*/ 33435 h 36589"/>
                <a:gd name="connsiteX6" fmla="*/ 0 w 25991"/>
                <a:gd name="connsiteY6" fmla="*/ 3154 h 36589"/>
                <a:gd name="connsiteX7" fmla="*/ 3154 w 25991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6589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3435"/>
                  </a:lnTo>
                  <a:cubicBezTo>
                    <a:pt x="25991" y="35177"/>
                    <a:pt x="24579" y="36590"/>
                    <a:pt x="22837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4" name="Freihandform: Form 443">
              <a:extLst>
                <a:ext uri="{FF2B5EF4-FFF2-40B4-BE49-F238E27FC236}">
                  <a16:creationId xmlns:a16="http://schemas.microsoft.com/office/drawing/2014/main" id="{A812A05C-A194-D2CE-FC2A-77B51A2460BE}"/>
                </a:ext>
              </a:extLst>
            </p:cNvPr>
            <p:cNvSpPr/>
            <p:nvPr/>
          </p:nvSpPr>
          <p:spPr bwMode="gray">
            <a:xfrm>
              <a:off x="10094942" y="4824611"/>
              <a:ext cx="25991" cy="36589"/>
            </a:xfrm>
            <a:custGeom>
              <a:avLst/>
              <a:gdLst>
                <a:gd name="connsiteX0" fmla="*/ 22837 w 25991"/>
                <a:gd name="connsiteY0" fmla="*/ 0 h 36589"/>
                <a:gd name="connsiteX1" fmla="*/ 25991 w 25991"/>
                <a:gd name="connsiteY1" fmla="*/ 3154 h 36589"/>
                <a:gd name="connsiteX2" fmla="*/ 25991 w 25991"/>
                <a:gd name="connsiteY2" fmla="*/ 33435 h 36589"/>
                <a:gd name="connsiteX3" fmla="*/ 22837 w 25991"/>
                <a:gd name="connsiteY3" fmla="*/ 36590 h 36589"/>
                <a:gd name="connsiteX4" fmla="*/ 3154 w 25991"/>
                <a:gd name="connsiteY4" fmla="*/ 36590 h 36589"/>
                <a:gd name="connsiteX5" fmla="*/ 0 w 25991"/>
                <a:gd name="connsiteY5" fmla="*/ 33435 h 36589"/>
                <a:gd name="connsiteX6" fmla="*/ 0 w 25991"/>
                <a:gd name="connsiteY6" fmla="*/ 3154 h 36589"/>
                <a:gd name="connsiteX7" fmla="*/ 3154 w 25991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6589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3435"/>
                  </a:lnTo>
                  <a:cubicBezTo>
                    <a:pt x="25991" y="35177"/>
                    <a:pt x="24579" y="36590"/>
                    <a:pt x="22837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5" name="Freihandform: Form 444">
              <a:extLst>
                <a:ext uri="{FF2B5EF4-FFF2-40B4-BE49-F238E27FC236}">
                  <a16:creationId xmlns:a16="http://schemas.microsoft.com/office/drawing/2014/main" id="{78D3A79F-3C88-AEE9-4FCC-8D4B7CC5FDE4}"/>
                </a:ext>
              </a:extLst>
            </p:cNvPr>
            <p:cNvSpPr/>
            <p:nvPr/>
          </p:nvSpPr>
          <p:spPr bwMode="gray">
            <a:xfrm>
              <a:off x="10094942" y="4876089"/>
              <a:ext cx="25991" cy="38103"/>
            </a:xfrm>
            <a:custGeom>
              <a:avLst/>
              <a:gdLst>
                <a:gd name="connsiteX0" fmla="*/ 22837 w 25991"/>
                <a:gd name="connsiteY0" fmla="*/ 0 h 38103"/>
                <a:gd name="connsiteX1" fmla="*/ 25991 w 25991"/>
                <a:gd name="connsiteY1" fmla="*/ 3154 h 38103"/>
                <a:gd name="connsiteX2" fmla="*/ 25991 w 25991"/>
                <a:gd name="connsiteY2" fmla="*/ 34949 h 38103"/>
                <a:gd name="connsiteX3" fmla="*/ 22837 w 25991"/>
                <a:gd name="connsiteY3" fmla="*/ 38104 h 38103"/>
                <a:gd name="connsiteX4" fmla="*/ 3154 w 25991"/>
                <a:gd name="connsiteY4" fmla="*/ 38104 h 38103"/>
                <a:gd name="connsiteX5" fmla="*/ 0 w 25991"/>
                <a:gd name="connsiteY5" fmla="*/ 34949 h 38103"/>
                <a:gd name="connsiteX6" fmla="*/ 0 w 25991"/>
                <a:gd name="connsiteY6" fmla="*/ 3154 h 38103"/>
                <a:gd name="connsiteX7" fmla="*/ 3154 w 25991"/>
                <a:gd name="connsiteY7" fmla="*/ 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8103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4949"/>
                  </a:lnTo>
                  <a:cubicBezTo>
                    <a:pt x="25991" y="36691"/>
                    <a:pt x="24579" y="38104"/>
                    <a:pt x="22837" y="38104"/>
                  </a:cubicBezTo>
                  <a:lnTo>
                    <a:pt x="3154" y="38104"/>
                  </a:lnTo>
                  <a:cubicBezTo>
                    <a:pt x="1412" y="38104"/>
                    <a:pt x="0" y="36691"/>
                    <a:pt x="0" y="34949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6" name="Freihandform: Form 445">
              <a:extLst>
                <a:ext uri="{FF2B5EF4-FFF2-40B4-BE49-F238E27FC236}">
                  <a16:creationId xmlns:a16="http://schemas.microsoft.com/office/drawing/2014/main" id="{EF042FB3-26FD-98A3-9A86-1ED46473BBBC}"/>
                </a:ext>
              </a:extLst>
            </p:cNvPr>
            <p:cNvSpPr/>
            <p:nvPr/>
          </p:nvSpPr>
          <p:spPr bwMode="gray">
            <a:xfrm>
              <a:off x="10146420" y="4773133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5 w 27505"/>
                <a:gd name="connsiteY1" fmla="*/ 3154 h 36589"/>
                <a:gd name="connsiteX2" fmla="*/ 27505 w 27505"/>
                <a:gd name="connsiteY2" fmla="*/ 33435 h 36589"/>
                <a:gd name="connsiteX3" fmla="*/ 24351 w 27505"/>
                <a:gd name="connsiteY3" fmla="*/ 36590 h 36589"/>
                <a:gd name="connsiteX4" fmla="*/ 3154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4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5" y="1412"/>
                    <a:pt x="27505" y="3154"/>
                  </a:cubicBezTo>
                  <a:lnTo>
                    <a:pt x="27505" y="33435"/>
                  </a:lnTo>
                  <a:cubicBezTo>
                    <a:pt x="27505" y="35177"/>
                    <a:pt x="26093" y="36590"/>
                    <a:pt x="24351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7" name="Freihandform: Form 446">
              <a:extLst>
                <a:ext uri="{FF2B5EF4-FFF2-40B4-BE49-F238E27FC236}">
                  <a16:creationId xmlns:a16="http://schemas.microsoft.com/office/drawing/2014/main" id="{D441D319-7806-1848-CCAF-5CA43074E165}"/>
                </a:ext>
              </a:extLst>
            </p:cNvPr>
            <p:cNvSpPr/>
            <p:nvPr/>
          </p:nvSpPr>
          <p:spPr bwMode="gray">
            <a:xfrm>
              <a:off x="10146420" y="4876089"/>
              <a:ext cx="27505" cy="38103"/>
            </a:xfrm>
            <a:custGeom>
              <a:avLst/>
              <a:gdLst>
                <a:gd name="connsiteX0" fmla="*/ 24351 w 27505"/>
                <a:gd name="connsiteY0" fmla="*/ 0 h 38103"/>
                <a:gd name="connsiteX1" fmla="*/ 27505 w 27505"/>
                <a:gd name="connsiteY1" fmla="*/ 3154 h 38103"/>
                <a:gd name="connsiteX2" fmla="*/ 27505 w 27505"/>
                <a:gd name="connsiteY2" fmla="*/ 34949 h 38103"/>
                <a:gd name="connsiteX3" fmla="*/ 24351 w 27505"/>
                <a:gd name="connsiteY3" fmla="*/ 38104 h 38103"/>
                <a:gd name="connsiteX4" fmla="*/ 3154 w 27505"/>
                <a:gd name="connsiteY4" fmla="*/ 38104 h 38103"/>
                <a:gd name="connsiteX5" fmla="*/ 0 w 27505"/>
                <a:gd name="connsiteY5" fmla="*/ 34949 h 38103"/>
                <a:gd name="connsiteX6" fmla="*/ 0 w 27505"/>
                <a:gd name="connsiteY6" fmla="*/ 3154 h 38103"/>
                <a:gd name="connsiteX7" fmla="*/ 3154 w 27505"/>
                <a:gd name="connsiteY7" fmla="*/ 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8103">
                  <a:moveTo>
                    <a:pt x="24351" y="0"/>
                  </a:moveTo>
                  <a:cubicBezTo>
                    <a:pt x="26093" y="0"/>
                    <a:pt x="27505" y="1412"/>
                    <a:pt x="27505" y="3154"/>
                  </a:cubicBezTo>
                  <a:lnTo>
                    <a:pt x="27505" y="34949"/>
                  </a:lnTo>
                  <a:cubicBezTo>
                    <a:pt x="27505" y="36691"/>
                    <a:pt x="26093" y="38104"/>
                    <a:pt x="24351" y="38104"/>
                  </a:cubicBezTo>
                  <a:lnTo>
                    <a:pt x="3154" y="38104"/>
                  </a:lnTo>
                  <a:cubicBezTo>
                    <a:pt x="1412" y="38104"/>
                    <a:pt x="0" y="36691"/>
                    <a:pt x="0" y="34949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8" name="Freihandform: Form 447">
              <a:extLst>
                <a:ext uri="{FF2B5EF4-FFF2-40B4-BE49-F238E27FC236}">
                  <a16:creationId xmlns:a16="http://schemas.microsoft.com/office/drawing/2014/main" id="{6DFADB5C-B45D-868E-E38A-D3B1A5E372B6}"/>
                </a:ext>
              </a:extLst>
            </p:cNvPr>
            <p:cNvSpPr/>
            <p:nvPr/>
          </p:nvSpPr>
          <p:spPr bwMode="gray">
            <a:xfrm>
              <a:off x="10197898" y="4927567"/>
              <a:ext cx="27505" cy="38103"/>
            </a:xfrm>
            <a:custGeom>
              <a:avLst/>
              <a:gdLst>
                <a:gd name="connsiteX0" fmla="*/ 24351 w 27505"/>
                <a:gd name="connsiteY0" fmla="*/ 0 h 38103"/>
                <a:gd name="connsiteX1" fmla="*/ 27506 w 27505"/>
                <a:gd name="connsiteY1" fmla="*/ 3154 h 38103"/>
                <a:gd name="connsiteX2" fmla="*/ 27506 w 27505"/>
                <a:gd name="connsiteY2" fmla="*/ 34949 h 38103"/>
                <a:gd name="connsiteX3" fmla="*/ 24351 w 27505"/>
                <a:gd name="connsiteY3" fmla="*/ 38104 h 38103"/>
                <a:gd name="connsiteX4" fmla="*/ 3155 w 27505"/>
                <a:gd name="connsiteY4" fmla="*/ 38104 h 38103"/>
                <a:gd name="connsiteX5" fmla="*/ 0 w 27505"/>
                <a:gd name="connsiteY5" fmla="*/ 34949 h 38103"/>
                <a:gd name="connsiteX6" fmla="*/ 0 w 27505"/>
                <a:gd name="connsiteY6" fmla="*/ 3154 h 38103"/>
                <a:gd name="connsiteX7" fmla="*/ 3155 w 27505"/>
                <a:gd name="connsiteY7" fmla="*/ 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8103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4949"/>
                  </a:lnTo>
                  <a:cubicBezTo>
                    <a:pt x="27506" y="36691"/>
                    <a:pt x="26093" y="38104"/>
                    <a:pt x="24351" y="38104"/>
                  </a:cubicBezTo>
                  <a:lnTo>
                    <a:pt x="3155" y="38104"/>
                  </a:lnTo>
                  <a:cubicBezTo>
                    <a:pt x="1413" y="38104"/>
                    <a:pt x="0" y="36691"/>
                    <a:pt x="0" y="34949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9" name="Freihandform: Form 448">
              <a:extLst>
                <a:ext uri="{FF2B5EF4-FFF2-40B4-BE49-F238E27FC236}">
                  <a16:creationId xmlns:a16="http://schemas.microsoft.com/office/drawing/2014/main" id="{DBC761C7-C82A-EB42-C86F-BBB80889691D}"/>
                </a:ext>
              </a:extLst>
            </p:cNvPr>
            <p:cNvSpPr/>
            <p:nvPr/>
          </p:nvSpPr>
          <p:spPr bwMode="gray">
            <a:xfrm>
              <a:off x="10197898" y="4670178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6 w 27505"/>
                <a:gd name="connsiteY1" fmla="*/ 3154 h 36589"/>
                <a:gd name="connsiteX2" fmla="*/ 27506 w 27505"/>
                <a:gd name="connsiteY2" fmla="*/ 33435 h 36589"/>
                <a:gd name="connsiteX3" fmla="*/ 24351 w 27505"/>
                <a:gd name="connsiteY3" fmla="*/ 36590 h 36589"/>
                <a:gd name="connsiteX4" fmla="*/ 3155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5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3435"/>
                  </a:lnTo>
                  <a:cubicBezTo>
                    <a:pt x="27506" y="35177"/>
                    <a:pt x="26093" y="36590"/>
                    <a:pt x="24351" y="36590"/>
                  </a:cubicBezTo>
                  <a:lnTo>
                    <a:pt x="3155" y="36590"/>
                  </a:lnTo>
                  <a:cubicBezTo>
                    <a:pt x="1413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0" name="Freihandform: Form 449">
              <a:extLst>
                <a:ext uri="{FF2B5EF4-FFF2-40B4-BE49-F238E27FC236}">
                  <a16:creationId xmlns:a16="http://schemas.microsoft.com/office/drawing/2014/main" id="{42453371-3246-C958-27A0-EB74F93C728A}"/>
                </a:ext>
              </a:extLst>
            </p:cNvPr>
            <p:cNvSpPr/>
            <p:nvPr/>
          </p:nvSpPr>
          <p:spPr bwMode="gray">
            <a:xfrm>
              <a:off x="10146420" y="4824611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5 w 27505"/>
                <a:gd name="connsiteY1" fmla="*/ 3154 h 36589"/>
                <a:gd name="connsiteX2" fmla="*/ 27505 w 27505"/>
                <a:gd name="connsiteY2" fmla="*/ 33435 h 36589"/>
                <a:gd name="connsiteX3" fmla="*/ 24351 w 27505"/>
                <a:gd name="connsiteY3" fmla="*/ 36590 h 36589"/>
                <a:gd name="connsiteX4" fmla="*/ 3154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4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5" y="1412"/>
                    <a:pt x="27505" y="3154"/>
                  </a:cubicBezTo>
                  <a:lnTo>
                    <a:pt x="27505" y="33435"/>
                  </a:lnTo>
                  <a:cubicBezTo>
                    <a:pt x="27505" y="35177"/>
                    <a:pt x="26093" y="36590"/>
                    <a:pt x="24351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1" name="Freihandform: Form 450">
              <a:extLst>
                <a:ext uri="{FF2B5EF4-FFF2-40B4-BE49-F238E27FC236}">
                  <a16:creationId xmlns:a16="http://schemas.microsoft.com/office/drawing/2014/main" id="{C808DD26-93B8-C7F7-CD95-037B51F766B8}"/>
                </a:ext>
              </a:extLst>
            </p:cNvPr>
            <p:cNvSpPr/>
            <p:nvPr/>
          </p:nvSpPr>
          <p:spPr bwMode="gray">
            <a:xfrm>
              <a:off x="10146420" y="4721656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5 w 27505"/>
                <a:gd name="connsiteY1" fmla="*/ 3154 h 36589"/>
                <a:gd name="connsiteX2" fmla="*/ 27505 w 27505"/>
                <a:gd name="connsiteY2" fmla="*/ 33435 h 36589"/>
                <a:gd name="connsiteX3" fmla="*/ 24351 w 27505"/>
                <a:gd name="connsiteY3" fmla="*/ 36590 h 36589"/>
                <a:gd name="connsiteX4" fmla="*/ 3154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4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5" y="1412"/>
                    <a:pt x="27505" y="3154"/>
                  </a:cubicBezTo>
                  <a:lnTo>
                    <a:pt x="27505" y="33435"/>
                  </a:lnTo>
                  <a:cubicBezTo>
                    <a:pt x="27505" y="35177"/>
                    <a:pt x="26093" y="36590"/>
                    <a:pt x="24351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2" name="Freihandform: Form 451">
              <a:extLst>
                <a:ext uri="{FF2B5EF4-FFF2-40B4-BE49-F238E27FC236}">
                  <a16:creationId xmlns:a16="http://schemas.microsoft.com/office/drawing/2014/main" id="{65B19157-862E-B50B-E26C-5106EEAE1D1F}"/>
                </a:ext>
              </a:extLst>
            </p:cNvPr>
            <p:cNvSpPr/>
            <p:nvPr/>
          </p:nvSpPr>
          <p:spPr bwMode="gray">
            <a:xfrm>
              <a:off x="10146420" y="4670178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5 w 27505"/>
                <a:gd name="connsiteY1" fmla="*/ 3154 h 36589"/>
                <a:gd name="connsiteX2" fmla="*/ 27505 w 27505"/>
                <a:gd name="connsiteY2" fmla="*/ 33435 h 36589"/>
                <a:gd name="connsiteX3" fmla="*/ 24351 w 27505"/>
                <a:gd name="connsiteY3" fmla="*/ 36590 h 36589"/>
                <a:gd name="connsiteX4" fmla="*/ 3154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4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5" y="1412"/>
                    <a:pt x="27505" y="3154"/>
                  </a:cubicBezTo>
                  <a:lnTo>
                    <a:pt x="27505" y="33435"/>
                  </a:lnTo>
                  <a:cubicBezTo>
                    <a:pt x="27505" y="35177"/>
                    <a:pt x="26093" y="36590"/>
                    <a:pt x="24351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3" name="Freihandform: Form 452">
              <a:extLst>
                <a:ext uri="{FF2B5EF4-FFF2-40B4-BE49-F238E27FC236}">
                  <a16:creationId xmlns:a16="http://schemas.microsoft.com/office/drawing/2014/main" id="{9C67EC99-1D8D-A081-1B22-6F67E8FF0F68}"/>
                </a:ext>
              </a:extLst>
            </p:cNvPr>
            <p:cNvSpPr/>
            <p:nvPr/>
          </p:nvSpPr>
          <p:spPr bwMode="gray">
            <a:xfrm>
              <a:off x="10094942" y="4670178"/>
              <a:ext cx="25991" cy="36589"/>
            </a:xfrm>
            <a:custGeom>
              <a:avLst/>
              <a:gdLst>
                <a:gd name="connsiteX0" fmla="*/ 22837 w 25991"/>
                <a:gd name="connsiteY0" fmla="*/ 0 h 36589"/>
                <a:gd name="connsiteX1" fmla="*/ 25991 w 25991"/>
                <a:gd name="connsiteY1" fmla="*/ 3154 h 36589"/>
                <a:gd name="connsiteX2" fmla="*/ 25991 w 25991"/>
                <a:gd name="connsiteY2" fmla="*/ 33435 h 36589"/>
                <a:gd name="connsiteX3" fmla="*/ 22837 w 25991"/>
                <a:gd name="connsiteY3" fmla="*/ 36590 h 36589"/>
                <a:gd name="connsiteX4" fmla="*/ 3154 w 25991"/>
                <a:gd name="connsiteY4" fmla="*/ 36590 h 36589"/>
                <a:gd name="connsiteX5" fmla="*/ 0 w 25991"/>
                <a:gd name="connsiteY5" fmla="*/ 33435 h 36589"/>
                <a:gd name="connsiteX6" fmla="*/ 0 w 25991"/>
                <a:gd name="connsiteY6" fmla="*/ 3154 h 36589"/>
                <a:gd name="connsiteX7" fmla="*/ 3154 w 25991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6589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3435"/>
                  </a:lnTo>
                  <a:cubicBezTo>
                    <a:pt x="25991" y="35177"/>
                    <a:pt x="24579" y="36590"/>
                    <a:pt x="22837" y="36590"/>
                  </a:cubicBezTo>
                  <a:lnTo>
                    <a:pt x="3154" y="36590"/>
                  </a:lnTo>
                  <a:cubicBezTo>
                    <a:pt x="1412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4" name="Freihandform: Form 453">
              <a:extLst>
                <a:ext uri="{FF2B5EF4-FFF2-40B4-BE49-F238E27FC236}">
                  <a16:creationId xmlns:a16="http://schemas.microsoft.com/office/drawing/2014/main" id="{E9112AD5-3C5C-C655-CBD3-E8E7B99359D1}"/>
                </a:ext>
              </a:extLst>
            </p:cNvPr>
            <p:cNvSpPr/>
            <p:nvPr/>
          </p:nvSpPr>
          <p:spPr bwMode="gray">
            <a:xfrm>
              <a:off x="10094942" y="4927567"/>
              <a:ext cx="25991" cy="38103"/>
            </a:xfrm>
            <a:custGeom>
              <a:avLst/>
              <a:gdLst>
                <a:gd name="connsiteX0" fmla="*/ 22837 w 25991"/>
                <a:gd name="connsiteY0" fmla="*/ 0 h 38103"/>
                <a:gd name="connsiteX1" fmla="*/ 25991 w 25991"/>
                <a:gd name="connsiteY1" fmla="*/ 3154 h 38103"/>
                <a:gd name="connsiteX2" fmla="*/ 25991 w 25991"/>
                <a:gd name="connsiteY2" fmla="*/ 34949 h 38103"/>
                <a:gd name="connsiteX3" fmla="*/ 22837 w 25991"/>
                <a:gd name="connsiteY3" fmla="*/ 38104 h 38103"/>
                <a:gd name="connsiteX4" fmla="*/ 3154 w 25991"/>
                <a:gd name="connsiteY4" fmla="*/ 38104 h 38103"/>
                <a:gd name="connsiteX5" fmla="*/ 0 w 25991"/>
                <a:gd name="connsiteY5" fmla="*/ 34949 h 38103"/>
                <a:gd name="connsiteX6" fmla="*/ 0 w 25991"/>
                <a:gd name="connsiteY6" fmla="*/ 3154 h 38103"/>
                <a:gd name="connsiteX7" fmla="*/ 3154 w 25991"/>
                <a:gd name="connsiteY7" fmla="*/ 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1" h="38103">
                  <a:moveTo>
                    <a:pt x="22837" y="0"/>
                  </a:moveTo>
                  <a:cubicBezTo>
                    <a:pt x="24579" y="0"/>
                    <a:pt x="25991" y="1412"/>
                    <a:pt x="25991" y="3154"/>
                  </a:cubicBezTo>
                  <a:lnTo>
                    <a:pt x="25991" y="34949"/>
                  </a:lnTo>
                  <a:cubicBezTo>
                    <a:pt x="25991" y="36691"/>
                    <a:pt x="24579" y="38104"/>
                    <a:pt x="22837" y="38104"/>
                  </a:cubicBezTo>
                  <a:lnTo>
                    <a:pt x="3154" y="38104"/>
                  </a:lnTo>
                  <a:cubicBezTo>
                    <a:pt x="1412" y="38104"/>
                    <a:pt x="0" y="36691"/>
                    <a:pt x="0" y="34949"/>
                  </a:cubicBezTo>
                  <a:lnTo>
                    <a:pt x="0" y="3154"/>
                  </a:lnTo>
                  <a:cubicBezTo>
                    <a:pt x="0" y="1412"/>
                    <a:pt x="1412" y="0"/>
                    <a:pt x="3154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5" name="Freihandform: Form 454">
              <a:extLst>
                <a:ext uri="{FF2B5EF4-FFF2-40B4-BE49-F238E27FC236}">
                  <a16:creationId xmlns:a16="http://schemas.microsoft.com/office/drawing/2014/main" id="{62B59A24-3C5E-AD5A-E91C-7BA5CD024133}"/>
                </a:ext>
              </a:extLst>
            </p:cNvPr>
            <p:cNvSpPr/>
            <p:nvPr/>
          </p:nvSpPr>
          <p:spPr bwMode="gray">
            <a:xfrm>
              <a:off x="10197898" y="4773133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6 w 27505"/>
                <a:gd name="connsiteY1" fmla="*/ 3154 h 36589"/>
                <a:gd name="connsiteX2" fmla="*/ 27506 w 27505"/>
                <a:gd name="connsiteY2" fmla="*/ 33435 h 36589"/>
                <a:gd name="connsiteX3" fmla="*/ 24351 w 27505"/>
                <a:gd name="connsiteY3" fmla="*/ 36590 h 36589"/>
                <a:gd name="connsiteX4" fmla="*/ 3155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5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3435"/>
                  </a:lnTo>
                  <a:cubicBezTo>
                    <a:pt x="27506" y="35177"/>
                    <a:pt x="26093" y="36590"/>
                    <a:pt x="24351" y="36590"/>
                  </a:cubicBezTo>
                  <a:lnTo>
                    <a:pt x="3155" y="36590"/>
                  </a:lnTo>
                  <a:cubicBezTo>
                    <a:pt x="1413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6" name="Freihandform: Form 455">
              <a:extLst>
                <a:ext uri="{FF2B5EF4-FFF2-40B4-BE49-F238E27FC236}">
                  <a16:creationId xmlns:a16="http://schemas.microsoft.com/office/drawing/2014/main" id="{F1394600-D410-EF09-869D-C52724D8ACFC}"/>
                </a:ext>
              </a:extLst>
            </p:cNvPr>
            <p:cNvSpPr/>
            <p:nvPr/>
          </p:nvSpPr>
          <p:spPr bwMode="gray">
            <a:xfrm>
              <a:off x="10197898" y="4824611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6 w 27505"/>
                <a:gd name="connsiteY1" fmla="*/ 3154 h 36589"/>
                <a:gd name="connsiteX2" fmla="*/ 27506 w 27505"/>
                <a:gd name="connsiteY2" fmla="*/ 33435 h 36589"/>
                <a:gd name="connsiteX3" fmla="*/ 24351 w 27505"/>
                <a:gd name="connsiteY3" fmla="*/ 36590 h 36589"/>
                <a:gd name="connsiteX4" fmla="*/ 3155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5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3435"/>
                  </a:lnTo>
                  <a:cubicBezTo>
                    <a:pt x="27506" y="35177"/>
                    <a:pt x="26093" y="36590"/>
                    <a:pt x="24351" y="36590"/>
                  </a:cubicBezTo>
                  <a:lnTo>
                    <a:pt x="3155" y="36590"/>
                  </a:lnTo>
                  <a:cubicBezTo>
                    <a:pt x="1413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7" name="Freihandform: Form 456">
              <a:extLst>
                <a:ext uri="{FF2B5EF4-FFF2-40B4-BE49-F238E27FC236}">
                  <a16:creationId xmlns:a16="http://schemas.microsoft.com/office/drawing/2014/main" id="{B6604C3B-D3D7-77EE-AF20-9CA5AA172DC3}"/>
                </a:ext>
              </a:extLst>
            </p:cNvPr>
            <p:cNvSpPr/>
            <p:nvPr/>
          </p:nvSpPr>
          <p:spPr bwMode="gray">
            <a:xfrm>
              <a:off x="10197898" y="4876089"/>
              <a:ext cx="27505" cy="38103"/>
            </a:xfrm>
            <a:custGeom>
              <a:avLst/>
              <a:gdLst>
                <a:gd name="connsiteX0" fmla="*/ 24351 w 27505"/>
                <a:gd name="connsiteY0" fmla="*/ 0 h 38103"/>
                <a:gd name="connsiteX1" fmla="*/ 27506 w 27505"/>
                <a:gd name="connsiteY1" fmla="*/ 3154 h 38103"/>
                <a:gd name="connsiteX2" fmla="*/ 27506 w 27505"/>
                <a:gd name="connsiteY2" fmla="*/ 34949 h 38103"/>
                <a:gd name="connsiteX3" fmla="*/ 24351 w 27505"/>
                <a:gd name="connsiteY3" fmla="*/ 38104 h 38103"/>
                <a:gd name="connsiteX4" fmla="*/ 3155 w 27505"/>
                <a:gd name="connsiteY4" fmla="*/ 38104 h 38103"/>
                <a:gd name="connsiteX5" fmla="*/ 0 w 27505"/>
                <a:gd name="connsiteY5" fmla="*/ 34949 h 38103"/>
                <a:gd name="connsiteX6" fmla="*/ 0 w 27505"/>
                <a:gd name="connsiteY6" fmla="*/ 3154 h 38103"/>
                <a:gd name="connsiteX7" fmla="*/ 3155 w 27505"/>
                <a:gd name="connsiteY7" fmla="*/ 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8103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4949"/>
                  </a:lnTo>
                  <a:cubicBezTo>
                    <a:pt x="27506" y="36691"/>
                    <a:pt x="26093" y="38104"/>
                    <a:pt x="24351" y="38104"/>
                  </a:cubicBezTo>
                  <a:lnTo>
                    <a:pt x="3155" y="38104"/>
                  </a:lnTo>
                  <a:cubicBezTo>
                    <a:pt x="1413" y="38104"/>
                    <a:pt x="0" y="36691"/>
                    <a:pt x="0" y="34949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8" name="Freihandform: Form 457">
              <a:extLst>
                <a:ext uri="{FF2B5EF4-FFF2-40B4-BE49-F238E27FC236}">
                  <a16:creationId xmlns:a16="http://schemas.microsoft.com/office/drawing/2014/main" id="{F41D60BE-705A-BB4B-C71B-BBA4052B143A}"/>
                </a:ext>
              </a:extLst>
            </p:cNvPr>
            <p:cNvSpPr/>
            <p:nvPr/>
          </p:nvSpPr>
          <p:spPr bwMode="gray">
            <a:xfrm>
              <a:off x="10197898" y="4721656"/>
              <a:ext cx="27505" cy="36589"/>
            </a:xfrm>
            <a:custGeom>
              <a:avLst/>
              <a:gdLst>
                <a:gd name="connsiteX0" fmla="*/ 24351 w 27505"/>
                <a:gd name="connsiteY0" fmla="*/ 0 h 36589"/>
                <a:gd name="connsiteX1" fmla="*/ 27506 w 27505"/>
                <a:gd name="connsiteY1" fmla="*/ 3154 h 36589"/>
                <a:gd name="connsiteX2" fmla="*/ 27506 w 27505"/>
                <a:gd name="connsiteY2" fmla="*/ 33435 h 36589"/>
                <a:gd name="connsiteX3" fmla="*/ 24351 w 27505"/>
                <a:gd name="connsiteY3" fmla="*/ 36590 h 36589"/>
                <a:gd name="connsiteX4" fmla="*/ 3155 w 27505"/>
                <a:gd name="connsiteY4" fmla="*/ 36590 h 36589"/>
                <a:gd name="connsiteX5" fmla="*/ 0 w 27505"/>
                <a:gd name="connsiteY5" fmla="*/ 33435 h 36589"/>
                <a:gd name="connsiteX6" fmla="*/ 0 w 27505"/>
                <a:gd name="connsiteY6" fmla="*/ 3154 h 36589"/>
                <a:gd name="connsiteX7" fmla="*/ 3155 w 27505"/>
                <a:gd name="connsiteY7" fmla="*/ 0 h 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5" h="36589">
                  <a:moveTo>
                    <a:pt x="24351" y="0"/>
                  </a:moveTo>
                  <a:cubicBezTo>
                    <a:pt x="26093" y="0"/>
                    <a:pt x="27506" y="1412"/>
                    <a:pt x="27506" y="3154"/>
                  </a:cubicBezTo>
                  <a:lnTo>
                    <a:pt x="27506" y="33435"/>
                  </a:lnTo>
                  <a:cubicBezTo>
                    <a:pt x="27506" y="35177"/>
                    <a:pt x="26093" y="36590"/>
                    <a:pt x="24351" y="36590"/>
                  </a:cubicBezTo>
                  <a:lnTo>
                    <a:pt x="3155" y="36590"/>
                  </a:lnTo>
                  <a:cubicBezTo>
                    <a:pt x="1413" y="36590"/>
                    <a:pt x="0" y="35177"/>
                    <a:pt x="0" y="33435"/>
                  </a:cubicBezTo>
                  <a:lnTo>
                    <a:pt x="0" y="3154"/>
                  </a:lnTo>
                  <a:cubicBezTo>
                    <a:pt x="0" y="1412"/>
                    <a:pt x="1413" y="0"/>
                    <a:pt x="3155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59" name="Grafik 402">
            <a:extLst>
              <a:ext uri="{FF2B5EF4-FFF2-40B4-BE49-F238E27FC236}">
                <a16:creationId xmlns:a16="http://schemas.microsoft.com/office/drawing/2014/main" id="{DAC5FF6B-9FC3-7ECA-B19F-3E5B748FBE2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569482" y="4578703"/>
            <a:ext cx="222768" cy="356054"/>
            <a:chOff x="6574745" y="4618700"/>
            <a:chExt cx="222768" cy="356054"/>
          </a:xfrm>
          <a:solidFill>
            <a:schemeClr val="accent2"/>
          </a:solidFill>
        </p:grpSpPr>
        <p:sp>
          <p:nvSpPr>
            <p:cNvPr id="460" name="Freihandform: Form 459">
              <a:extLst>
                <a:ext uri="{FF2B5EF4-FFF2-40B4-BE49-F238E27FC236}">
                  <a16:creationId xmlns:a16="http://schemas.microsoft.com/office/drawing/2014/main" id="{61045B91-A0F0-DB08-A509-0057FF0CEA6F}"/>
                </a:ext>
              </a:extLst>
            </p:cNvPr>
            <p:cNvSpPr/>
            <p:nvPr/>
          </p:nvSpPr>
          <p:spPr bwMode="gray">
            <a:xfrm>
              <a:off x="6574745" y="4618700"/>
              <a:ext cx="222768" cy="356054"/>
            </a:xfrm>
            <a:custGeom>
              <a:avLst/>
              <a:gdLst>
                <a:gd name="connsiteX0" fmla="*/ 203537 w 222768"/>
                <a:gd name="connsiteY0" fmla="*/ 48702 h 356054"/>
                <a:gd name="connsiteX1" fmla="*/ 111558 w 222768"/>
                <a:gd name="connsiteY1" fmla="*/ 0 h 356054"/>
                <a:gd name="connsiteX2" fmla="*/ 111306 w 222768"/>
                <a:gd name="connsiteY2" fmla="*/ 0 h 356054"/>
                <a:gd name="connsiteX3" fmla="*/ 19327 w 222768"/>
                <a:gd name="connsiteY3" fmla="*/ 48702 h 356054"/>
                <a:gd name="connsiteX4" fmla="*/ 7720 w 222768"/>
                <a:gd name="connsiteY4" fmla="*/ 152036 h 356054"/>
                <a:gd name="connsiteX5" fmla="*/ 56926 w 222768"/>
                <a:gd name="connsiteY5" fmla="*/ 260165 h 356054"/>
                <a:gd name="connsiteX6" fmla="*/ 99320 w 222768"/>
                <a:gd name="connsiteY6" fmla="*/ 348737 h 356054"/>
                <a:gd name="connsiteX7" fmla="*/ 111432 w 222768"/>
                <a:gd name="connsiteY7" fmla="*/ 356055 h 356054"/>
                <a:gd name="connsiteX8" fmla="*/ 117615 w 222768"/>
                <a:gd name="connsiteY8" fmla="*/ 354541 h 356054"/>
                <a:gd name="connsiteX9" fmla="*/ 123545 w 222768"/>
                <a:gd name="connsiteY9" fmla="*/ 348611 h 356054"/>
                <a:gd name="connsiteX10" fmla="*/ 165938 w 222768"/>
                <a:gd name="connsiteY10" fmla="*/ 260165 h 356054"/>
                <a:gd name="connsiteX11" fmla="*/ 215145 w 222768"/>
                <a:gd name="connsiteY11" fmla="*/ 152036 h 356054"/>
                <a:gd name="connsiteX12" fmla="*/ 203411 w 222768"/>
                <a:gd name="connsiteY12" fmla="*/ 48828 h 356054"/>
                <a:gd name="connsiteX13" fmla="*/ 199878 w 222768"/>
                <a:gd name="connsiteY13" fmla="*/ 145601 h 356054"/>
                <a:gd name="connsiteX14" fmla="*/ 151050 w 222768"/>
                <a:gd name="connsiteY14" fmla="*/ 252973 h 356054"/>
                <a:gd name="connsiteX15" fmla="*/ 111558 w 222768"/>
                <a:gd name="connsiteY15" fmla="*/ 335489 h 356054"/>
                <a:gd name="connsiteX16" fmla="*/ 72193 w 222768"/>
                <a:gd name="connsiteY16" fmla="*/ 253225 h 356054"/>
                <a:gd name="connsiteX17" fmla="*/ 23239 w 222768"/>
                <a:gd name="connsiteY17" fmla="*/ 145601 h 356054"/>
                <a:gd name="connsiteX18" fmla="*/ 33332 w 222768"/>
                <a:gd name="connsiteY18" fmla="*/ 57913 h 356054"/>
                <a:gd name="connsiteX19" fmla="*/ 111685 w 222768"/>
                <a:gd name="connsiteY19" fmla="*/ 16528 h 356054"/>
                <a:gd name="connsiteX20" fmla="*/ 164298 w 222768"/>
                <a:gd name="connsiteY20" fmla="*/ 32552 h 356054"/>
                <a:gd name="connsiteX21" fmla="*/ 189785 w 222768"/>
                <a:gd name="connsiteY21" fmla="*/ 58039 h 356054"/>
                <a:gd name="connsiteX22" fmla="*/ 199878 w 222768"/>
                <a:gd name="connsiteY22" fmla="*/ 145601 h 35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768" h="356054">
                  <a:moveTo>
                    <a:pt x="203537" y="48702"/>
                  </a:moveTo>
                  <a:cubicBezTo>
                    <a:pt x="182971" y="18169"/>
                    <a:pt x="148527" y="0"/>
                    <a:pt x="111558" y="0"/>
                  </a:cubicBezTo>
                  <a:cubicBezTo>
                    <a:pt x="111558" y="0"/>
                    <a:pt x="111432" y="0"/>
                    <a:pt x="111306" y="0"/>
                  </a:cubicBezTo>
                  <a:cubicBezTo>
                    <a:pt x="74338" y="0"/>
                    <a:pt x="40019" y="18169"/>
                    <a:pt x="19327" y="48702"/>
                  </a:cubicBezTo>
                  <a:cubicBezTo>
                    <a:pt x="-1365" y="79109"/>
                    <a:pt x="-5781" y="117718"/>
                    <a:pt x="7720" y="152036"/>
                  </a:cubicBezTo>
                  <a:lnTo>
                    <a:pt x="56926" y="260165"/>
                  </a:lnTo>
                  <a:lnTo>
                    <a:pt x="99320" y="348737"/>
                  </a:lnTo>
                  <a:cubicBezTo>
                    <a:pt x="101717" y="353405"/>
                    <a:pt x="106512" y="356055"/>
                    <a:pt x="111432" y="356055"/>
                  </a:cubicBezTo>
                  <a:cubicBezTo>
                    <a:pt x="113577" y="356055"/>
                    <a:pt x="115596" y="355550"/>
                    <a:pt x="117615" y="354541"/>
                  </a:cubicBezTo>
                  <a:cubicBezTo>
                    <a:pt x="120138" y="353279"/>
                    <a:pt x="122157" y="351260"/>
                    <a:pt x="123545" y="348611"/>
                  </a:cubicBezTo>
                  <a:lnTo>
                    <a:pt x="165938" y="260165"/>
                  </a:lnTo>
                  <a:lnTo>
                    <a:pt x="215145" y="152036"/>
                  </a:lnTo>
                  <a:cubicBezTo>
                    <a:pt x="228519" y="117844"/>
                    <a:pt x="224103" y="79235"/>
                    <a:pt x="203411" y="48828"/>
                  </a:cubicBezTo>
                  <a:close/>
                  <a:moveTo>
                    <a:pt x="199878" y="145601"/>
                  </a:moveTo>
                  <a:lnTo>
                    <a:pt x="151050" y="252973"/>
                  </a:lnTo>
                  <a:lnTo>
                    <a:pt x="111558" y="335489"/>
                  </a:lnTo>
                  <a:lnTo>
                    <a:pt x="72193" y="253225"/>
                  </a:lnTo>
                  <a:lnTo>
                    <a:pt x="23239" y="145601"/>
                  </a:lnTo>
                  <a:cubicBezTo>
                    <a:pt x="11883" y="116456"/>
                    <a:pt x="15669" y="83651"/>
                    <a:pt x="33332" y="57913"/>
                  </a:cubicBezTo>
                  <a:cubicBezTo>
                    <a:pt x="51501" y="31038"/>
                    <a:pt x="81404" y="16528"/>
                    <a:pt x="111685" y="16528"/>
                  </a:cubicBezTo>
                  <a:cubicBezTo>
                    <a:pt x="129853" y="16528"/>
                    <a:pt x="148148" y="21701"/>
                    <a:pt x="164298" y="32552"/>
                  </a:cubicBezTo>
                  <a:cubicBezTo>
                    <a:pt x="174392" y="39365"/>
                    <a:pt x="182971" y="47945"/>
                    <a:pt x="189785" y="58039"/>
                  </a:cubicBezTo>
                  <a:cubicBezTo>
                    <a:pt x="207322" y="83778"/>
                    <a:pt x="211107" y="116582"/>
                    <a:pt x="199878" y="14560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1" name="Freihandform: Form 460">
              <a:extLst>
                <a:ext uri="{FF2B5EF4-FFF2-40B4-BE49-F238E27FC236}">
                  <a16:creationId xmlns:a16="http://schemas.microsoft.com/office/drawing/2014/main" id="{12CEA3C6-A1D1-D1CA-2ACE-7DDF677B3A33}"/>
                </a:ext>
              </a:extLst>
            </p:cNvPr>
            <p:cNvSpPr/>
            <p:nvPr/>
          </p:nvSpPr>
          <p:spPr bwMode="gray">
            <a:xfrm>
              <a:off x="6635330" y="4680776"/>
              <a:ext cx="100179" cy="98665"/>
            </a:xfrm>
            <a:custGeom>
              <a:avLst/>
              <a:gdLst>
                <a:gd name="connsiteX0" fmla="*/ 50468 w 100179"/>
                <a:gd name="connsiteY0" fmla="*/ 0 h 98665"/>
                <a:gd name="connsiteX1" fmla="*/ 50090 w 100179"/>
                <a:gd name="connsiteY1" fmla="*/ 0 h 98665"/>
                <a:gd name="connsiteX2" fmla="*/ 0 w 100179"/>
                <a:gd name="connsiteY2" fmla="*/ 49333 h 98665"/>
                <a:gd name="connsiteX3" fmla="*/ 50090 w 100179"/>
                <a:gd name="connsiteY3" fmla="*/ 98666 h 98665"/>
                <a:gd name="connsiteX4" fmla="*/ 100180 w 100179"/>
                <a:gd name="connsiteY4" fmla="*/ 49333 h 98665"/>
                <a:gd name="connsiteX5" fmla="*/ 50468 w 100179"/>
                <a:gd name="connsiteY5" fmla="*/ 0 h 98665"/>
                <a:gd name="connsiteX6" fmla="*/ 16781 w 100179"/>
                <a:gd name="connsiteY6" fmla="*/ 49333 h 98665"/>
                <a:gd name="connsiteX7" fmla="*/ 50090 w 100179"/>
                <a:gd name="connsiteY7" fmla="*/ 16528 h 98665"/>
                <a:gd name="connsiteX8" fmla="*/ 83399 w 100179"/>
                <a:gd name="connsiteY8" fmla="*/ 49333 h 98665"/>
                <a:gd name="connsiteX9" fmla="*/ 74062 w 100179"/>
                <a:gd name="connsiteY9" fmla="*/ 72296 h 98665"/>
                <a:gd name="connsiteX10" fmla="*/ 50342 w 100179"/>
                <a:gd name="connsiteY10" fmla="*/ 82011 h 98665"/>
                <a:gd name="connsiteX11" fmla="*/ 50090 w 100179"/>
                <a:gd name="connsiteY11" fmla="*/ 82011 h 98665"/>
                <a:gd name="connsiteX12" fmla="*/ 16781 w 100179"/>
                <a:gd name="connsiteY12" fmla="*/ 49207 h 98665"/>
                <a:gd name="connsiteX13" fmla="*/ 50090 w 100179"/>
                <a:gd name="connsiteY13" fmla="*/ 3154 h 98665"/>
                <a:gd name="connsiteX14" fmla="*/ 50090 w 100179"/>
                <a:gd name="connsiteY14" fmla="*/ 3154 h 98665"/>
                <a:gd name="connsiteX15" fmla="*/ 50090 w 100179"/>
                <a:gd name="connsiteY15" fmla="*/ 3154 h 9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179" h="98665">
                  <a:moveTo>
                    <a:pt x="50468" y="0"/>
                  </a:moveTo>
                  <a:lnTo>
                    <a:pt x="50090" y="0"/>
                  </a:lnTo>
                  <a:cubicBezTo>
                    <a:pt x="22458" y="0"/>
                    <a:pt x="0" y="22080"/>
                    <a:pt x="0" y="49333"/>
                  </a:cubicBezTo>
                  <a:cubicBezTo>
                    <a:pt x="0" y="76586"/>
                    <a:pt x="22458" y="98666"/>
                    <a:pt x="50090" y="98666"/>
                  </a:cubicBezTo>
                  <a:cubicBezTo>
                    <a:pt x="77721" y="98666"/>
                    <a:pt x="100180" y="76586"/>
                    <a:pt x="100180" y="49333"/>
                  </a:cubicBezTo>
                  <a:cubicBezTo>
                    <a:pt x="100180" y="22206"/>
                    <a:pt x="77974" y="126"/>
                    <a:pt x="50468" y="0"/>
                  </a:cubicBezTo>
                  <a:close/>
                  <a:moveTo>
                    <a:pt x="16781" y="49333"/>
                  </a:moveTo>
                  <a:cubicBezTo>
                    <a:pt x="16781" y="31290"/>
                    <a:pt x="31795" y="16528"/>
                    <a:pt x="50090" y="16528"/>
                  </a:cubicBezTo>
                  <a:cubicBezTo>
                    <a:pt x="68385" y="16528"/>
                    <a:pt x="83399" y="31290"/>
                    <a:pt x="83399" y="49333"/>
                  </a:cubicBezTo>
                  <a:cubicBezTo>
                    <a:pt x="83399" y="57913"/>
                    <a:pt x="80118" y="66114"/>
                    <a:pt x="74062" y="72296"/>
                  </a:cubicBezTo>
                  <a:cubicBezTo>
                    <a:pt x="68006" y="78478"/>
                    <a:pt x="59805" y="81885"/>
                    <a:pt x="50342" y="82011"/>
                  </a:cubicBezTo>
                  <a:cubicBezTo>
                    <a:pt x="50342" y="82011"/>
                    <a:pt x="50090" y="82011"/>
                    <a:pt x="50090" y="82011"/>
                  </a:cubicBezTo>
                  <a:cubicBezTo>
                    <a:pt x="31669" y="82011"/>
                    <a:pt x="16781" y="67249"/>
                    <a:pt x="16781" y="49207"/>
                  </a:cubicBezTo>
                  <a:close/>
                  <a:moveTo>
                    <a:pt x="50090" y="3154"/>
                  </a:moveTo>
                  <a:lnTo>
                    <a:pt x="50090" y="3154"/>
                  </a:lnTo>
                  <a:cubicBezTo>
                    <a:pt x="50090" y="3154"/>
                    <a:pt x="50090" y="3154"/>
                    <a:pt x="50090" y="3154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62" name="Freihandform: Form 461">
            <a:extLst>
              <a:ext uri="{FF2B5EF4-FFF2-40B4-BE49-F238E27FC236}">
                <a16:creationId xmlns:a16="http://schemas.microsoft.com/office/drawing/2014/main" id="{EDB3FB2C-CFAD-5D23-A0DB-93E8A7E6630A}"/>
              </a:ext>
            </a:extLst>
          </p:cNvPr>
          <p:cNvSpPr>
            <a:spLocks noChangeAspect="1"/>
          </p:cNvSpPr>
          <p:nvPr/>
        </p:nvSpPr>
        <p:spPr bwMode="gray">
          <a:xfrm>
            <a:off x="7655082" y="4625639"/>
            <a:ext cx="366653" cy="262183"/>
          </a:xfrm>
          <a:custGeom>
            <a:avLst/>
            <a:gdLst>
              <a:gd name="connsiteX0" fmla="*/ 363500 w 366653"/>
              <a:gd name="connsiteY0" fmla="*/ 0 h 262183"/>
              <a:gd name="connsiteX1" fmla="*/ 3154 w 366653"/>
              <a:gd name="connsiteY1" fmla="*/ 0 h 262183"/>
              <a:gd name="connsiteX2" fmla="*/ 0 w 366653"/>
              <a:gd name="connsiteY2" fmla="*/ 3154 h 262183"/>
              <a:gd name="connsiteX3" fmla="*/ 0 w 366653"/>
              <a:gd name="connsiteY3" fmla="*/ 259029 h 262183"/>
              <a:gd name="connsiteX4" fmla="*/ 3154 w 366653"/>
              <a:gd name="connsiteY4" fmla="*/ 262184 h 262183"/>
              <a:gd name="connsiteX5" fmla="*/ 363500 w 366653"/>
              <a:gd name="connsiteY5" fmla="*/ 262184 h 262183"/>
              <a:gd name="connsiteX6" fmla="*/ 366654 w 366653"/>
              <a:gd name="connsiteY6" fmla="*/ 259029 h 262183"/>
              <a:gd name="connsiteX7" fmla="*/ 366654 w 366653"/>
              <a:gd name="connsiteY7" fmla="*/ 3154 h 262183"/>
              <a:gd name="connsiteX8" fmla="*/ 363500 w 366653"/>
              <a:gd name="connsiteY8" fmla="*/ 0 h 262183"/>
              <a:gd name="connsiteX9" fmla="*/ 15771 w 366653"/>
              <a:gd name="connsiteY9" fmla="*/ 235309 h 262183"/>
              <a:gd name="connsiteX10" fmla="*/ 15771 w 366653"/>
              <a:gd name="connsiteY10" fmla="*/ 26874 h 262183"/>
              <a:gd name="connsiteX11" fmla="*/ 119989 w 366653"/>
              <a:gd name="connsiteY11" fmla="*/ 131092 h 262183"/>
              <a:gd name="connsiteX12" fmla="*/ 15771 w 366653"/>
              <a:gd name="connsiteY12" fmla="*/ 235309 h 262183"/>
              <a:gd name="connsiteX13" fmla="*/ 131218 w 366653"/>
              <a:gd name="connsiteY13" fmla="*/ 142195 h 262183"/>
              <a:gd name="connsiteX14" fmla="*/ 164401 w 366653"/>
              <a:gd name="connsiteY14" fmla="*/ 175378 h 262183"/>
              <a:gd name="connsiteX15" fmla="*/ 202379 w 366653"/>
              <a:gd name="connsiteY15" fmla="*/ 175378 h 262183"/>
              <a:gd name="connsiteX16" fmla="*/ 235562 w 366653"/>
              <a:gd name="connsiteY16" fmla="*/ 142195 h 262183"/>
              <a:gd name="connsiteX17" fmla="*/ 339779 w 366653"/>
              <a:gd name="connsiteY17" fmla="*/ 246286 h 262183"/>
              <a:gd name="connsiteX18" fmla="*/ 27001 w 366653"/>
              <a:gd name="connsiteY18" fmla="*/ 246286 h 262183"/>
              <a:gd name="connsiteX19" fmla="*/ 131218 w 366653"/>
              <a:gd name="connsiteY19" fmla="*/ 142195 h 262183"/>
              <a:gd name="connsiteX20" fmla="*/ 191150 w 366653"/>
              <a:gd name="connsiteY20" fmla="*/ 164149 h 262183"/>
              <a:gd name="connsiteX21" fmla="*/ 175504 w 366653"/>
              <a:gd name="connsiteY21" fmla="*/ 164149 h 262183"/>
              <a:gd name="connsiteX22" fmla="*/ 26875 w 366653"/>
              <a:gd name="connsiteY22" fmla="*/ 15645 h 262183"/>
              <a:gd name="connsiteX23" fmla="*/ 339653 w 366653"/>
              <a:gd name="connsiteY23" fmla="*/ 15645 h 262183"/>
              <a:gd name="connsiteX24" fmla="*/ 191150 w 366653"/>
              <a:gd name="connsiteY24" fmla="*/ 164149 h 262183"/>
              <a:gd name="connsiteX25" fmla="*/ 246665 w 366653"/>
              <a:gd name="connsiteY25" fmla="*/ 130966 h 262183"/>
              <a:gd name="connsiteX26" fmla="*/ 350883 w 366653"/>
              <a:gd name="connsiteY26" fmla="*/ 26748 h 262183"/>
              <a:gd name="connsiteX27" fmla="*/ 350883 w 366653"/>
              <a:gd name="connsiteY27" fmla="*/ 235183 h 262183"/>
              <a:gd name="connsiteX28" fmla="*/ 246665 w 366653"/>
              <a:gd name="connsiteY28" fmla="*/ 131092 h 2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653" h="262183">
                <a:moveTo>
                  <a:pt x="363500" y="0"/>
                </a:moveTo>
                <a:lnTo>
                  <a:pt x="3154" y="0"/>
                </a:lnTo>
                <a:cubicBezTo>
                  <a:pt x="1388" y="0"/>
                  <a:pt x="0" y="1388"/>
                  <a:pt x="0" y="3154"/>
                </a:cubicBezTo>
                <a:lnTo>
                  <a:pt x="0" y="259029"/>
                </a:lnTo>
                <a:cubicBezTo>
                  <a:pt x="0" y="260796"/>
                  <a:pt x="1388" y="262184"/>
                  <a:pt x="3154" y="262184"/>
                </a:cubicBezTo>
                <a:lnTo>
                  <a:pt x="363500" y="262184"/>
                </a:lnTo>
                <a:cubicBezTo>
                  <a:pt x="365266" y="262184"/>
                  <a:pt x="366654" y="260796"/>
                  <a:pt x="366654" y="259029"/>
                </a:cubicBezTo>
                <a:lnTo>
                  <a:pt x="366654" y="3154"/>
                </a:lnTo>
                <a:cubicBezTo>
                  <a:pt x="366654" y="1388"/>
                  <a:pt x="365266" y="0"/>
                  <a:pt x="363500" y="0"/>
                </a:cubicBezTo>
                <a:close/>
                <a:moveTo>
                  <a:pt x="15771" y="235309"/>
                </a:moveTo>
                <a:lnTo>
                  <a:pt x="15771" y="26874"/>
                </a:lnTo>
                <a:lnTo>
                  <a:pt x="119989" y="131092"/>
                </a:lnTo>
                <a:lnTo>
                  <a:pt x="15771" y="235309"/>
                </a:lnTo>
                <a:close/>
                <a:moveTo>
                  <a:pt x="131218" y="142195"/>
                </a:moveTo>
                <a:lnTo>
                  <a:pt x="164401" y="175378"/>
                </a:lnTo>
                <a:cubicBezTo>
                  <a:pt x="174874" y="185850"/>
                  <a:pt x="191907" y="185850"/>
                  <a:pt x="202379" y="175378"/>
                </a:cubicBezTo>
                <a:lnTo>
                  <a:pt x="235562" y="142195"/>
                </a:lnTo>
                <a:lnTo>
                  <a:pt x="339779" y="246286"/>
                </a:lnTo>
                <a:lnTo>
                  <a:pt x="27001" y="246286"/>
                </a:lnTo>
                <a:lnTo>
                  <a:pt x="131218" y="142195"/>
                </a:lnTo>
                <a:close/>
                <a:moveTo>
                  <a:pt x="191150" y="164149"/>
                </a:moveTo>
                <a:cubicBezTo>
                  <a:pt x="186860" y="168438"/>
                  <a:pt x="179794" y="168438"/>
                  <a:pt x="175504" y="164149"/>
                </a:cubicBezTo>
                <a:lnTo>
                  <a:pt x="26875" y="15645"/>
                </a:lnTo>
                <a:lnTo>
                  <a:pt x="339653" y="15645"/>
                </a:lnTo>
                <a:lnTo>
                  <a:pt x="191150" y="164149"/>
                </a:lnTo>
                <a:close/>
                <a:moveTo>
                  <a:pt x="246665" y="130966"/>
                </a:moveTo>
                <a:lnTo>
                  <a:pt x="350883" y="26748"/>
                </a:lnTo>
                <a:lnTo>
                  <a:pt x="350883" y="235183"/>
                </a:lnTo>
                <a:lnTo>
                  <a:pt x="246665" y="131092"/>
                </a:lnTo>
                <a:close/>
              </a:path>
            </a:pathLst>
          </a:custGeom>
          <a:solidFill>
            <a:schemeClr val="accent2"/>
          </a:solidFill>
          <a:ln w="126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463" name="Grafik 402">
            <a:extLst>
              <a:ext uri="{FF2B5EF4-FFF2-40B4-BE49-F238E27FC236}">
                <a16:creationId xmlns:a16="http://schemas.microsoft.com/office/drawing/2014/main" id="{47C656F5-0D19-24C0-62AE-56A3D533FD1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491257" y="5440810"/>
            <a:ext cx="387850" cy="286566"/>
            <a:chOff x="6491495" y="5595107"/>
            <a:chExt cx="387850" cy="286566"/>
          </a:xfrm>
          <a:solidFill>
            <a:schemeClr val="accent2"/>
          </a:solidFill>
        </p:grpSpPr>
        <p:sp>
          <p:nvSpPr>
            <p:cNvPr id="464" name="Freihandform: Form 463">
              <a:extLst>
                <a:ext uri="{FF2B5EF4-FFF2-40B4-BE49-F238E27FC236}">
                  <a16:creationId xmlns:a16="http://schemas.microsoft.com/office/drawing/2014/main" id="{D4D7C5A1-B95A-F2D9-AE2E-94CBFE025DFD}"/>
                </a:ext>
              </a:extLst>
            </p:cNvPr>
            <p:cNvSpPr/>
            <p:nvPr/>
          </p:nvSpPr>
          <p:spPr bwMode="gray">
            <a:xfrm>
              <a:off x="6603526" y="5643669"/>
              <a:ext cx="242480" cy="51775"/>
            </a:xfrm>
            <a:custGeom>
              <a:avLst/>
              <a:gdLst>
                <a:gd name="connsiteX0" fmla="*/ 9 w 242480"/>
                <a:gd name="connsiteY0" fmla="*/ 48874 h 51775"/>
                <a:gd name="connsiteX1" fmla="*/ 3289 w 242480"/>
                <a:gd name="connsiteY1" fmla="*/ 51776 h 51775"/>
                <a:gd name="connsiteX2" fmla="*/ 48206 w 242480"/>
                <a:gd name="connsiteY2" fmla="*/ 51776 h 51775"/>
                <a:gd name="connsiteX3" fmla="*/ 221061 w 242480"/>
                <a:gd name="connsiteY3" fmla="*/ 17205 h 51775"/>
                <a:gd name="connsiteX4" fmla="*/ 227369 w 242480"/>
                <a:gd name="connsiteY4" fmla="*/ 49252 h 51775"/>
                <a:gd name="connsiteX5" fmla="*/ 230524 w 242480"/>
                <a:gd name="connsiteY5" fmla="*/ 51776 h 51775"/>
                <a:gd name="connsiteX6" fmla="*/ 239355 w 242480"/>
                <a:gd name="connsiteY6" fmla="*/ 51776 h 51775"/>
                <a:gd name="connsiteX7" fmla="*/ 241753 w 242480"/>
                <a:gd name="connsiteY7" fmla="*/ 50640 h 51775"/>
                <a:gd name="connsiteX8" fmla="*/ 242384 w 242480"/>
                <a:gd name="connsiteY8" fmla="*/ 47991 h 51775"/>
                <a:gd name="connsiteX9" fmla="*/ 233552 w 242480"/>
                <a:gd name="connsiteY9" fmla="*/ 2569 h 51775"/>
                <a:gd name="connsiteX10" fmla="*/ 232163 w 242480"/>
                <a:gd name="connsiteY10" fmla="*/ 550 h 51775"/>
                <a:gd name="connsiteX11" fmla="*/ 229767 w 242480"/>
                <a:gd name="connsiteY11" fmla="*/ 46 h 51775"/>
                <a:gd name="connsiteX12" fmla="*/ 2659 w 242480"/>
                <a:gd name="connsiteY12" fmla="*/ 45341 h 51775"/>
                <a:gd name="connsiteX13" fmla="*/ 9 w 242480"/>
                <a:gd name="connsiteY13" fmla="*/ 48874 h 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480" h="51775">
                  <a:moveTo>
                    <a:pt x="9" y="48874"/>
                  </a:moveTo>
                  <a:cubicBezTo>
                    <a:pt x="135" y="50514"/>
                    <a:pt x="1649" y="51776"/>
                    <a:pt x="3289" y="51776"/>
                  </a:cubicBezTo>
                  <a:lnTo>
                    <a:pt x="48206" y="51776"/>
                  </a:lnTo>
                  <a:cubicBezTo>
                    <a:pt x="48206" y="51776"/>
                    <a:pt x="221061" y="17205"/>
                    <a:pt x="221061" y="17205"/>
                  </a:cubicBezTo>
                  <a:lnTo>
                    <a:pt x="227369" y="49252"/>
                  </a:lnTo>
                  <a:cubicBezTo>
                    <a:pt x="227621" y="50766"/>
                    <a:pt x="229009" y="51776"/>
                    <a:pt x="230524" y="51776"/>
                  </a:cubicBezTo>
                  <a:lnTo>
                    <a:pt x="239355" y="51776"/>
                  </a:lnTo>
                  <a:cubicBezTo>
                    <a:pt x="240365" y="51776"/>
                    <a:pt x="241248" y="51397"/>
                    <a:pt x="241753" y="50640"/>
                  </a:cubicBezTo>
                  <a:cubicBezTo>
                    <a:pt x="242384" y="49883"/>
                    <a:pt x="242636" y="49000"/>
                    <a:pt x="242384" y="47991"/>
                  </a:cubicBezTo>
                  <a:lnTo>
                    <a:pt x="233552" y="2569"/>
                  </a:lnTo>
                  <a:cubicBezTo>
                    <a:pt x="233425" y="1686"/>
                    <a:pt x="232921" y="1055"/>
                    <a:pt x="232163" y="550"/>
                  </a:cubicBezTo>
                  <a:cubicBezTo>
                    <a:pt x="231533" y="46"/>
                    <a:pt x="230649" y="-81"/>
                    <a:pt x="229767" y="46"/>
                  </a:cubicBezTo>
                  <a:lnTo>
                    <a:pt x="2659" y="45341"/>
                  </a:lnTo>
                  <a:cubicBezTo>
                    <a:pt x="1144" y="45719"/>
                    <a:pt x="-117" y="47233"/>
                    <a:pt x="9" y="48874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5" name="Freihandform: Form 464">
              <a:extLst>
                <a:ext uri="{FF2B5EF4-FFF2-40B4-BE49-F238E27FC236}">
                  <a16:creationId xmlns:a16="http://schemas.microsoft.com/office/drawing/2014/main" id="{6DB135CB-4DD5-F883-33C5-D5D6628D598E}"/>
                </a:ext>
              </a:extLst>
            </p:cNvPr>
            <p:cNvSpPr/>
            <p:nvPr/>
          </p:nvSpPr>
          <p:spPr bwMode="gray">
            <a:xfrm>
              <a:off x="6548986" y="5595107"/>
              <a:ext cx="251519" cy="100337"/>
            </a:xfrm>
            <a:custGeom>
              <a:avLst/>
              <a:gdLst>
                <a:gd name="connsiteX0" fmla="*/ 3323 w 251519"/>
                <a:gd name="connsiteY0" fmla="*/ 100338 h 100337"/>
                <a:gd name="connsiteX1" fmla="*/ 26034 w 251519"/>
                <a:gd name="connsiteY1" fmla="*/ 100338 h 100337"/>
                <a:gd name="connsiteX2" fmla="*/ 27170 w 251519"/>
                <a:gd name="connsiteY2" fmla="*/ 100085 h 100337"/>
                <a:gd name="connsiteX3" fmla="*/ 224880 w 251519"/>
                <a:gd name="connsiteY3" fmla="*/ 18831 h 100337"/>
                <a:gd name="connsiteX4" fmla="*/ 236740 w 251519"/>
                <a:gd name="connsiteY4" fmla="*/ 48734 h 100337"/>
                <a:gd name="connsiteX5" fmla="*/ 240273 w 251519"/>
                <a:gd name="connsiteY5" fmla="*/ 50626 h 100337"/>
                <a:gd name="connsiteX6" fmla="*/ 248978 w 251519"/>
                <a:gd name="connsiteY6" fmla="*/ 48860 h 100337"/>
                <a:gd name="connsiteX7" fmla="*/ 251123 w 251519"/>
                <a:gd name="connsiteY7" fmla="*/ 47220 h 100337"/>
                <a:gd name="connsiteX8" fmla="*/ 251249 w 251519"/>
                <a:gd name="connsiteY8" fmla="*/ 44570 h 100337"/>
                <a:gd name="connsiteX9" fmla="*/ 234342 w 251519"/>
                <a:gd name="connsiteY9" fmla="*/ 2050 h 100337"/>
                <a:gd name="connsiteX10" fmla="*/ 232702 w 251519"/>
                <a:gd name="connsiteY10" fmla="*/ 284 h 100337"/>
                <a:gd name="connsiteX11" fmla="*/ 230305 w 251519"/>
                <a:gd name="connsiteY11" fmla="*/ 284 h 100337"/>
                <a:gd name="connsiteX12" fmla="*/ 2061 w 251519"/>
                <a:gd name="connsiteY12" fmla="*/ 94029 h 100337"/>
                <a:gd name="connsiteX13" fmla="*/ 43 w 251519"/>
                <a:gd name="connsiteY13" fmla="*/ 97688 h 100337"/>
                <a:gd name="connsiteX14" fmla="*/ 3197 w 251519"/>
                <a:gd name="connsiteY14" fmla="*/ 100211 h 10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519" h="100337">
                  <a:moveTo>
                    <a:pt x="3323" y="100338"/>
                  </a:moveTo>
                  <a:lnTo>
                    <a:pt x="26034" y="100338"/>
                  </a:lnTo>
                  <a:cubicBezTo>
                    <a:pt x="26034" y="100338"/>
                    <a:pt x="26791" y="100338"/>
                    <a:pt x="27170" y="100085"/>
                  </a:cubicBezTo>
                  <a:lnTo>
                    <a:pt x="224880" y="18831"/>
                  </a:lnTo>
                  <a:lnTo>
                    <a:pt x="236740" y="48734"/>
                  </a:lnTo>
                  <a:cubicBezTo>
                    <a:pt x="237371" y="50122"/>
                    <a:pt x="238759" y="50879"/>
                    <a:pt x="240273" y="50626"/>
                  </a:cubicBezTo>
                  <a:lnTo>
                    <a:pt x="248978" y="48860"/>
                  </a:lnTo>
                  <a:cubicBezTo>
                    <a:pt x="249862" y="48734"/>
                    <a:pt x="250619" y="48103"/>
                    <a:pt x="251123" y="47220"/>
                  </a:cubicBezTo>
                  <a:cubicBezTo>
                    <a:pt x="251628" y="46336"/>
                    <a:pt x="251628" y="45453"/>
                    <a:pt x="251249" y="44570"/>
                  </a:cubicBezTo>
                  <a:lnTo>
                    <a:pt x="234342" y="2050"/>
                  </a:lnTo>
                  <a:cubicBezTo>
                    <a:pt x="234090" y="1293"/>
                    <a:pt x="233460" y="662"/>
                    <a:pt x="232702" y="284"/>
                  </a:cubicBezTo>
                  <a:cubicBezTo>
                    <a:pt x="231945" y="-95"/>
                    <a:pt x="231062" y="-95"/>
                    <a:pt x="230305" y="284"/>
                  </a:cubicBezTo>
                  <a:lnTo>
                    <a:pt x="2061" y="94029"/>
                  </a:lnTo>
                  <a:cubicBezTo>
                    <a:pt x="674" y="94534"/>
                    <a:pt x="-210" y="96174"/>
                    <a:pt x="43" y="97688"/>
                  </a:cubicBezTo>
                  <a:cubicBezTo>
                    <a:pt x="295" y="99202"/>
                    <a:pt x="1683" y="100211"/>
                    <a:pt x="3197" y="10021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6" name="Freihandform: Form 465">
              <a:extLst>
                <a:ext uri="{FF2B5EF4-FFF2-40B4-BE49-F238E27FC236}">
                  <a16:creationId xmlns:a16="http://schemas.microsoft.com/office/drawing/2014/main" id="{2EBB0CB9-1AB4-E880-3647-DAADDA184C10}"/>
                </a:ext>
              </a:extLst>
            </p:cNvPr>
            <p:cNvSpPr/>
            <p:nvPr/>
          </p:nvSpPr>
          <p:spPr bwMode="gray">
            <a:xfrm>
              <a:off x="6491495" y="5702762"/>
              <a:ext cx="387850" cy="178910"/>
            </a:xfrm>
            <a:custGeom>
              <a:avLst/>
              <a:gdLst>
                <a:gd name="connsiteX0" fmla="*/ 384696 w 387850"/>
                <a:gd name="connsiteY0" fmla="*/ 0 h 178910"/>
                <a:gd name="connsiteX1" fmla="*/ 3154 w 387850"/>
                <a:gd name="connsiteY1" fmla="*/ 0 h 178910"/>
                <a:gd name="connsiteX2" fmla="*/ 0 w 387850"/>
                <a:gd name="connsiteY2" fmla="*/ 3154 h 178910"/>
                <a:gd name="connsiteX3" fmla="*/ 0 w 387850"/>
                <a:gd name="connsiteY3" fmla="*/ 175756 h 178910"/>
                <a:gd name="connsiteX4" fmla="*/ 3154 w 387850"/>
                <a:gd name="connsiteY4" fmla="*/ 178911 h 178910"/>
                <a:gd name="connsiteX5" fmla="*/ 384696 w 387850"/>
                <a:gd name="connsiteY5" fmla="*/ 178911 h 178910"/>
                <a:gd name="connsiteX6" fmla="*/ 387850 w 387850"/>
                <a:gd name="connsiteY6" fmla="*/ 175756 h 178910"/>
                <a:gd name="connsiteX7" fmla="*/ 387850 w 387850"/>
                <a:gd name="connsiteY7" fmla="*/ 3154 h 178910"/>
                <a:gd name="connsiteX8" fmla="*/ 384696 w 387850"/>
                <a:gd name="connsiteY8" fmla="*/ 0 h 178910"/>
                <a:gd name="connsiteX9" fmla="*/ 15014 w 387850"/>
                <a:gd name="connsiteY9" fmla="*/ 164022 h 178910"/>
                <a:gd name="connsiteX10" fmla="*/ 15014 w 387850"/>
                <a:gd name="connsiteY10" fmla="*/ 15014 h 178910"/>
                <a:gd name="connsiteX11" fmla="*/ 372962 w 387850"/>
                <a:gd name="connsiteY11" fmla="*/ 15014 h 178910"/>
                <a:gd name="connsiteX12" fmla="*/ 372962 w 387850"/>
                <a:gd name="connsiteY12" fmla="*/ 164022 h 178910"/>
                <a:gd name="connsiteX13" fmla="*/ 15014 w 387850"/>
                <a:gd name="connsiteY13" fmla="*/ 164022 h 17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850" h="178910">
                  <a:moveTo>
                    <a:pt x="384696" y="0"/>
                  </a:moveTo>
                  <a:lnTo>
                    <a:pt x="3154" y="0"/>
                  </a:lnTo>
                  <a:cubicBezTo>
                    <a:pt x="1388" y="0"/>
                    <a:pt x="0" y="1388"/>
                    <a:pt x="0" y="3154"/>
                  </a:cubicBezTo>
                  <a:lnTo>
                    <a:pt x="0" y="175756"/>
                  </a:lnTo>
                  <a:cubicBezTo>
                    <a:pt x="0" y="177523"/>
                    <a:pt x="1388" y="178911"/>
                    <a:pt x="3154" y="178911"/>
                  </a:cubicBezTo>
                  <a:lnTo>
                    <a:pt x="384696" y="178911"/>
                  </a:lnTo>
                  <a:cubicBezTo>
                    <a:pt x="386462" y="178911"/>
                    <a:pt x="387850" y="177523"/>
                    <a:pt x="387850" y="175756"/>
                  </a:cubicBezTo>
                  <a:lnTo>
                    <a:pt x="387850" y="3154"/>
                  </a:lnTo>
                  <a:cubicBezTo>
                    <a:pt x="387850" y="1388"/>
                    <a:pt x="386462" y="0"/>
                    <a:pt x="384696" y="0"/>
                  </a:cubicBezTo>
                  <a:close/>
                  <a:moveTo>
                    <a:pt x="15014" y="164022"/>
                  </a:moveTo>
                  <a:lnTo>
                    <a:pt x="15014" y="15014"/>
                  </a:lnTo>
                  <a:lnTo>
                    <a:pt x="372962" y="15014"/>
                  </a:lnTo>
                  <a:lnTo>
                    <a:pt x="372962" y="164022"/>
                  </a:lnTo>
                  <a:lnTo>
                    <a:pt x="15014" y="164022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7" name="Freihandform: Form 466">
              <a:extLst>
                <a:ext uri="{FF2B5EF4-FFF2-40B4-BE49-F238E27FC236}">
                  <a16:creationId xmlns:a16="http://schemas.microsoft.com/office/drawing/2014/main" id="{5C9E1242-1635-4F01-F8B3-84BE981D9589}"/>
                </a:ext>
              </a:extLst>
            </p:cNvPr>
            <p:cNvSpPr/>
            <p:nvPr/>
          </p:nvSpPr>
          <p:spPr bwMode="gray">
            <a:xfrm>
              <a:off x="6651985" y="5749698"/>
              <a:ext cx="68384" cy="85039"/>
            </a:xfrm>
            <a:custGeom>
              <a:avLst/>
              <a:gdLst>
                <a:gd name="connsiteX0" fmla="*/ 34193 w 68384"/>
                <a:gd name="connsiteY0" fmla="*/ 0 h 85039"/>
                <a:gd name="connsiteX1" fmla="*/ 0 w 68384"/>
                <a:gd name="connsiteY1" fmla="*/ 42520 h 85039"/>
                <a:gd name="connsiteX2" fmla="*/ 34193 w 68384"/>
                <a:gd name="connsiteY2" fmla="*/ 85039 h 85039"/>
                <a:gd name="connsiteX3" fmla="*/ 68385 w 68384"/>
                <a:gd name="connsiteY3" fmla="*/ 42520 h 85039"/>
                <a:gd name="connsiteX4" fmla="*/ 34193 w 68384"/>
                <a:gd name="connsiteY4" fmla="*/ 0 h 85039"/>
                <a:gd name="connsiteX5" fmla="*/ 53497 w 68384"/>
                <a:gd name="connsiteY5" fmla="*/ 42520 h 85039"/>
                <a:gd name="connsiteX6" fmla="*/ 34193 w 68384"/>
                <a:gd name="connsiteY6" fmla="*/ 70025 h 85039"/>
                <a:gd name="connsiteX7" fmla="*/ 14888 w 68384"/>
                <a:gd name="connsiteY7" fmla="*/ 42520 h 85039"/>
                <a:gd name="connsiteX8" fmla="*/ 34193 w 68384"/>
                <a:gd name="connsiteY8" fmla="*/ 15014 h 85039"/>
                <a:gd name="connsiteX9" fmla="*/ 53497 w 68384"/>
                <a:gd name="connsiteY9" fmla="*/ 42520 h 8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84" h="85039">
                  <a:moveTo>
                    <a:pt x="34193" y="0"/>
                  </a:moveTo>
                  <a:cubicBezTo>
                    <a:pt x="15393" y="0"/>
                    <a:pt x="0" y="19052"/>
                    <a:pt x="0" y="42520"/>
                  </a:cubicBezTo>
                  <a:cubicBezTo>
                    <a:pt x="0" y="65987"/>
                    <a:pt x="15393" y="85039"/>
                    <a:pt x="34193" y="85039"/>
                  </a:cubicBezTo>
                  <a:cubicBezTo>
                    <a:pt x="52992" y="85039"/>
                    <a:pt x="68385" y="65987"/>
                    <a:pt x="68385" y="42520"/>
                  </a:cubicBezTo>
                  <a:cubicBezTo>
                    <a:pt x="68385" y="19052"/>
                    <a:pt x="52992" y="0"/>
                    <a:pt x="34193" y="0"/>
                  </a:cubicBezTo>
                  <a:close/>
                  <a:moveTo>
                    <a:pt x="53497" y="42520"/>
                  </a:moveTo>
                  <a:cubicBezTo>
                    <a:pt x="53497" y="57660"/>
                    <a:pt x="44917" y="70025"/>
                    <a:pt x="34193" y="70025"/>
                  </a:cubicBezTo>
                  <a:cubicBezTo>
                    <a:pt x="23468" y="70025"/>
                    <a:pt x="14888" y="57660"/>
                    <a:pt x="14888" y="42520"/>
                  </a:cubicBezTo>
                  <a:cubicBezTo>
                    <a:pt x="14888" y="27379"/>
                    <a:pt x="23594" y="15014"/>
                    <a:pt x="34193" y="15014"/>
                  </a:cubicBezTo>
                  <a:cubicBezTo>
                    <a:pt x="44791" y="15014"/>
                    <a:pt x="53497" y="27379"/>
                    <a:pt x="53497" y="4252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8" name="Freihandform: Form 467">
              <a:extLst>
                <a:ext uri="{FF2B5EF4-FFF2-40B4-BE49-F238E27FC236}">
                  <a16:creationId xmlns:a16="http://schemas.microsoft.com/office/drawing/2014/main" id="{5240607F-A29B-1DA9-27BE-FA6EB4691D91}"/>
                </a:ext>
              </a:extLst>
            </p:cNvPr>
            <p:cNvSpPr/>
            <p:nvPr/>
          </p:nvSpPr>
          <p:spPr bwMode="gray">
            <a:xfrm>
              <a:off x="6556600" y="5770903"/>
              <a:ext cx="41131" cy="41249"/>
            </a:xfrm>
            <a:custGeom>
              <a:avLst/>
              <a:gdLst>
                <a:gd name="connsiteX0" fmla="*/ 26117 w 41131"/>
                <a:gd name="connsiteY0" fmla="*/ 748 h 41249"/>
                <a:gd name="connsiteX1" fmla="*/ 757 w 41131"/>
                <a:gd name="connsiteY1" fmla="*/ 15132 h 41249"/>
                <a:gd name="connsiteX2" fmla="*/ 757 w 41131"/>
                <a:gd name="connsiteY2" fmla="*/ 26235 h 41249"/>
                <a:gd name="connsiteX3" fmla="*/ 15014 w 41131"/>
                <a:gd name="connsiteY3" fmla="*/ 40492 h 41249"/>
                <a:gd name="connsiteX4" fmla="*/ 20440 w 41131"/>
                <a:gd name="connsiteY4" fmla="*/ 41249 h 41249"/>
                <a:gd name="connsiteX5" fmla="*/ 40375 w 41131"/>
                <a:gd name="connsiteY5" fmla="*/ 26109 h 41249"/>
                <a:gd name="connsiteX6" fmla="*/ 40375 w 41131"/>
                <a:gd name="connsiteY6" fmla="*/ 15132 h 41249"/>
                <a:gd name="connsiteX7" fmla="*/ 26117 w 41131"/>
                <a:gd name="connsiteY7" fmla="*/ 874 h 41249"/>
                <a:gd name="connsiteX8" fmla="*/ 26117 w 41131"/>
                <a:gd name="connsiteY8" fmla="*/ 20557 h 41249"/>
                <a:gd name="connsiteX9" fmla="*/ 20566 w 41131"/>
                <a:gd name="connsiteY9" fmla="*/ 26109 h 41249"/>
                <a:gd name="connsiteX10" fmla="*/ 15014 w 41131"/>
                <a:gd name="connsiteY10" fmla="*/ 20557 h 41249"/>
                <a:gd name="connsiteX11" fmla="*/ 20566 w 41131"/>
                <a:gd name="connsiteY11" fmla="*/ 15006 h 41249"/>
                <a:gd name="connsiteX12" fmla="*/ 26117 w 41131"/>
                <a:gd name="connsiteY12" fmla="*/ 20557 h 4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31" h="41249">
                  <a:moveTo>
                    <a:pt x="26117" y="748"/>
                  </a:moveTo>
                  <a:cubicBezTo>
                    <a:pt x="15141" y="-2280"/>
                    <a:pt x="3785" y="4155"/>
                    <a:pt x="757" y="15132"/>
                  </a:cubicBezTo>
                  <a:cubicBezTo>
                    <a:pt x="-252" y="18791"/>
                    <a:pt x="-252" y="22576"/>
                    <a:pt x="757" y="26235"/>
                  </a:cubicBezTo>
                  <a:cubicBezTo>
                    <a:pt x="2650" y="33174"/>
                    <a:pt x="8075" y="38600"/>
                    <a:pt x="15014" y="40492"/>
                  </a:cubicBezTo>
                  <a:cubicBezTo>
                    <a:pt x="16781" y="40997"/>
                    <a:pt x="18673" y="41249"/>
                    <a:pt x="20440" y="41249"/>
                  </a:cubicBezTo>
                  <a:cubicBezTo>
                    <a:pt x="29524" y="41249"/>
                    <a:pt x="37851" y="35193"/>
                    <a:pt x="40375" y="26109"/>
                  </a:cubicBezTo>
                  <a:cubicBezTo>
                    <a:pt x="41384" y="22450"/>
                    <a:pt x="41384" y="18665"/>
                    <a:pt x="40375" y="15132"/>
                  </a:cubicBezTo>
                  <a:cubicBezTo>
                    <a:pt x="38482" y="8192"/>
                    <a:pt x="33057" y="2767"/>
                    <a:pt x="26117" y="874"/>
                  </a:cubicBezTo>
                  <a:close/>
                  <a:moveTo>
                    <a:pt x="26117" y="20557"/>
                  </a:moveTo>
                  <a:cubicBezTo>
                    <a:pt x="26117" y="23585"/>
                    <a:pt x="23594" y="26109"/>
                    <a:pt x="20566" y="26109"/>
                  </a:cubicBezTo>
                  <a:cubicBezTo>
                    <a:pt x="17538" y="26109"/>
                    <a:pt x="15014" y="23585"/>
                    <a:pt x="15014" y="20557"/>
                  </a:cubicBezTo>
                  <a:cubicBezTo>
                    <a:pt x="15014" y="17529"/>
                    <a:pt x="17538" y="15006"/>
                    <a:pt x="20566" y="15006"/>
                  </a:cubicBezTo>
                  <a:cubicBezTo>
                    <a:pt x="23594" y="15006"/>
                    <a:pt x="26117" y="17529"/>
                    <a:pt x="26117" y="2055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9" name="Freihandform: Form 468">
              <a:extLst>
                <a:ext uri="{FF2B5EF4-FFF2-40B4-BE49-F238E27FC236}">
                  <a16:creationId xmlns:a16="http://schemas.microsoft.com/office/drawing/2014/main" id="{D84FFD33-CFFA-EDC6-9053-406609149C0D}"/>
                </a:ext>
              </a:extLst>
            </p:cNvPr>
            <p:cNvSpPr/>
            <p:nvPr/>
          </p:nvSpPr>
          <p:spPr bwMode="gray">
            <a:xfrm>
              <a:off x="6773109" y="5770890"/>
              <a:ext cx="41012" cy="41136"/>
            </a:xfrm>
            <a:custGeom>
              <a:avLst/>
              <a:gdLst>
                <a:gd name="connsiteX0" fmla="*/ 31795 w 41012"/>
                <a:gd name="connsiteY0" fmla="*/ 3159 h 41136"/>
                <a:gd name="connsiteX1" fmla="*/ 3154 w 41012"/>
                <a:gd name="connsiteY1" fmla="*/ 9720 h 41136"/>
                <a:gd name="connsiteX2" fmla="*/ 0 w 41012"/>
                <a:gd name="connsiteY2" fmla="*/ 20571 h 41136"/>
                <a:gd name="connsiteX3" fmla="*/ 6056 w 41012"/>
                <a:gd name="connsiteY3" fmla="*/ 35080 h 41136"/>
                <a:gd name="connsiteX4" fmla="*/ 20566 w 41012"/>
                <a:gd name="connsiteY4" fmla="*/ 41137 h 41136"/>
                <a:gd name="connsiteX5" fmla="*/ 24729 w 41012"/>
                <a:gd name="connsiteY5" fmla="*/ 40758 h 41136"/>
                <a:gd name="connsiteX6" fmla="*/ 24729 w 41012"/>
                <a:gd name="connsiteY6" fmla="*/ 40758 h 41136"/>
                <a:gd name="connsiteX7" fmla="*/ 41006 w 41012"/>
                <a:gd name="connsiteY7" fmla="*/ 19940 h 41136"/>
                <a:gd name="connsiteX8" fmla="*/ 31669 w 41012"/>
                <a:gd name="connsiteY8" fmla="*/ 3159 h 41136"/>
                <a:gd name="connsiteX9" fmla="*/ 26118 w 41012"/>
                <a:gd name="connsiteY9" fmla="*/ 20571 h 41136"/>
                <a:gd name="connsiteX10" fmla="*/ 20566 w 41012"/>
                <a:gd name="connsiteY10" fmla="*/ 26122 h 41136"/>
                <a:gd name="connsiteX11" fmla="*/ 15014 w 41012"/>
                <a:gd name="connsiteY11" fmla="*/ 20571 h 41136"/>
                <a:gd name="connsiteX12" fmla="*/ 20566 w 41012"/>
                <a:gd name="connsiteY12" fmla="*/ 15019 h 41136"/>
                <a:gd name="connsiteX13" fmla="*/ 26118 w 41012"/>
                <a:gd name="connsiteY13" fmla="*/ 20571 h 4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12" h="41136">
                  <a:moveTo>
                    <a:pt x="31795" y="3159"/>
                  </a:moveTo>
                  <a:cubicBezTo>
                    <a:pt x="22080" y="-2897"/>
                    <a:pt x="9211" y="5"/>
                    <a:pt x="3154" y="9720"/>
                  </a:cubicBezTo>
                  <a:cubicBezTo>
                    <a:pt x="1135" y="13000"/>
                    <a:pt x="0" y="16786"/>
                    <a:pt x="0" y="20571"/>
                  </a:cubicBezTo>
                  <a:cubicBezTo>
                    <a:pt x="0" y="25996"/>
                    <a:pt x="2145" y="31169"/>
                    <a:pt x="6056" y="35080"/>
                  </a:cubicBezTo>
                  <a:cubicBezTo>
                    <a:pt x="9968" y="38992"/>
                    <a:pt x="15141" y="41137"/>
                    <a:pt x="20566" y="41137"/>
                  </a:cubicBezTo>
                  <a:cubicBezTo>
                    <a:pt x="22333" y="40884"/>
                    <a:pt x="23468" y="41010"/>
                    <a:pt x="24729" y="40758"/>
                  </a:cubicBezTo>
                  <a:cubicBezTo>
                    <a:pt x="24729" y="40758"/>
                    <a:pt x="24729" y="40758"/>
                    <a:pt x="24729" y="40758"/>
                  </a:cubicBezTo>
                  <a:cubicBezTo>
                    <a:pt x="34445" y="38487"/>
                    <a:pt x="41258" y="29781"/>
                    <a:pt x="41006" y="19940"/>
                  </a:cubicBezTo>
                  <a:cubicBezTo>
                    <a:pt x="41132" y="13127"/>
                    <a:pt x="37599" y="6692"/>
                    <a:pt x="31669" y="3159"/>
                  </a:cubicBezTo>
                  <a:close/>
                  <a:moveTo>
                    <a:pt x="26118" y="20571"/>
                  </a:moveTo>
                  <a:cubicBezTo>
                    <a:pt x="26118" y="23599"/>
                    <a:pt x="23594" y="26122"/>
                    <a:pt x="20566" y="26122"/>
                  </a:cubicBezTo>
                  <a:cubicBezTo>
                    <a:pt x="17538" y="26122"/>
                    <a:pt x="15014" y="23599"/>
                    <a:pt x="15014" y="20571"/>
                  </a:cubicBezTo>
                  <a:cubicBezTo>
                    <a:pt x="15014" y="17543"/>
                    <a:pt x="17538" y="15019"/>
                    <a:pt x="20566" y="15019"/>
                  </a:cubicBezTo>
                  <a:cubicBezTo>
                    <a:pt x="23594" y="15019"/>
                    <a:pt x="26118" y="17543"/>
                    <a:pt x="26118" y="2057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0" name="Freihandform: Form 469">
              <a:extLst>
                <a:ext uri="{FF2B5EF4-FFF2-40B4-BE49-F238E27FC236}">
                  <a16:creationId xmlns:a16="http://schemas.microsoft.com/office/drawing/2014/main" id="{F6FD1F9B-72ED-2E14-60E9-26E7085CCEEB}"/>
                </a:ext>
              </a:extLst>
            </p:cNvPr>
            <p:cNvSpPr/>
            <p:nvPr/>
          </p:nvSpPr>
          <p:spPr bwMode="gray">
            <a:xfrm>
              <a:off x="6517108" y="5728501"/>
              <a:ext cx="336372" cy="127432"/>
            </a:xfrm>
            <a:custGeom>
              <a:avLst/>
              <a:gdLst>
                <a:gd name="connsiteX0" fmla="*/ 322494 w 336372"/>
                <a:gd name="connsiteY0" fmla="*/ 883 h 127432"/>
                <a:gd name="connsiteX1" fmla="*/ 320222 w 336372"/>
                <a:gd name="connsiteY1" fmla="*/ 0 h 127432"/>
                <a:gd name="connsiteX2" fmla="*/ 20566 w 336372"/>
                <a:gd name="connsiteY2" fmla="*/ 0 h 127432"/>
                <a:gd name="connsiteX3" fmla="*/ 18295 w 336372"/>
                <a:gd name="connsiteY3" fmla="*/ 883 h 127432"/>
                <a:gd name="connsiteX4" fmla="*/ 883 w 336372"/>
                <a:gd name="connsiteY4" fmla="*/ 18169 h 127432"/>
                <a:gd name="connsiteX5" fmla="*/ 0 w 336372"/>
                <a:gd name="connsiteY5" fmla="*/ 20440 h 127432"/>
                <a:gd name="connsiteX6" fmla="*/ 0 w 336372"/>
                <a:gd name="connsiteY6" fmla="*/ 106993 h 127432"/>
                <a:gd name="connsiteX7" fmla="*/ 883 w 336372"/>
                <a:gd name="connsiteY7" fmla="*/ 109264 h 127432"/>
                <a:gd name="connsiteX8" fmla="*/ 18295 w 336372"/>
                <a:gd name="connsiteY8" fmla="*/ 126550 h 127432"/>
                <a:gd name="connsiteX9" fmla="*/ 20566 w 336372"/>
                <a:gd name="connsiteY9" fmla="*/ 127433 h 127432"/>
                <a:gd name="connsiteX10" fmla="*/ 320222 w 336372"/>
                <a:gd name="connsiteY10" fmla="*/ 127433 h 127432"/>
                <a:gd name="connsiteX11" fmla="*/ 322494 w 336372"/>
                <a:gd name="connsiteY11" fmla="*/ 126550 h 127432"/>
                <a:gd name="connsiteX12" fmla="*/ 335489 w 336372"/>
                <a:gd name="connsiteY12" fmla="*/ 113554 h 127432"/>
                <a:gd name="connsiteX13" fmla="*/ 336372 w 336372"/>
                <a:gd name="connsiteY13" fmla="*/ 111283 h 127432"/>
                <a:gd name="connsiteX14" fmla="*/ 336372 w 336372"/>
                <a:gd name="connsiteY14" fmla="*/ 16150 h 127432"/>
                <a:gd name="connsiteX15" fmla="*/ 335489 w 336372"/>
                <a:gd name="connsiteY15" fmla="*/ 13879 h 127432"/>
                <a:gd name="connsiteX16" fmla="*/ 322494 w 336372"/>
                <a:gd name="connsiteY16" fmla="*/ 883 h 127432"/>
                <a:gd name="connsiteX17" fmla="*/ 25487 w 336372"/>
                <a:gd name="connsiteY17" fmla="*/ 112418 h 127432"/>
                <a:gd name="connsiteX18" fmla="*/ 15014 w 336372"/>
                <a:gd name="connsiteY18" fmla="*/ 102072 h 127432"/>
                <a:gd name="connsiteX19" fmla="*/ 15014 w 336372"/>
                <a:gd name="connsiteY19" fmla="*/ 25360 h 127432"/>
                <a:gd name="connsiteX20" fmla="*/ 25487 w 336372"/>
                <a:gd name="connsiteY20" fmla="*/ 15014 h 127432"/>
                <a:gd name="connsiteX21" fmla="*/ 315302 w 336372"/>
                <a:gd name="connsiteY21" fmla="*/ 15014 h 127432"/>
                <a:gd name="connsiteX22" fmla="*/ 321358 w 336372"/>
                <a:gd name="connsiteY22" fmla="*/ 21071 h 127432"/>
                <a:gd name="connsiteX23" fmla="*/ 321358 w 336372"/>
                <a:gd name="connsiteY23" fmla="*/ 106488 h 127432"/>
                <a:gd name="connsiteX24" fmla="*/ 315302 w 336372"/>
                <a:gd name="connsiteY24" fmla="*/ 112545 h 127432"/>
                <a:gd name="connsiteX25" fmla="*/ 25487 w 336372"/>
                <a:gd name="connsiteY25" fmla="*/ 112545 h 1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6372" h="127432">
                  <a:moveTo>
                    <a:pt x="322494" y="883"/>
                  </a:moveTo>
                  <a:cubicBezTo>
                    <a:pt x="322494" y="883"/>
                    <a:pt x="321106" y="0"/>
                    <a:pt x="320222" y="0"/>
                  </a:cubicBezTo>
                  <a:lnTo>
                    <a:pt x="20566" y="0"/>
                  </a:lnTo>
                  <a:cubicBezTo>
                    <a:pt x="19683" y="0"/>
                    <a:pt x="18926" y="378"/>
                    <a:pt x="18295" y="883"/>
                  </a:cubicBezTo>
                  <a:lnTo>
                    <a:pt x="883" y="18169"/>
                  </a:lnTo>
                  <a:cubicBezTo>
                    <a:pt x="883" y="18169"/>
                    <a:pt x="0" y="19556"/>
                    <a:pt x="0" y="20440"/>
                  </a:cubicBezTo>
                  <a:lnTo>
                    <a:pt x="0" y="106993"/>
                  </a:lnTo>
                  <a:cubicBezTo>
                    <a:pt x="0" y="107876"/>
                    <a:pt x="379" y="108633"/>
                    <a:pt x="883" y="109264"/>
                  </a:cubicBezTo>
                  <a:lnTo>
                    <a:pt x="18295" y="126550"/>
                  </a:lnTo>
                  <a:cubicBezTo>
                    <a:pt x="18295" y="126550"/>
                    <a:pt x="19683" y="127433"/>
                    <a:pt x="20566" y="127433"/>
                  </a:cubicBezTo>
                  <a:lnTo>
                    <a:pt x="320222" y="127433"/>
                  </a:lnTo>
                  <a:cubicBezTo>
                    <a:pt x="321106" y="127433"/>
                    <a:pt x="321863" y="127054"/>
                    <a:pt x="322494" y="126550"/>
                  </a:cubicBezTo>
                  <a:lnTo>
                    <a:pt x="335489" y="113554"/>
                  </a:lnTo>
                  <a:cubicBezTo>
                    <a:pt x="335489" y="113554"/>
                    <a:pt x="336372" y="112166"/>
                    <a:pt x="336372" y="111283"/>
                  </a:cubicBezTo>
                  <a:lnTo>
                    <a:pt x="336372" y="16150"/>
                  </a:lnTo>
                  <a:cubicBezTo>
                    <a:pt x="336372" y="15267"/>
                    <a:pt x="335994" y="14510"/>
                    <a:pt x="335489" y="13879"/>
                  </a:cubicBezTo>
                  <a:lnTo>
                    <a:pt x="322494" y="883"/>
                  </a:lnTo>
                  <a:close/>
                  <a:moveTo>
                    <a:pt x="25487" y="112418"/>
                  </a:moveTo>
                  <a:lnTo>
                    <a:pt x="15014" y="102072"/>
                  </a:lnTo>
                  <a:lnTo>
                    <a:pt x="15014" y="25360"/>
                  </a:lnTo>
                  <a:lnTo>
                    <a:pt x="25487" y="15014"/>
                  </a:lnTo>
                  <a:lnTo>
                    <a:pt x="315302" y="15014"/>
                  </a:lnTo>
                  <a:lnTo>
                    <a:pt x="321358" y="21071"/>
                  </a:lnTo>
                  <a:lnTo>
                    <a:pt x="321358" y="106488"/>
                  </a:lnTo>
                  <a:lnTo>
                    <a:pt x="315302" y="112545"/>
                  </a:lnTo>
                  <a:lnTo>
                    <a:pt x="25487" y="112545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71" name="Grafik 402">
            <a:extLst>
              <a:ext uri="{FF2B5EF4-FFF2-40B4-BE49-F238E27FC236}">
                <a16:creationId xmlns:a16="http://schemas.microsoft.com/office/drawing/2014/main" id="{CC092519-F7A3-8A7F-9967-331B48C99E5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645424" y="5425827"/>
            <a:ext cx="406043" cy="318329"/>
            <a:chOff x="7640637" y="5580124"/>
            <a:chExt cx="406043" cy="318329"/>
          </a:xfrm>
          <a:solidFill>
            <a:schemeClr val="accent2"/>
          </a:solidFill>
        </p:grpSpPr>
        <p:sp>
          <p:nvSpPr>
            <p:cNvPr id="472" name="Freihandform: Form 471">
              <a:extLst>
                <a:ext uri="{FF2B5EF4-FFF2-40B4-BE49-F238E27FC236}">
                  <a16:creationId xmlns:a16="http://schemas.microsoft.com/office/drawing/2014/main" id="{9A032CC5-BFC8-C3E9-633A-7C9B612F3929}"/>
                </a:ext>
              </a:extLst>
            </p:cNvPr>
            <p:cNvSpPr/>
            <p:nvPr/>
          </p:nvSpPr>
          <p:spPr bwMode="gray">
            <a:xfrm>
              <a:off x="7640637" y="5580124"/>
              <a:ext cx="406043" cy="318329"/>
            </a:xfrm>
            <a:custGeom>
              <a:avLst/>
              <a:gdLst>
                <a:gd name="connsiteX0" fmla="*/ 398599 w 406043"/>
                <a:gd name="connsiteY0" fmla="*/ 102451 h 318329"/>
                <a:gd name="connsiteX1" fmla="*/ 362262 w 406043"/>
                <a:gd name="connsiteY1" fmla="*/ 109643 h 318329"/>
                <a:gd name="connsiteX2" fmla="*/ 332360 w 406043"/>
                <a:gd name="connsiteY2" fmla="*/ 111788 h 318329"/>
                <a:gd name="connsiteX3" fmla="*/ 332360 w 406043"/>
                <a:gd name="connsiteY3" fmla="*/ 111788 h 318329"/>
                <a:gd name="connsiteX4" fmla="*/ 180575 w 406043"/>
                <a:gd name="connsiteY4" fmla="*/ 15267 h 318329"/>
                <a:gd name="connsiteX5" fmla="*/ 119005 w 406043"/>
                <a:gd name="connsiteY5" fmla="*/ 28767 h 318329"/>
                <a:gd name="connsiteX6" fmla="*/ 60082 w 406043"/>
                <a:gd name="connsiteY6" fmla="*/ 1009 h 318329"/>
                <a:gd name="connsiteX7" fmla="*/ 56423 w 406043"/>
                <a:gd name="connsiteY7" fmla="*/ 0 h 318329"/>
                <a:gd name="connsiteX8" fmla="*/ 48348 w 406043"/>
                <a:gd name="connsiteY8" fmla="*/ 8075 h 318329"/>
                <a:gd name="connsiteX9" fmla="*/ 48348 w 406043"/>
                <a:gd name="connsiteY9" fmla="*/ 9589 h 318329"/>
                <a:gd name="connsiteX10" fmla="*/ 48475 w 406043"/>
                <a:gd name="connsiteY10" fmla="*/ 10598 h 318329"/>
                <a:gd name="connsiteX11" fmla="*/ 67527 w 406043"/>
                <a:gd name="connsiteY11" fmla="*/ 64473 h 318329"/>
                <a:gd name="connsiteX12" fmla="*/ 66643 w 406043"/>
                <a:gd name="connsiteY12" fmla="*/ 65483 h 318329"/>
                <a:gd name="connsiteX13" fmla="*/ 63993 w 406043"/>
                <a:gd name="connsiteY13" fmla="*/ 68385 h 318329"/>
                <a:gd name="connsiteX14" fmla="*/ 63363 w 406043"/>
                <a:gd name="connsiteY14" fmla="*/ 69016 h 318329"/>
                <a:gd name="connsiteX15" fmla="*/ 39642 w 406043"/>
                <a:gd name="connsiteY15" fmla="*/ 106488 h 318329"/>
                <a:gd name="connsiteX16" fmla="*/ 34974 w 406043"/>
                <a:gd name="connsiteY16" fmla="*/ 110400 h 318329"/>
                <a:gd name="connsiteX17" fmla="*/ 17311 w 406043"/>
                <a:gd name="connsiteY17" fmla="*/ 114816 h 318329"/>
                <a:gd name="connsiteX18" fmla="*/ 25 w 406043"/>
                <a:gd name="connsiteY18" fmla="*/ 137148 h 318329"/>
                <a:gd name="connsiteX19" fmla="*/ 25 w 406043"/>
                <a:gd name="connsiteY19" fmla="*/ 175630 h 318329"/>
                <a:gd name="connsiteX20" fmla="*/ 17058 w 406043"/>
                <a:gd name="connsiteY20" fmla="*/ 197836 h 318329"/>
                <a:gd name="connsiteX21" fmla="*/ 17058 w 406043"/>
                <a:gd name="connsiteY21" fmla="*/ 197836 h 318329"/>
                <a:gd name="connsiteX22" fmla="*/ 35100 w 406043"/>
                <a:gd name="connsiteY22" fmla="*/ 202252 h 318329"/>
                <a:gd name="connsiteX23" fmla="*/ 40148 w 406043"/>
                <a:gd name="connsiteY23" fmla="*/ 206416 h 318329"/>
                <a:gd name="connsiteX24" fmla="*/ 77746 w 406043"/>
                <a:gd name="connsiteY24" fmla="*/ 258146 h 318329"/>
                <a:gd name="connsiteX25" fmla="*/ 80270 w 406043"/>
                <a:gd name="connsiteY25" fmla="*/ 262310 h 318329"/>
                <a:gd name="connsiteX26" fmla="*/ 87714 w 406043"/>
                <a:gd name="connsiteY26" fmla="*/ 307227 h 318329"/>
                <a:gd name="connsiteX27" fmla="*/ 100710 w 406043"/>
                <a:gd name="connsiteY27" fmla="*/ 318204 h 318329"/>
                <a:gd name="connsiteX28" fmla="*/ 133261 w 406043"/>
                <a:gd name="connsiteY28" fmla="*/ 318204 h 318329"/>
                <a:gd name="connsiteX29" fmla="*/ 146257 w 406043"/>
                <a:gd name="connsiteY29" fmla="*/ 307101 h 318329"/>
                <a:gd name="connsiteX30" fmla="*/ 148150 w 406043"/>
                <a:gd name="connsiteY30" fmla="*/ 294736 h 318329"/>
                <a:gd name="connsiteX31" fmla="*/ 156981 w 406043"/>
                <a:gd name="connsiteY31" fmla="*/ 296502 h 318329"/>
                <a:gd name="connsiteX32" fmla="*/ 160893 w 406043"/>
                <a:gd name="connsiteY32" fmla="*/ 297007 h 318329"/>
                <a:gd name="connsiteX33" fmla="*/ 218553 w 406043"/>
                <a:gd name="connsiteY33" fmla="*/ 293853 h 318329"/>
                <a:gd name="connsiteX34" fmla="*/ 220950 w 406043"/>
                <a:gd name="connsiteY34" fmla="*/ 307353 h 318329"/>
                <a:gd name="connsiteX35" fmla="*/ 233946 w 406043"/>
                <a:gd name="connsiteY35" fmla="*/ 318330 h 318329"/>
                <a:gd name="connsiteX36" fmla="*/ 266499 w 406043"/>
                <a:gd name="connsiteY36" fmla="*/ 318330 h 318329"/>
                <a:gd name="connsiteX37" fmla="*/ 279494 w 406043"/>
                <a:gd name="connsiteY37" fmla="*/ 307353 h 318329"/>
                <a:gd name="connsiteX38" fmla="*/ 286812 w 406043"/>
                <a:gd name="connsiteY38" fmla="*/ 262562 h 318329"/>
                <a:gd name="connsiteX39" fmla="*/ 289461 w 406043"/>
                <a:gd name="connsiteY39" fmla="*/ 258272 h 318329"/>
                <a:gd name="connsiteX40" fmla="*/ 293751 w 406043"/>
                <a:gd name="connsiteY40" fmla="*/ 254487 h 318329"/>
                <a:gd name="connsiteX41" fmla="*/ 298293 w 406043"/>
                <a:gd name="connsiteY41" fmla="*/ 250450 h 318329"/>
                <a:gd name="connsiteX42" fmla="*/ 341570 w 406043"/>
                <a:gd name="connsiteY42" fmla="*/ 156578 h 318329"/>
                <a:gd name="connsiteX43" fmla="*/ 338416 w 406043"/>
                <a:gd name="connsiteY43" fmla="*/ 131470 h 318329"/>
                <a:gd name="connsiteX44" fmla="*/ 337407 w 406043"/>
                <a:gd name="connsiteY44" fmla="*/ 127937 h 318329"/>
                <a:gd name="connsiteX45" fmla="*/ 349267 w 406043"/>
                <a:gd name="connsiteY45" fmla="*/ 125414 h 318329"/>
                <a:gd name="connsiteX46" fmla="*/ 345103 w 406043"/>
                <a:gd name="connsiteY46" fmla="*/ 140302 h 318329"/>
                <a:gd name="connsiteX47" fmla="*/ 351790 w 406043"/>
                <a:gd name="connsiteY47" fmla="*/ 164022 h 318329"/>
                <a:gd name="connsiteX48" fmla="*/ 370085 w 406043"/>
                <a:gd name="connsiteY48" fmla="*/ 171467 h 318329"/>
                <a:gd name="connsiteX49" fmla="*/ 390524 w 406043"/>
                <a:gd name="connsiteY49" fmla="*/ 156200 h 318329"/>
                <a:gd name="connsiteX50" fmla="*/ 383964 w 406043"/>
                <a:gd name="connsiteY50" fmla="*/ 122134 h 318329"/>
                <a:gd name="connsiteX51" fmla="*/ 381061 w 406043"/>
                <a:gd name="connsiteY51" fmla="*/ 119358 h 318329"/>
                <a:gd name="connsiteX52" fmla="*/ 397464 w 406043"/>
                <a:gd name="connsiteY52" fmla="*/ 118727 h 318329"/>
                <a:gd name="connsiteX53" fmla="*/ 406044 w 406043"/>
                <a:gd name="connsiteY53" fmla="*/ 111157 h 318329"/>
                <a:gd name="connsiteX54" fmla="*/ 398599 w 406043"/>
                <a:gd name="connsiteY54" fmla="*/ 102577 h 318329"/>
                <a:gd name="connsiteX55" fmla="*/ 260442 w 406043"/>
                <a:gd name="connsiteY55" fmla="*/ 260291 h 318329"/>
                <a:gd name="connsiteX56" fmla="*/ 259180 w 406043"/>
                <a:gd name="connsiteY56" fmla="*/ 271899 h 318329"/>
                <a:gd name="connsiteX57" fmla="*/ 265363 w 406043"/>
                <a:gd name="connsiteY57" fmla="*/ 274801 h 318329"/>
                <a:gd name="connsiteX58" fmla="*/ 267886 w 406043"/>
                <a:gd name="connsiteY58" fmla="*/ 274296 h 318329"/>
                <a:gd name="connsiteX59" fmla="*/ 263092 w 406043"/>
                <a:gd name="connsiteY59" fmla="*/ 302432 h 318329"/>
                <a:gd name="connsiteX60" fmla="*/ 236091 w 406043"/>
                <a:gd name="connsiteY60" fmla="*/ 302432 h 318329"/>
                <a:gd name="connsiteX61" fmla="*/ 231549 w 406043"/>
                <a:gd name="connsiteY61" fmla="*/ 276946 h 318329"/>
                <a:gd name="connsiteX62" fmla="*/ 230161 w 406043"/>
                <a:gd name="connsiteY62" fmla="*/ 274801 h 318329"/>
                <a:gd name="connsiteX63" fmla="*/ 227638 w 406043"/>
                <a:gd name="connsiteY63" fmla="*/ 274422 h 318329"/>
                <a:gd name="connsiteX64" fmla="*/ 217292 w 406043"/>
                <a:gd name="connsiteY64" fmla="*/ 277324 h 318329"/>
                <a:gd name="connsiteX65" fmla="*/ 180702 w 406043"/>
                <a:gd name="connsiteY65" fmla="*/ 282119 h 318329"/>
                <a:gd name="connsiteX66" fmla="*/ 159127 w 406043"/>
                <a:gd name="connsiteY66" fmla="*/ 280226 h 318329"/>
                <a:gd name="connsiteX67" fmla="*/ 128215 w 406043"/>
                <a:gd name="connsiteY67" fmla="*/ 271016 h 318329"/>
                <a:gd name="connsiteX68" fmla="*/ 117742 w 406043"/>
                <a:gd name="connsiteY68" fmla="*/ 275179 h 318329"/>
                <a:gd name="connsiteX69" fmla="*/ 117742 w 406043"/>
                <a:gd name="connsiteY69" fmla="*/ 281235 h 318329"/>
                <a:gd name="connsiteX70" fmla="*/ 121780 w 406043"/>
                <a:gd name="connsiteY70" fmla="*/ 285651 h 318329"/>
                <a:gd name="connsiteX71" fmla="*/ 132757 w 406043"/>
                <a:gd name="connsiteY71" fmla="*/ 289689 h 318329"/>
                <a:gd name="connsiteX72" fmla="*/ 130865 w 406043"/>
                <a:gd name="connsiteY72" fmla="*/ 301801 h 318329"/>
                <a:gd name="connsiteX73" fmla="*/ 103864 w 406043"/>
                <a:gd name="connsiteY73" fmla="*/ 301801 h 318329"/>
                <a:gd name="connsiteX74" fmla="*/ 96798 w 406043"/>
                <a:gd name="connsiteY74" fmla="*/ 258903 h 318329"/>
                <a:gd name="connsiteX75" fmla="*/ 89985 w 406043"/>
                <a:gd name="connsiteY75" fmla="*/ 246538 h 318329"/>
                <a:gd name="connsiteX76" fmla="*/ 56171 w 406043"/>
                <a:gd name="connsiteY76" fmla="*/ 200234 h 318329"/>
                <a:gd name="connsiteX77" fmla="*/ 41535 w 406043"/>
                <a:gd name="connsiteY77" fmla="*/ 187743 h 318329"/>
                <a:gd name="connsiteX78" fmla="*/ 40273 w 406043"/>
                <a:gd name="connsiteY78" fmla="*/ 187743 h 318329"/>
                <a:gd name="connsiteX79" fmla="*/ 21979 w 406043"/>
                <a:gd name="connsiteY79" fmla="*/ 183327 h 318329"/>
                <a:gd name="connsiteX80" fmla="*/ 17058 w 406043"/>
                <a:gd name="connsiteY80" fmla="*/ 176513 h 318329"/>
                <a:gd name="connsiteX81" fmla="*/ 17058 w 406043"/>
                <a:gd name="connsiteY81" fmla="*/ 137148 h 318329"/>
                <a:gd name="connsiteX82" fmla="*/ 16553 w 406043"/>
                <a:gd name="connsiteY82" fmla="*/ 135508 h 318329"/>
                <a:gd name="connsiteX83" fmla="*/ 20969 w 406043"/>
                <a:gd name="connsiteY83" fmla="*/ 130839 h 318329"/>
                <a:gd name="connsiteX84" fmla="*/ 38759 w 406043"/>
                <a:gd name="connsiteY84" fmla="*/ 126424 h 318329"/>
                <a:gd name="connsiteX85" fmla="*/ 54152 w 406043"/>
                <a:gd name="connsiteY85" fmla="*/ 112797 h 318329"/>
                <a:gd name="connsiteX86" fmla="*/ 73330 w 406043"/>
                <a:gd name="connsiteY86" fmla="*/ 82642 h 318329"/>
                <a:gd name="connsiteX87" fmla="*/ 90111 w 406043"/>
                <a:gd name="connsiteY87" fmla="*/ 66745 h 318329"/>
                <a:gd name="connsiteX88" fmla="*/ 93139 w 406043"/>
                <a:gd name="connsiteY88" fmla="*/ 61067 h 318329"/>
                <a:gd name="connsiteX89" fmla="*/ 91247 w 406043"/>
                <a:gd name="connsiteY89" fmla="*/ 55389 h 318329"/>
                <a:gd name="connsiteX90" fmla="*/ 85569 w 406043"/>
                <a:gd name="connsiteY90" fmla="*/ 52361 h 318329"/>
                <a:gd name="connsiteX91" fmla="*/ 80396 w 406043"/>
                <a:gd name="connsiteY91" fmla="*/ 53875 h 318329"/>
                <a:gd name="connsiteX92" fmla="*/ 70050 w 406043"/>
                <a:gd name="connsiteY92" fmla="*/ 24477 h 318329"/>
                <a:gd name="connsiteX93" fmla="*/ 112948 w 406043"/>
                <a:gd name="connsiteY93" fmla="*/ 44917 h 318329"/>
                <a:gd name="connsiteX94" fmla="*/ 116859 w 406043"/>
                <a:gd name="connsiteY94" fmla="*/ 46936 h 318329"/>
                <a:gd name="connsiteX95" fmla="*/ 119635 w 406043"/>
                <a:gd name="connsiteY95" fmla="*/ 46936 h 318329"/>
                <a:gd name="connsiteX96" fmla="*/ 123547 w 406043"/>
                <a:gd name="connsiteY96" fmla="*/ 45043 h 318329"/>
                <a:gd name="connsiteX97" fmla="*/ 180828 w 406043"/>
                <a:gd name="connsiteY97" fmla="*/ 31543 h 318329"/>
                <a:gd name="connsiteX98" fmla="*/ 317345 w 406043"/>
                <a:gd name="connsiteY98" fmla="*/ 118096 h 318329"/>
                <a:gd name="connsiteX99" fmla="*/ 323276 w 406043"/>
                <a:gd name="connsiteY99" fmla="*/ 136265 h 318329"/>
                <a:gd name="connsiteX100" fmla="*/ 325672 w 406043"/>
                <a:gd name="connsiteY100" fmla="*/ 157083 h 318329"/>
                <a:gd name="connsiteX101" fmla="*/ 282901 w 406043"/>
                <a:gd name="connsiteY101" fmla="*/ 242879 h 318329"/>
                <a:gd name="connsiteX102" fmla="*/ 261578 w 406043"/>
                <a:gd name="connsiteY102" fmla="*/ 260039 h 318329"/>
                <a:gd name="connsiteX103" fmla="*/ 260947 w 406043"/>
                <a:gd name="connsiteY103" fmla="*/ 260417 h 318329"/>
                <a:gd name="connsiteX104" fmla="*/ 372482 w 406043"/>
                <a:gd name="connsiteY104" fmla="*/ 133994 h 318329"/>
                <a:gd name="connsiteX105" fmla="*/ 375636 w 406043"/>
                <a:gd name="connsiteY105" fmla="*/ 150648 h 318329"/>
                <a:gd name="connsiteX106" fmla="*/ 369832 w 406043"/>
                <a:gd name="connsiteY106" fmla="*/ 155191 h 318329"/>
                <a:gd name="connsiteX107" fmla="*/ 363902 w 406043"/>
                <a:gd name="connsiteY107" fmla="*/ 152793 h 318329"/>
                <a:gd name="connsiteX108" fmla="*/ 361252 w 406043"/>
                <a:gd name="connsiteY108" fmla="*/ 141816 h 318329"/>
                <a:gd name="connsiteX109" fmla="*/ 361252 w 406043"/>
                <a:gd name="connsiteY109" fmla="*/ 141816 h 318329"/>
                <a:gd name="connsiteX110" fmla="*/ 365921 w 406043"/>
                <a:gd name="connsiteY110" fmla="*/ 128316 h 318329"/>
                <a:gd name="connsiteX111" fmla="*/ 372608 w 406043"/>
                <a:gd name="connsiteY111" fmla="*/ 133868 h 3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06043" h="318329">
                  <a:moveTo>
                    <a:pt x="398599" y="102451"/>
                  </a:moveTo>
                  <a:cubicBezTo>
                    <a:pt x="382954" y="101568"/>
                    <a:pt x="370715" y="103965"/>
                    <a:pt x="362262" y="109643"/>
                  </a:cubicBezTo>
                  <a:cubicBezTo>
                    <a:pt x="352169" y="107624"/>
                    <a:pt x="341949" y="108381"/>
                    <a:pt x="332360" y="111788"/>
                  </a:cubicBezTo>
                  <a:lnTo>
                    <a:pt x="332360" y="111788"/>
                  </a:lnTo>
                  <a:cubicBezTo>
                    <a:pt x="309018" y="56777"/>
                    <a:pt x="243787" y="15267"/>
                    <a:pt x="180575" y="15267"/>
                  </a:cubicBezTo>
                  <a:cubicBezTo>
                    <a:pt x="159884" y="15267"/>
                    <a:pt x="138561" y="19935"/>
                    <a:pt x="119005" y="28767"/>
                  </a:cubicBezTo>
                  <a:lnTo>
                    <a:pt x="60082" y="1009"/>
                  </a:lnTo>
                  <a:cubicBezTo>
                    <a:pt x="58694" y="0"/>
                    <a:pt x="57180" y="0"/>
                    <a:pt x="56423" y="0"/>
                  </a:cubicBezTo>
                  <a:cubicBezTo>
                    <a:pt x="51755" y="0"/>
                    <a:pt x="48348" y="3407"/>
                    <a:pt x="48348" y="8075"/>
                  </a:cubicBezTo>
                  <a:lnTo>
                    <a:pt x="48348" y="9589"/>
                  </a:lnTo>
                  <a:cubicBezTo>
                    <a:pt x="48348" y="9589"/>
                    <a:pt x="48348" y="10346"/>
                    <a:pt x="48475" y="10598"/>
                  </a:cubicBezTo>
                  <a:lnTo>
                    <a:pt x="67527" y="64473"/>
                  </a:lnTo>
                  <a:cubicBezTo>
                    <a:pt x="67527" y="64473"/>
                    <a:pt x="66896" y="65104"/>
                    <a:pt x="66643" y="65483"/>
                  </a:cubicBezTo>
                  <a:cubicBezTo>
                    <a:pt x="65886" y="66366"/>
                    <a:pt x="65003" y="67375"/>
                    <a:pt x="63993" y="68385"/>
                  </a:cubicBezTo>
                  <a:cubicBezTo>
                    <a:pt x="63993" y="68385"/>
                    <a:pt x="63363" y="69016"/>
                    <a:pt x="63363" y="69016"/>
                  </a:cubicBezTo>
                  <a:cubicBezTo>
                    <a:pt x="53647" y="80245"/>
                    <a:pt x="45699" y="92736"/>
                    <a:pt x="39642" y="106488"/>
                  </a:cubicBezTo>
                  <a:cubicBezTo>
                    <a:pt x="39012" y="108255"/>
                    <a:pt x="37119" y="110021"/>
                    <a:pt x="34974" y="110400"/>
                  </a:cubicBezTo>
                  <a:lnTo>
                    <a:pt x="17311" y="114816"/>
                  </a:lnTo>
                  <a:cubicBezTo>
                    <a:pt x="6838" y="117087"/>
                    <a:pt x="-480" y="126802"/>
                    <a:pt x="25" y="137148"/>
                  </a:cubicBezTo>
                  <a:lnTo>
                    <a:pt x="25" y="175630"/>
                  </a:lnTo>
                  <a:cubicBezTo>
                    <a:pt x="25" y="185976"/>
                    <a:pt x="7090" y="195061"/>
                    <a:pt x="17058" y="197836"/>
                  </a:cubicBezTo>
                  <a:cubicBezTo>
                    <a:pt x="17058" y="197836"/>
                    <a:pt x="17058" y="197836"/>
                    <a:pt x="17058" y="197836"/>
                  </a:cubicBezTo>
                  <a:lnTo>
                    <a:pt x="35100" y="202252"/>
                  </a:lnTo>
                  <a:cubicBezTo>
                    <a:pt x="37371" y="203009"/>
                    <a:pt x="39138" y="204523"/>
                    <a:pt x="40148" y="206416"/>
                  </a:cubicBezTo>
                  <a:cubicBezTo>
                    <a:pt x="48475" y="225468"/>
                    <a:pt x="61471" y="243384"/>
                    <a:pt x="77746" y="258146"/>
                  </a:cubicBezTo>
                  <a:cubicBezTo>
                    <a:pt x="79260" y="259660"/>
                    <a:pt x="80017" y="261048"/>
                    <a:pt x="80270" y="262310"/>
                  </a:cubicBezTo>
                  <a:lnTo>
                    <a:pt x="87714" y="307227"/>
                  </a:lnTo>
                  <a:cubicBezTo>
                    <a:pt x="88976" y="313661"/>
                    <a:pt x="94275" y="318204"/>
                    <a:pt x="100710" y="318204"/>
                  </a:cubicBezTo>
                  <a:lnTo>
                    <a:pt x="133261" y="318204"/>
                  </a:lnTo>
                  <a:cubicBezTo>
                    <a:pt x="139570" y="318204"/>
                    <a:pt x="144870" y="313661"/>
                    <a:pt x="146257" y="307101"/>
                  </a:cubicBezTo>
                  <a:lnTo>
                    <a:pt x="148150" y="294736"/>
                  </a:lnTo>
                  <a:cubicBezTo>
                    <a:pt x="151052" y="295493"/>
                    <a:pt x="153953" y="296124"/>
                    <a:pt x="156981" y="296502"/>
                  </a:cubicBezTo>
                  <a:lnTo>
                    <a:pt x="160893" y="297007"/>
                  </a:lnTo>
                  <a:cubicBezTo>
                    <a:pt x="178936" y="299783"/>
                    <a:pt x="199123" y="298647"/>
                    <a:pt x="218553" y="293853"/>
                  </a:cubicBezTo>
                  <a:lnTo>
                    <a:pt x="220950" y="307353"/>
                  </a:lnTo>
                  <a:cubicBezTo>
                    <a:pt x="222212" y="313788"/>
                    <a:pt x="227511" y="318330"/>
                    <a:pt x="233946" y="318330"/>
                  </a:cubicBezTo>
                  <a:lnTo>
                    <a:pt x="266499" y="318330"/>
                  </a:lnTo>
                  <a:cubicBezTo>
                    <a:pt x="272807" y="318330"/>
                    <a:pt x="278106" y="313788"/>
                    <a:pt x="279494" y="307353"/>
                  </a:cubicBezTo>
                  <a:lnTo>
                    <a:pt x="286812" y="262562"/>
                  </a:lnTo>
                  <a:cubicBezTo>
                    <a:pt x="287190" y="260670"/>
                    <a:pt x="287821" y="259408"/>
                    <a:pt x="289461" y="258272"/>
                  </a:cubicBezTo>
                  <a:cubicBezTo>
                    <a:pt x="290850" y="256884"/>
                    <a:pt x="292237" y="255496"/>
                    <a:pt x="293751" y="254487"/>
                  </a:cubicBezTo>
                  <a:lnTo>
                    <a:pt x="298293" y="250450"/>
                  </a:lnTo>
                  <a:cubicBezTo>
                    <a:pt x="326682" y="222187"/>
                    <a:pt x="341570" y="189635"/>
                    <a:pt x="341570" y="156578"/>
                  </a:cubicBezTo>
                  <a:cubicBezTo>
                    <a:pt x="341570" y="147999"/>
                    <a:pt x="340561" y="139924"/>
                    <a:pt x="338416" y="131470"/>
                  </a:cubicBezTo>
                  <a:lnTo>
                    <a:pt x="337407" y="127937"/>
                  </a:lnTo>
                  <a:cubicBezTo>
                    <a:pt x="341570" y="126676"/>
                    <a:pt x="345481" y="125793"/>
                    <a:pt x="349267" y="125414"/>
                  </a:cubicBezTo>
                  <a:cubicBezTo>
                    <a:pt x="346870" y="130587"/>
                    <a:pt x="345481" y="135634"/>
                    <a:pt x="345103" y="140302"/>
                  </a:cubicBezTo>
                  <a:cubicBezTo>
                    <a:pt x="344093" y="148503"/>
                    <a:pt x="346364" y="156831"/>
                    <a:pt x="351790" y="164022"/>
                  </a:cubicBezTo>
                  <a:cubicBezTo>
                    <a:pt x="356458" y="169322"/>
                    <a:pt x="363272" y="171845"/>
                    <a:pt x="370085" y="171467"/>
                  </a:cubicBezTo>
                  <a:cubicBezTo>
                    <a:pt x="379674" y="170836"/>
                    <a:pt x="387875" y="164653"/>
                    <a:pt x="390524" y="156200"/>
                  </a:cubicBezTo>
                  <a:cubicBezTo>
                    <a:pt x="395319" y="144971"/>
                    <a:pt x="392795" y="131596"/>
                    <a:pt x="383964" y="122134"/>
                  </a:cubicBezTo>
                  <a:cubicBezTo>
                    <a:pt x="382954" y="121124"/>
                    <a:pt x="382071" y="120241"/>
                    <a:pt x="381061" y="119358"/>
                  </a:cubicBezTo>
                  <a:cubicBezTo>
                    <a:pt x="386487" y="118348"/>
                    <a:pt x="392038" y="118096"/>
                    <a:pt x="397464" y="118727"/>
                  </a:cubicBezTo>
                  <a:cubicBezTo>
                    <a:pt x="401754" y="118727"/>
                    <a:pt x="405161" y="115951"/>
                    <a:pt x="406044" y="111157"/>
                  </a:cubicBezTo>
                  <a:cubicBezTo>
                    <a:pt x="406044" y="106867"/>
                    <a:pt x="403268" y="103460"/>
                    <a:pt x="398599" y="102577"/>
                  </a:cubicBezTo>
                  <a:close/>
                  <a:moveTo>
                    <a:pt x="260442" y="260291"/>
                  </a:moveTo>
                  <a:cubicBezTo>
                    <a:pt x="257036" y="262814"/>
                    <a:pt x="256278" y="268240"/>
                    <a:pt x="259180" y="271899"/>
                  </a:cubicBezTo>
                  <a:cubicBezTo>
                    <a:pt x="260064" y="272782"/>
                    <a:pt x="262335" y="274801"/>
                    <a:pt x="265363" y="274801"/>
                  </a:cubicBezTo>
                  <a:cubicBezTo>
                    <a:pt x="266246" y="274801"/>
                    <a:pt x="267129" y="274548"/>
                    <a:pt x="267886" y="274296"/>
                  </a:cubicBezTo>
                  <a:lnTo>
                    <a:pt x="263092" y="302432"/>
                  </a:lnTo>
                  <a:lnTo>
                    <a:pt x="236091" y="302432"/>
                  </a:lnTo>
                  <a:lnTo>
                    <a:pt x="231549" y="276946"/>
                  </a:lnTo>
                  <a:cubicBezTo>
                    <a:pt x="231423" y="276062"/>
                    <a:pt x="230918" y="275305"/>
                    <a:pt x="230161" y="274801"/>
                  </a:cubicBezTo>
                  <a:cubicBezTo>
                    <a:pt x="229404" y="274296"/>
                    <a:pt x="228521" y="274170"/>
                    <a:pt x="227638" y="274422"/>
                  </a:cubicBezTo>
                  <a:lnTo>
                    <a:pt x="217292" y="277324"/>
                  </a:lnTo>
                  <a:cubicBezTo>
                    <a:pt x="205684" y="280605"/>
                    <a:pt x="193698" y="282119"/>
                    <a:pt x="180702" y="282119"/>
                  </a:cubicBezTo>
                  <a:cubicBezTo>
                    <a:pt x="172627" y="282119"/>
                    <a:pt x="165562" y="281488"/>
                    <a:pt x="159127" y="280226"/>
                  </a:cubicBezTo>
                  <a:cubicBezTo>
                    <a:pt x="147645" y="278081"/>
                    <a:pt x="137047" y="274422"/>
                    <a:pt x="128215" y="271016"/>
                  </a:cubicBezTo>
                  <a:cubicBezTo>
                    <a:pt x="124051" y="269375"/>
                    <a:pt x="119256" y="271268"/>
                    <a:pt x="117742" y="275179"/>
                  </a:cubicBezTo>
                  <a:cubicBezTo>
                    <a:pt x="116985" y="277072"/>
                    <a:pt x="116985" y="279217"/>
                    <a:pt x="117742" y="281235"/>
                  </a:cubicBezTo>
                  <a:cubicBezTo>
                    <a:pt x="118499" y="283380"/>
                    <a:pt x="120013" y="284894"/>
                    <a:pt x="121780" y="285651"/>
                  </a:cubicBezTo>
                  <a:cubicBezTo>
                    <a:pt x="124177" y="286913"/>
                    <a:pt x="127584" y="288175"/>
                    <a:pt x="132757" y="289689"/>
                  </a:cubicBezTo>
                  <a:lnTo>
                    <a:pt x="130865" y="301801"/>
                  </a:lnTo>
                  <a:lnTo>
                    <a:pt x="103864" y="301801"/>
                  </a:lnTo>
                  <a:lnTo>
                    <a:pt x="96798" y="258903"/>
                  </a:lnTo>
                  <a:cubicBezTo>
                    <a:pt x="95662" y="254109"/>
                    <a:pt x="93265" y="249693"/>
                    <a:pt x="89985" y="246538"/>
                  </a:cubicBezTo>
                  <a:cubicBezTo>
                    <a:pt x="75602" y="233543"/>
                    <a:pt x="63993" y="217645"/>
                    <a:pt x="56171" y="200234"/>
                  </a:cubicBezTo>
                  <a:cubicBezTo>
                    <a:pt x="53269" y="194430"/>
                    <a:pt x="48096" y="190014"/>
                    <a:pt x="41535" y="187743"/>
                  </a:cubicBezTo>
                  <a:cubicBezTo>
                    <a:pt x="41283" y="187743"/>
                    <a:pt x="40652" y="187743"/>
                    <a:pt x="40273" y="187743"/>
                  </a:cubicBezTo>
                  <a:lnTo>
                    <a:pt x="21979" y="183327"/>
                  </a:lnTo>
                  <a:cubicBezTo>
                    <a:pt x="18950" y="182696"/>
                    <a:pt x="17058" y="180046"/>
                    <a:pt x="17058" y="176513"/>
                  </a:cubicBezTo>
                  <a:lnTo>
                    <a:pt x="17058" y="137148"/>
                  </a:lnTo>
                  <a:cubicBezTo>
                    <a:pt x="17058" y="137148"/>
                    <a:pt x="16932" y="136012"/>
                    <a:pt x="16553" y="135508"/>
                  </a:cubicBezTo>
                  <a:cubicBezTo>
                    <a:pt x="16932" y="133237"/>
                    <a:pt x="18950" y="131344"/>
                    <a:pt x="20969" y="130839"/>
                  </a:cubicBezTo>
                  <a:lnTo>
                    <a:pt x="38759" y="126424"/>
                  </a:lnTo>
                  <a:cubicBezTo>
                    <a:pt x="45951" y="124657"/>
                    <a:pt x="52133" y="119106"/>
                    <a:pt x="54152" y="112797"/>
                  </a:cubicBezTo>
                  <a:cubicBezTo>
                    <a:pt x="58568" y="102577"/>
                    <a:pt x="65003" y="92357"/>
                    <a:pt x="73330" y="82642"/>
                  </a:cubicBezTo>
                  <a:cubicBezTo>
                    <a:pt x="77873" y="77721"/>
                    <a:pt x="83424" y="72044"/>
                    <a:pt x="90111" y="66745"/>
                  </a:cubicBezTo>
                  <a:cubicBezTo>
                    <a:pt x="91751" y="65483"/>
                    <a:pt x="92887" y="63338"/>
                    <a:pt x="93139" y="61067"/>
                  </a:cubicBezTo>
                  <a:cubicBezTo>
                    <a:pt x="93265" y="58796"/>
                    <a:pt x="92508" y="56651"/>
                    <a:pt x="91247" y="55389"/>
                  </a:cubicBezTo>
                  <a:cubicBezTo>
                    <a:pt x="89985" y="53749"/>
                    <a:pt x="87840" y="52613"/>
                    <a:pt x="85569" y="52361"/>
                  </a:cubicBezTo>
                  <a:cubicBezTo>
                    <a:pt x="83424" y="52235"/>
                    <a:pt x="81405" y="52866"/>
                    <a:pt x="80396" y="53875"/>
                  </a:cubicBezTo>
                  <a:lnTo>
                    <a:pt x="70050" y="24477"/>
                  </a:lnTo>
                  <a:lnTo>
                    <a:pt x="112948" y="44917"/>
                  </a:lnTo>
                  <a:lnTo>
                    <a:pt x="116859" y="46936"/>
                  </a:lnTo>
                  <a:cubicBezTo>
                    <a:pt x="117742" y="47440"/>
                    <a:pt x="118752" y="47440"/>
                    <a:pt x="119635" y="46936"/>
                  </a:cubicBezTo>
                  <a:lnTo>
                    <a:pt x="123547" y="45043"/>
                  </a:lnTo>
                  <a:cubicBezTo>
                    <a:pt x="141967" y="36085"/>
                    <a:pt x="161145" y="31543"/>
                    <a:pt x="180828" y="31543"/>
                  </a:cubicBezTo>
                  <a:cubicBezTo>
                    <a:pt x="237984" y="31543"/>
                    <a:pt x="296779" y="68889"/>
                    <a:pt x="317345" y="118096"/>
                  </a:cubicBezTo>
                  <a:lnTo>
                    <a:pt x="323276" y="136265"/>
                  </a:lnTo>
                  <a:cubicBezTo>
                    <a:pt x="324915" y="141942"/>
                    <a:pt x="325672" y="148377"/>
                    <a:pt x="325672" y="157083"/>
                  </a:cubicBezTo>
                  <a:cubicBezTo>
                    <a:pt x="325672" y="187238"/>
                    <a:pt x="310406" y="217771"/>
                    <a:pt x="282901" y="242879"/>
                  </a:cubicBezTo>
                  <a:cubicBezTo>
                    <a:pt x="274321" y="250576"/>
                    <a:pt x="263344" y="258903"/>
                    <a:pt x="261578" y="260039"/>
                  </a:cubicBezTo>
                  <a:cubicBezTo>
                    <a:pt x="261325" y="260039"/>
                    <a:pt x="261199" y="260291"/>
                    <a:pt x="260947" y="260417"/>
                  </a:cubicBezTo>
                  <a:close/>
                  <a:moveTo>
                    <a:pt x="372482" y="133994"/>
                  </a:moveTo>
                  <a:cubicBezTo>
                    <a:pt x="376772" y="138284"/>
                    <a:pt x="378033" y="144844"/>
                    <a:pt x="375636" y="150648"/>
                  </a:cubicBezTo>
                  <a:cubicBezTo>
                    <a:pt x="375005" y="153172"/>
                    <a:pt x="372356" y="155191"/>
                    <a:pt x="369832" y="155191"/>
                  </a:cubicBezTo>
                  <a:cubicBezTo>
                    <a:pt x="367814" y="155191"/>
                    <a:pt x="365290" y="154560"/>
                    <a:pt x="363902" y="152793"/>
                  </a:cubicBezTo>
                  <a:cubicBezTo>
                    <a:pt x="361758" y="150270"/>
                    <a:pt x="360748" y="146358"/>
                    <a:pt x="361252" y="141816"/>
                  </a:cubicBezTo>
                  <a:lnTo>
                    <a:pt x="361252" y="141816"/>
                  </a:lnTo>
                  <a:cubicBezTo>
                    <a:pt x="361631" y="137022"/>
                    <a:pt x="363272" y="132353"/>
                    <a:pt x="365921" y="128316"/>
                  </a:cubicBezTo>
                  <a:cubicBezTo>
                    <a:pt x="368697" y="129956"/>
                    <a:pt x="370842" y="131723"/>
                    <a:pt x="372608" y="133868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3" name="Freihandform: Form 472">
              <a:extLst>
                <a:ext uri="{FF2B5EF4-FFF2-40B4-BE49-F238E27FC236}">
                  <a16:creationId xmlns:a16="http://schemas.microsoft.com/office/drawing/2014/main" id="{773C2055-122F-A1F0-67AC-45C4E4234335}"/>
                </a:ext>
              </a:extLst>
            </p:cNvPr>
            <p:cNvSpPr/>
            <p:nvPr/>
          </p:nvSpPr>
          <p:spPr bwMode="gray">
            <a:xfrm>
              <a:off x="7780019" y="5619489"/>
              <a:ext cx="106260" cy="29019"/>
            </a:xfrm>
            <a:custGeom>
              <a:avLst/>
              <a:gdLst>
                <a:gd name="connsiteX0" fmla="*/ 101503 w 106260"/>
                <a:gd name="connsiteY0" fmla="*/ 13753 h 29019"/>
                <a:gd name="connsiteX1" fmla="*/ 38797 w 106260"/>
                <a:gd name="connsiteY1" fmla="*/ 0 h 29019"/>
                <a:gd name="connsiteX2" fmla="*/ 6244 w 106260"/>
                <a:gd name="connsiteY2" fmla="*/ 4037 h 29019"/>
                <a:gd name="connsiteX3" fmla="*/ 945 w 106260"/>
                <a:gd name="connsiteY3" fmla="*/ 8075 h 29019"/>
                <a:gd name="connsiteX4" fmla="*/ 440 w 106260"/>
                <a:gd name="connsiteY4" fmla="*/ 14257 h 29019"/>
                <a:gd name="connsiteX5" fmla="*/ 5235 w 106260"/>
                <a:gd name="connsiteY5" fmla="*/ 19430 h 29019"/>
                <a:gd name="connsiteX6" fmla="*/ 10408 w 106260"/>
                <a:gd name="connsiteY6" fmla="*/ 19430 h 29019"/>
                <a:gd name="connsiteX7" fmla="*/ 11291 w 106260"/>
                <a:gd name="connsiteY7" fmla="*/ 18799 h 29019"/>
                <a:gd name="connsiteX8" fmla="*/ 38670 w 106260"/>
                <a:gd name="connsiteY8" fmla="*/ 15645 h 29019"/>
                <a:gd name="connsiteX9" fmla="*/ 95068 w 106260"/>
                <a:gd name="connsiteY9" fmla="*/ 28388 h 29019"/>
                <a:gd name="connsiteX10" fmla="*/ 98223 w 106260"/>
                <a:gd name="connsiteY10" fmla="*/ 29019 h 29019"/>
                <a:gd name="connsiteX11" fmla="*/ 101503 w 106260"/>
                <a:gd name="connsiteY11" fmla="*/ 28388 h 29019"/>
                <a:gd name="connsiteX12" fmla="*/ 105667 w 106260"/>
                <a:gd name="connsiteY12" fmla="*/ 24225 h 29019"/>
                <a:gd name="connsiteX13" fmla="*/ 101630 w 106260"/>
                <a:gd name="connsiteY13" fmla="*/ 13753 h 2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60" h="29019">
                  <a:moveTo>
                    <a:pt x="101503" y="13753"/>
                  </a:moveTo>
                  <a:cubicBezTo>
                    <a:pt x="82325" y="4794"/>
                    <a:pt x="60624" y="0"/>
                    <a:pt x="38797" y="0"/>
                  </a:cubicBezTo>
                  <a:cubicBezTo>
                    <a:pt x="28324" y="0"/>
                    <a:pt x="17347" y="1388"/>
                    <a:pt x="6244" y="4037"/>
                  </a:cubicBezTo>
                  <a:cubicBezTo>
                    <a:pt x="4100" y="4542"/>
                    <a:pt x="2080" y="6056"/>
                    <a:pt x="945" y="8075"/>
                  </a:cubicBezTo>
                  <a:cubicBezTo>
                    <a:pt x="-64" y="10094"/>
                    <a:pt x="-317" y="12239"/>
                    <a:pt x="440" y="14257"/>
                  </a:cubicBezTo>
                  <a:cubicBezTo>
                    <a:pt x="1323" y="16528"/>
                    <a:pt x="3216" y="18547"/>
                    <a:pt x="5235" y="19430"/>
                  </a:cubicBezTo>
                  <a:cubicBezTo>
                    <a:pt x="6875" y="20187"/>
                    <a:pt x="8768" y="20187"/>
                    <a:pt x="10408" y="19430"/>
                  </a:cubicBezTo>
                  <a:cubicBezTo>
                    <a:pt x="10786" y="19304"/>
                    <a:pt x="11039" y="19052"/>
                    <a:pt x="11291" y="18799"/>
                  </a:cubicBezTo>
                  <a:cubicBezTo>
                    <a:pt x="19492" y="16655"/>
                    <a:pt x="28702" y="15645"/>
                    <a:pt x="38670" y="15645"/>
                  </a:cubicBezTo>
                  <a:cubicBezTo>
                    <a:pt x="59110" y="16150"/>
                    <a:pt x="78036" y="20440"/>
                    <a:pt x="95068" y="28388"/>
                  </a:cubicBezTo>
                  <a:cubicBezTo>
                    <a:pt x="96078" y="28767"/>
                    <a:pt x="97088" y="29019"/>
                    <a:pt x="98223" y="29019"/>
                  </a:cubicBezTo>
                  <a:cubicBezTo>
                    <a:pt x="99359" y="29019"/>
                    <a:pt x="100494" y="28767"/>
                    <a:pt x="101503" y="28388"/>
                  </a:cubicBezTo>
                  <a:cubicBezTo>
                    <a:pt x="103396" y="27631"/>
                    <a:pt x="104910" y="26117"/>
                    <a:pt x="105667" y="24225"/>
                  </a:cubicBezTo>
                  <a:cubicBezTo>
                    <a:pt x="107307" y="20061"/>
                    <a:pt x="105415" y="15267"/>
                    <a:pt x="101630" y="13753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74" name="Grafik 402">
            <a:extLst>
              <a:ext uri="{FF2B5EF4-FFF2-40B4-BE49-F238E27FC236}">
                <a16:creationId xmlns:a16="http://schemas.microsoft.com/office/drawing/2014/main" id="{FBB1B23C-5626-0541-3882-2E7B05D089E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201950" y="5400214"/>
            <a:ext cx="304450" cy="368041"/>
            <a:chOff x="4217261" y="5554511"/>
            <a:chExt cx="304450" cy="368041"/>
          </a:xfrm>
          <a:solidFill>
            <a:schemeClr val="accent2"/>
          </a:solidFill>
        </p:grpSpPr>
        <p:sp>
          <p:nvSpPr>
            <p:cNvPr id="475" name="Freihandform: Form 474">
              <a:extLst>
                <a:ext uri="{FF2B5EF4-FFF2-40B4-BE49-F238E27FC236}">
                  <a16:creationId xmlns:a16="http://schemas.microsoft.com/office/drawing/2014/main" id="{F307D1D2-F7DA-A392-6E5B-C1FFC67A7F48}"/>
                </a:ext>
              </a:extLst>
            </p:cNvPr>
            <p:cNvSpPr/>
            <p:nvPr/>
          </p:nvSpPr>
          <p:spPr bwMode="gray">
            <a:xfrm>
              <a:off x="4320343" y="5554511"/>
              <a:ext cx="201368" cy="201495"/>
            </a:xfrm>
            <a:custGeom>
              <a:avLst/>
              <a:gdLst>
                <a:gd name="connsiteX0" fmla="*/ 199855 w 201368"/>
                <a:gd name="connsiteY0" fmla="*/ 86680 h 201495"/>
                <a:gd name="connsiteX1" fmla="*/ 180929 w 201368"/>
                <a:gd name="connsiteY1" fmla="*/ 77217 h 201495"/>
                <a:gd name="connsiteX2" fmla="*/ 174369 w 201368"/>
                <a:gd name="connsiteY2" fmla="*/ 61193 h 201495"/>
                <a:gd name="connsiteX3" fmla="*/ 181308 w 201368"/>
                <a:gd name="connsiteY3" fmla="*/ 40879 h 201495"/>
                <a:gd name="connsiteX4" fmla="*/ 180551 w 201368"/>
                <a:gd name="connsiteY4" fmla="*/ 37599 h 201495"/>
                <a:gd name="connsiteX5" fmla="*/ 164022 w 201368"/>
                <a:gd name="connsiteY5" fmla="*/ 21071 h 201495"/>
                <a:gd name="connsiteX6" fmla="*/ 160742 w 201368"/>
                <a:gd name="connsiteY6" fmla="*/ 20314 h 201495"/>
                <a:gd name="connsiteX7" fmla="*/ 140555 w 201368"/>
                <a:gd name="connsiteY7" fmla="*/ 27253 h 201495"/>
                <a:gd name="connsiteX8" fmla="*/ 124531 w 201368"/>
                <a:gd name="connsiteY8" fmla="*/ 20692 h 201495"/>
                <a:gd name="connsiteX9" fmla="*/ 115068 w 201368"/>
                <a:gd name="connsiteY9" fmla="*/ 1766 h 201495"/>
                <a:gd name="connsiteX10" fmla="*/ 112292 w 201368"/>
                <a:gd name="connsiteY10" fmla="*/ 0 h 201495"/>
                <a:gd name="connsiteX11" fmla="*/ 89329 w 201368"/>
                <a:gd name="connsiteY11" fmla="*/ 0 h 201495"/>
                <a:gd name="connsiteX12" fmla="*/ 86553 w 201368"/>
                <a:gd name="connsiteY12" fmla="*/ 1766 h 201495"/>
                <a:gd name="connsiteX13" fmla="*/ 77090 w 201368"/>
                <a:gd name="connsiteY13" fmla="*/ 20692 h 201495"/>
                <a:gd name="connsiteX14" fmla="*/ 61067 w 201368"/>
                <a:gd name="connsiteY14" fmla="*/ 27253 h 201495"/>
                <a:gd name="connsiteX15" fmla="*/ 40879 w 201368"/>
                <a:gd name="connsiteY15" fmla="*/ 20314 h 201495"/>
                <a:gd name="connsiteX16" fmla="*/ 37599 w 201368"/>
                <a:gd name="connsiteY16" fmla="*/ 21071 h 201495"/>
                <a:gd name="connsiteX17" fmla="*/ 21071 w 201368"/>
                <a:gd name="connsiteY17" fmla="*/ 37599 h 201495"/>
                <a:gd name="connsiteX18" fmla="*/ 20313 w 201368"/>
                <a:gd name="connsiteY18" fmla="*/ 40879 h 201495"/>
                <a:gd name="connsiteX19" fmla="*/ 27253 w 201368"/>
                <a:gd name="connsiteY19" fmla="*/ 61193 h 201495"/>
                <a:gd name="connsiteX20" fmla="*/ 20692 w 201368"/>
                <a:gd name="connsiteY20" fmla="*/ 77217 h 201495"/>
                <a:gd name="connsiteX21" fmla="*/ 1767 w 201368"/>
                <a:gd name="connsiteY21" fmla="*/ 86680 h 201495"/>
                <a:gd name="connsiteX22" fmla="*/ 0 w 201368"/>
                <a:gd name="connsiteY22" fmla="*/ 89455 h 201495"/>
                <a:gd name="connsiteX23" fmla="*/ 0 w 201368"/>
                <a:gd name="connsiteY23" fmla="*/ 112418 h 201495"/>
                <a:gd name="connsiteX24" fmla="*/ 1767 w 201368"/>
                <a:gd name="connsiteY24" fmla="*/ 115194 h 201495"/>
                <a:gd name="connsiteX25" fmla="*/ 20692 w 201368"/>
                <a:gd name="connsiteY25" fmla="*/ 124657 h 201495"/>
                <a:gd name="connsiteX26" fmla="*/ 27253 w 201368"/>
                <a:gd name="connsiteY26" fmla="*/ 140681 h 201495"/>
                <a:gd name="connsiteX27" fmla="*/ 20313 w 201368"/>
                <a:gd name="connsiteY27" fmla="*/ 160994 h 201495"/>
                <a:gd name="connsiteX28" fmla="*/ 21071 w 201368"/>
                <a:gd name="connsiteY28" fmla="*/ 164275 h 201495"/>
                <a:gd name="connsiteX29" fmla="*/ 37094 w 201368"/>
                <a:gd name="connsiteY29" fmla="*/ 180425 h 201495"/>
                <a:gd name="connsiteX30" fmla="*/ 40375 w 201368"/>
                <a:gd name="connsiteY30" fmla="*/ 181182 h 201495"/>
                <a:gd name="connsiteX31" fmla="*/ 60562 w 201368"/>
                <a:gd name="connsiteY31" fmla="*/ 174242 h 201495"/>
                <a:gd name="connsiteX32" fmla="*/ 76586 w 201368"/>
                <a:gd name="connsiteY32" fmla="*/ 180803 h 201495"/>
                <a:gd name="connsiteX33" fmla="*/ 86049 w 201368"/>
                <a:gd name="connsiteY33" fmla="*/ 199729 h 201495"/>
                <a:gd name="connsiteX34" fmla="*/ 88825 w 201368"/>
                <a:gd name="connsiteY34" fmla="*/ 201495 h 201495"/>
                <a:gd name="connsiteX35" fmla="*/ 111787 w 201368"/>
                <a:gd name="connsiteY35" fmla="*/ 201495 h 201495"/>
                <a:gd name="connsiteX36" fmla="*/ 114563 w 201368"/>
                <a:gd name="connsiteY36" fmla="*/ 199729 h 201495"/>
                <a:gd name="connsiteX37" fmla="*/ 124026 w 201368"/>
                <a:gd name="connsiteY37" fmla="*/ 180803 h 201495"/>
                <a:gd name="connsiteX38" fmla="*/ 140050 w 201368"/>
                <a:gd name="connsiteY38" fmla="*/ 174242 h 201495"/>
                <a:gd name="connsiteX39" fmla="*/ 160237 w 201368"/>
                <a:gd name="connsiteY39" fmla="*/ 181182 h 201495"/>
                <a:gd name="connsiteX40" fmla="*/ 163392 w 201368"/>
                <a:gd name="connsiteY40" fmla="*/ 180425 h 201495"/>
                <a:gd name="connsiteX41" fmla="*/ 179920 w 201368"/>
                <a:gd name="connsiteY41" fmla="*/ 164275 h 201495"/>
                <a:gd name="connsiteX42" fmla="*/ 180677 w 201368"/>
                <a:gd name="connsiteY42" fmla="*/ 160994 h 201495"/>
                <a:gd name="connsiteX43" fmla="*/ 173737 w 201368"/>
                <a:gd name="connsiteY43" fmla="*/ 140807 h 201495"/>
                <a:gd name="connsiteX44" fmla="*/ 180677 w 201368"/>
                <a:gd name="connsiteY44" fmla="*/ 124783 h 201495"/>
                <a:gd name="connsiteX45" fmla="*/ 199603 w 201368"/>
                <a:gd name="connsiteY45" fmla="*/ 115320 h 201495"/>
                <a:gd name="connsiteX46" fmla="*/ 201369 w 201368"/>
                <a:gd name="connsiteY46" fmla="*/ 112545 h 201495"/>
                <a:gd name="connsiteX47" fmla="*/ 201369 w 201368"/>
                <a:gd name="connsiteY47" fmla="*/ 89581 h 201495"/>
                <a:gd name="connsiteX48" fmla="*/ 199603 w 201368"/>
                <a:gd name="connsiteY48" fmla="*/ 86806 h 201495"/>
                <a:gd name="connsiteX49" fmla="*/ 169322 w 201368"/>
                <a:gd name="connsiteY49" fmla="*/ 113302 h 201495"/>
                <a:gd name="connsiteX50" fmla="*/ 167682 w 201368"/>
                <a:gd name="connsiteY50" fmla="*/ 115194 h 201495"/>
                <a:gd name="connsiteX51" fmla="*/ 166546 w 201368"/>
                <a:gd name="connsiteY51" fmla="*/ 118979 h 201495"/>
                <a:gd name="connsiteX52" fmla="*/ 159859 w 201368"/>
                <a:gd name="connsiteY52" fmla="*/ 134372 h 201495"/>
                <a:gd name="connsiteX53" fmla="*/ 157714 w 201368"/>
                <a:gd name="connsiteY53" fmla="*/ 138031 h 201495"/>
                <a:gd name="connsiteX54" fmla="*/ 157462 w 201368"/>
                <a:gd name="connsiteY54" fmla="*/ 140681 h 201495"/>
                <a:gd name="connsiteX55" fmla="*/ 158849 w 201368"/>
                <a:gd name="connsiteY55" fmla="*/ 144718 h 201495"/>
                <a:gd name="connsiteX56" fmla="*/ 158849 w 201368"/>
                <a:gd name="connsiteY56" fmla="*/ 144718 h 201495"/>
                <a:gd name="connsiteX57" fmla="*/ 163644 w 201368"/>
                <a:gd name="connsiteY57" fmla="*/ 158976 h 201495"/>
                <a:gd name="connsiteX58" fmla="*/ 158092 w 201368"/>
                <a:gd name="connsiteY58" fmla="*/ 164401 h 201495"/>
                <a:gd name="connsiteX59" fmla="*/ 139672 w 201368"/>
                <a:gd name="connsiteY59" fmla="*/ 158092 h 201495"/>
                <a:gd name="connsiteX60" fmla="*/ 137022 w 201368"/>
                <a:gd name="connsiteY60" fmla="*/ 158345 h 201495"/>
                <a:gd name="connsiteX61" fmla="*/ 133489 w 201368"/>
                <a:gd name="connsiteY61" fmla="*/ 160490 h 201495"/>
                <a:gd name="connsiteX62" fmla="*/ 118349 w 201368"/>
                <a:gd name="connsiteY62" fmla="*/ 166672 h 201495"/>
                <a:gd name="connsiteX63" fmla="*/ 114437 w 201368"/>
                <a:gd name="connsiteY63" fmla="*/ 167808 h 201495"/>
                <a:gd name="connsiteX64" fmla="*/ 112545 w 201368"/>
                <a:gd name="connsiteY64" fmla="*/ 169448 h 201495"/>
                <a:gd name="connsiteX65" fmla="*/ 104091 w 201368"/>
                <a:gd name="connsiteY65" fmla="*/ 186481 h 201495"/>
                <a:gd name="connsiteX66" fmla="*/ 96395 w 201368"/>
                <a:gd name="connsiteY66" fmla="*/ 186481 h 201495"/>
                <a:gd name="connsiteX67" fmla="*/ 87941 w 201368"/>
                <a:gd name="connsiteY67" fmla="*/ 169448 h 201495"/>
                <a:gd name="connsiteX68" fmla="*/ 86049 w 201368"/>
                <a:gd name="connsiteY68" fmla="*/ 167808 h 201495"/>
                <a:gd name="connsiteX69" fmla="*/ 82138 w 201368"/>
                <a:gd name="connsiteY69" fmla="*/ 166672 h 201495"/>
                <a:gd name="connsiteX70" fmla="*/ 67123 w 201368"/>
                <a:gd name="connsiteY70" fmla="*/ 160490 h 201495"/>
                <a:gd name="connsiteX71" fmla="*/ 63464 w 201368"/>
                <a:gd name="connsiteY71" fmla="*/ 158345 h 201495"/>
                <a:gd name="connsiteX72" fmla="*/ 60815 w 201368"/>
                <a:gd name="connsiteY72" fmla="*/ 158092 h 201495"/>
                <a:gd name="connsiteX73" fmla="*/ 42520 w 201368"/>
                <a:gd name="connsiteY73" fmla="*/ 164275 h 201495"/>
                <a:gd name="connsiteX74" fmla="*/ 37347 w 201368"/>
                <a:gd name="connsiteY74" fmla="*/ 159102 h 201495"/>
                <a:gd name="connsiteX75" fmla="*/ 43529 w 201368"/>
                <a:gd name="connsiteY75" fmla="*/ 140807 h 201495"/>
                <a:gd name="connsiteX76" fmla="*/ 43277 w 201368"/>
                <a:gd name="connsiteY76" fmla="*/ 138157 h 201495"/>
                <a:gd name="connsiteX77" fmla="*/ 41132 w 201368"/>
                <a:gd name="connsiteY77" fmla="*/ 134625 h 201495"/>
                <a:gd name="connsiteX78" fmla="*/ 34949 w 201368"/>
                <a:gd name="connsiteY78" fmla="*/ 119484 h 201495"/>
                <a:gd name="connsiteX79" fmla="*/ 33814 w 201368"/>
                <a:gd name="connsiteY79" fmla="*/ 115573 h 201495"/>
                <a:gd name="connsiteX80" fmla="*/ 32173 w 201368"/>
                <a:gd name="connsiteY80" fmla="*/ 113554 h 201495"/>
                <a:gd name="connsiteX81" fmla="*/ 15141 w 201368"/>
                <a:gd name="connsiteY81" fmla="*/ 105101 h 201495"/>
                <a:gd name="connsiteX82" fmla="*/ 15141 w 201368"/>
                <a:gd name="connsiteY82" fmla="*/ 97404 h 201495"/>
                <a:gd name="connsiteX83" fmla="*/ 32173 w 201368"/>
                <a:gd name="connsiteY83" fmla="*/ 88951 h 201495"/>
                <a:gd name="connsiteX84" fmla="*/ 33814 w 201368"/>
                <a:gd name="connsiteY84" fmla="*/ 86932 h 201495"/>
                <a:gd name="connsiteX85" fmla="*/ 34949 w 201368"/>
                <a:gd name="connsiteY85" fmla="*/ 83021 h 201495"/>
                <a:gd name="connsiteX86" fmla="*/ 41006 w 201368"/>
                <a:gd name="connsiteY86" fmla="*/ 68006 h 201495"/>
                <a:gd name="connsiteX87" fmla="*/ 43151 w 201368"/>
                <a:gd name="connsiteY87" fmla="*/ 64347 h 201495"/>
                <a:gd name="connsiteX88" fmla="*/ 43403 w 201368"/>
                <a:gd name="connsiteY88" fmla="*/ 61698 h 201495"/>
                <a:gd name="connsiteX89" fmla="*/ 37221 w 201368"/>
                <a:gd name="connsiteY89" fmla="*/ 43403 h 201495"/>
                <a:gd name="connsiteX90" fmla="*/ 42898 w 201368"/>
                <a:gd name="connsiteY90" fmla="*/ 37725 h 201495"/>
                <a:gd name="connsiteX91" fmla="*/ 61067 w 201368"/>
                <a:gd name="connsiteY91" fmla="*/ 44034 h 201495"/>
                <a:gd name="connsiteX92" fmla="*/ 63716 w 201368"/>
                <a:gd name="connsiteY92" fmla="*/ 43781 h 201495"/>
                <a:gd name="connsiteX93" fmla="*/ 67249 w 201368"/>
                <a:gd name="connsiteY93" fmla="*/ 41637 h 201495"/>
                <a:gd name="connsiteX94" fmla="*/ 82390 w 201368"/>
                <a:gd name="connsiteY94" fmla="*/ 35454 h 201495"/>
                <a:gd name="connsiteX95" fmla="*/ 86301 w 201368"/>
                <a:gd name="connsiteY95" fmla="*/ 34319 h 201495"/>
                <a:gd name="connsiteX96" fmla="*/ 88193 w 201368"/>
                <a:gd name="connsiteY96" fmla="*/ 32678 h 201495"/>
                <a:gd name="connsiteX97" fmla="*/ 96647 w 201368"/>
                <a:gd name="connsiteY97" fmla="*/ 15645 h 201495"/>
                <a:gd name="connsiteX98" fmla="*/ 104343 w 201368"/>
                <a:gd name="connsiteY98" fmla="*/ 15645 h 201495"/>
                <a:gd name="connsiteX99" fmla="*/ 112797 w 201368"/>
                <a:gd name="connsiteY99" fmla="*/ 32678 h 201495"/>
                <a:gd name="connsiteX100" fmla="*/ 114689 w 201368"/>
                <a:gd name="connsiteY100" fmla="*/ 34319 h 201495"/>
                <a:gd name="connsiteX101" fmla="*/ 118601 w 201368"/>
                <a:gd name="connsiteY101" fmla="*/ 35454 h 201495"/>
                <a:gd name="connsiteX102" fmla="*/ 133615 w 201368"/>
                <a:gd name="connsiteY102" fmla="*/ 41510 h 201495"/>
                <a:gd name="connsiteX103" fmla="*/ 137274 w 201368"/>
                <a:gd name="connsiteY103" fmla="*/ 43655 h 201495"/>
                <a:gd name="connsiteX104" fmla="*/ 139924 w 201368"/>
                <a:gd name="connsiteY104" fmla="*/ 43908 h 201495"/>
                <a:gd name="connsiteX105" fmla="*/ 158092 w 201368"/>
                <a:gd name="connsiteY105" fmla="*/ 37599 h 201495"/>
                <a:gd name="connsiteX106" fmla="*/ 163770 w 201368"/>
                <a:gd name="connsiteY106" fmla="*/ 43277 h 201495"/>
                <a:gd name="connsiteX107" fmla="*/ 157588 w 201368"/>
                <a:gd name="connsiteY107" fmla="*/ 61571 h 201495"/>
                <a:gd name="connsiteX108" fmla="*/ 157840 w 201368"/>
                <a:gd name="connsiteY108" fmla="*/ 64221 h 201495"/>
                <a:gd name="connsiteX109" fmla="*/ 159985 w 201368"/>
                <a:gd name="connsiteY109" fmla="*/ 67880 h 201495"/>
                <a:gd name="connsiteX110" fmla="*/ 166168 w 201368"/>
                <a:gd name="connsiteY110" fmla="*/ 83021 h 201495"/>
                <a:gd name="connsiteX111" fmla="*/ 167303 w 201368"/>
                <a:gd name="connsiteY111" fmla="*/ 86932 h 201495"/>
                <a:gd name="connsiteX112" fmla="*/ 168943 w 201368"/>
                <a:gd name="connsiteY112" fmla="*/ 88951 h 201495"/>
                <a:gd name="connsiteX113" fmla="*/ 185976 w 201368"/>
                <a:gd name="connsiteY113" fmla="*/ 97404 h 201495"/>
                <a:gd name="connsiteX114" fmla="*/ 185976 w 201368"/>
                <a:gd name="connsiteY114" fmla="*/ 105101 h 201495"/>
                <a:gd name="connsiteX115" fmla="*/ 169069 w 201368"/>
                <a:gd name="connsiteY115" fmla="*/ 113554 h 2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01368" h="201495">
                  <a:moveTo>
                    <a:pt x="199855" y="86680"/>
                  </a:moveTo>
                  <a:lnTo>
                    <a:pt x="180929" y="77217"/>
                  </a:lnTo>
                  <a:cubicBezTo>
                    <a:pt x="179289" y="71665"/>
                    <a:pt x="177144" y="66240"/>
                    <a:pt x="174369" y="61193"/>
                  </a:cubicBezTo>
                  <a:lnTo>
                    <a:pt x="181308" y="40879"/>
                  </a:lnTo>
                  <a:cubicBezTo>
                    <a:pt x="181686" y="39744"/>
                    <a:pt x="181308" y="38482"/>
                    <a:pt x="180551" y="37599"/>
                  </a:cubicBezTo>
                  <a:lnTo>
                    <a:pt x="164022" y="21071"/>
                  </a:lnTo>
                  <a:cubicBezTo>
                    <a:pt x="163139" y="20187"/>
                    <a:pt x="161877" y="19935"/>
                    <a:pt x="160742" y="20314"/>
                  </a:cubicBezTo>
                  <a:lnTo>
                    <a:pt x="140555" y="27253"/>
                  </a:lnTo>
                  <a:cubicBezTo>
                    <a:pt x="135508" y="24477"/>
                    <a:pt x="130082" y="22206"/>
                    <a:pt x="124531" y="20692"/>
                  </a:cubicBezTo>
                  <a:lnTo>
                    <a:pt x="115068" y="1766"/>
                  </a:lnTo>
                  <a:cubicBezTo>
                    <a:pt x="114563" y="757"/>
                    <a:pt x="113428" y="0"/>
                    <a:pt x="112292" y="0"/>
                  </a:cubicBezTo>
                  <a:lnTo>
                    <a:pt x="89329" y="0"/>
                  </a:lnTo>
                  <a:cubicBezTo>
                    <a:pt x="88193" y="0"/>
                    <a:pt x="87058" y="631"/>
                    <a:pt x="86553" y="1766"/>
                  </a:cubicBezTo>
                  <a:lnTo>
                    <a:pt x="77090" y="20692"/>
                  </a:lnTo>
                  <a:cubicBezTo>
                    <a:pt x="71539" y="22332"/>
                    <a:pt x="66240" y="24477"/>
                    <a:pt x="61067" y="27253"/>
                  </a:cubicBezTo>
                  <a:lnTo>
                    <a:pt x="40879" y="20314"/>
                  </a:lnTo>
                  <a:cubicBezTo>
                    <a:pt x="39744" y="19935"/>
                    <a:pt x="38482" y="20314"/>
                    <a:pt x="37599" y="21071"/>
                  </a:cubicBezTo>
                  <a:lnTo>
                    <a:pt x="21071" y="37599"/>
                  </a:lnTo>
                  <a:cubicBezTo>
                    <a:pt x="20187" y="38482"/>
                    <a:pt x="19935" y="39744"/>
                    <a:pt x="20313" y="40879"/>
                  </a:cubicBezTo>
                  <a:lnTo>
                    <a:pt x="27253" y="61193"/>
                  </a:lnTo>
                  <a:cubicBezTo>
                    <a:pt x="24477" y="66240"/>
                    <a:pt x="22332" y="71665"/>
                    <a:pt x="20692" y="77217"/>
                  </a:cubicBezTo>
                  <a:lnTo>
                    <a:pt x="1767" y="86680"/>
                  </a:lnTo>
                  <a:cubicBezTo>
                    <a:pt x="757" y="87184"/>
                    <a:pt x="0" y="88320"/>
                    <a:pt x="0" y="89455"/>
                  </a:cubicBezTo>
                  <a:lnTo>
                    <a:pt x="0" y="112418"/>
                  </a:lnTo>
                  <a:cubicBezTo>
                    <a:pt x="0" y="113554"/>
                    <a:pt x="631" y="114689"/>
                    <a:pt x="1767" y="115194"/>
                  </a:cubicBezTo>
                  <a:lnTo>
                    <a:pt x="20692" y="124657"/>
                  </a:lnTo>
                  <a:cubicBezTo>
                    <a:pt x="22332" y="130209"/>
                    <a:pt x="24477" y="135634"/>
                    <a:pt x="27253" y="140681"/>
                  </a:cubicBezTo>
                  <a:lnTo>
                    <a:pt x="20313" y="160994"/>
                  </a:lnTo>
                  <a:cubicBezTo>
                    <a:pt x="19935" y="162130"/>
                    <a:pt x="20313" y="163392"/>
                    <a:pt x="21071" y="164275"/>
                  </a:cubicBezTo>
                  <a:lnTo>
                    <a:pt x="37094" y="180425"/>
                  </a:lnTo>
                  <a:cubicBezTo>
                    <a:pt x="37978" y="181308"/>
                    <a:pt x="39239" y="181560"/>
                    <a:pt x="40375" y="181182"/>
                  </a:cubicBezTo>
                  <a:lnTo>
                    <a:pt x="60562" y="174242"/>
                  </a:lnTo>
                  <a:cubicBezTo>
                    <a:pt x="65609" y="177018"/>
                    <a:pt x="71034" y="179163"/>
                    <a:pt x="76586" y="180803"/>
                  </a:cubicBezTo>
                  <a:lnTo>
                    <a:pt x="86049" y="199729"/>
                  </a:lnTo>
                  <a:cubicBezTo>
                    <a:pt x="86553" y="200738"/>
                    <a:pt x="87689" y="201495"/>
                    <a:pt x="88825" y="201495"/>
                  </a:cubicBezTo>
                  <a:lnTo>
                    <a:pt x="111787" y="201495"/>
                  </a:lnTo>
                  <a:cubicBezTo>
                    <a:pt x="112923" y="201495"/>
                    <a:pt x="114059" y="200864"/>
                    <a:pt x="114563" y="199729"/>
                  </a:cubicBezTo>
                  <a:lnTo>
                    <a:pt x="124026" y="180803"/>
                  </a:lnTo>
                  <a:cubicBezTo>
                    <a:pt x="129578" y="179163"/>
                    <a:pt x="134877" y="177018"/>
                    <a:pt x="140050" y="174242"/>
                  </a:cubicBezTo>
                  <a:lnTo>
                    <a:pt x="160237" y="181182"/>
                  </a:lnTo>
                  <a:cubicBezTo>
                    <a:pt x="161373" y="181560"/>
                    <a:pt x="162635" y="181182"/>
                    <a:pt x="163392" y="180425"/>
                  </a:cubicBezTo>
                  <a:lnTo>
                    <a:pt x="179920" y="164275"/>
                  </a:lnTo>
                  <a:cubicBezTo>
                    <a:pt x="180803" y="163392"/>
                    <a:pt x="181056" y="162130"/>
                    <a:pt x="180677" y="160994"/>
                  </a:cubicBezTo>
                  <a:lnTo>
                    <a:pt x="173737" y="140807"/>
                  </a:lnTo>
                  <a:cubicBezTo>
                    <a:pt x="176513" y="135760"/>
                    <a:pt x="178911" y="130335"/>
                    <a:pt x="180677" y="124783"/>
                  </a:cubicBezTo>
                  <a:lnTo>
                    <a:pt x="199603" y="115320"/>
                  </a:lnTo>
                  <a:cubicBezTo>
                    <a:pt x="200612" y="114816"/>
                    <a:pt x="201369" y="113680"/>
                    <a:pt x="201369" y="112545"/>
                  </a:cubicBezTo>
                  <a:lnTo>
                    <a:pt x="201369" y="89581"/>
                  </a:lnTo>
                  <a:cubicBezTo>
                    <a:pt x="201369" y="88446"/>
                    <a:pt x="200738" y="87310"/>
                    <a:pt x="199603" y="86806"/>
                  </a:cubicBezTo>
                  <a:close/>
                  <a:moveTo>
                    <a:pt x="169322" y="113302"/>
                  </a:moveTo>
                  <a:cubicBezTo>
                    <a:pt x="168564" y="113680"/>
                    <a:pt x="167934" y="114311"/>
                    <a:pt x="167682" y="115194"/>
                  </a:cubicBezTo>
                  <a:lnTo>
                    <a:pt x="166546" y="118979"/>
                  </a:lnTo>
                  <a:cubicBezTo>
                    <a:pt x="164906" y="124279"/>
                    <a:pt x="162635" y="129452"/>
                    <a:pt x="159859" y="134372"/>
                  </a:cubicBezTo>
                  <a:lnTo>
                    <a:pt x="157714" y="138031"/>
                  </a:lnTo>
                  <a:cubicBezTo>
                    <a:pt x="157209" y="138788"/>
                    <a:pt x="157209" y="139798"/>
                    <a:pt x="157462" y="140681"/>
                  </a:cubicBezTo>
                  <a:lnTo>
                    <a:pt x="158849" y="144718"/>
                  </a:lnTo>
                  <a:cubicBezTo>
                    <a:pt x="158849" y="144718"/>
                    <a:pt x="158849" y="144718"/>
                    <a:pt x="158849" y="144718"/>
                  </a:cubicBezTo>
                  <a:lnTo>
                    <a:pt x="163644" y="158976"/>
                  </a:lnTo>
                  <a:lnTo>
                    <a:pt x="158092" y="164401"/>
                  </a:lnTo>
                  <a:lnTo>
                    <a:pt x="139672" y="158092"/>
                  </a:lnTo>
                  <a:cubicBezTo>
                    <a:pt x="138788" y="157714"/>
                    <a:pt x="137905" y="157840"/>
                    <a:pt x="137022" y="158345"/>
                  </a:cubicBezTo>
                  <a:lnTo>
                    <a:pt x="133489" y="160490"/>
                  </a:lnTo>
                  <a:cubicBezTo>
                    <a:pt x="128821" y="163139"/>
                    <a:pt x="123648" y="165284"/>
                    <a:pt x="118349" y="166672"/>
                  </a:cubicBezTo>
                  <a:lnTo>
                    <a:pt x="114437" y="167808"/>
                  </a:lnTo>
                  <a:cubicBezTo>
                    <a:pt x="113554" y="168060"/>
                    <a:pt x="112923" y="168691"/>
                    <a:pt x="112545" y="169448"/>
                  </a:cubicBezTo>
                  <a:lnTo>
                    <a:pt x="104091" y="186481"/>
                  </a:lnTo>
                  <a:lnTo>
                    <a:pt x="96395" y="186481"/>
                  </a:lnTo>
                  <a:lnTo>
                    <a:pt x="87941" y="169448"/>
                  </a:lnTo>
                  <a:cubicBezTo>
                    <a:pt x="87563" y="168691"/>
                    <a:pt x="86806" y="168060"/>
                    <a:pt x="86049" y="167808"/>
                  </a:cubicBezTo>
                  <a:lnTo>
                    <a:pt x="82138" y="166672"/>
                  </a:lnTo>
                  <a:cubicBezTo>
                    <a:pt x="76838" y="165284"/>
                    <a:pt x="71791" y="163139"/>
                    <a:pt x="67123" y="160490"/>
                  </a:cubicBezTo>
                  <a:lnTo>
                    <a:pt x="63464" y="158345"/>
                  </a:lnTo>
                  <a:cubicBezTo>
                    <a:pt x="62707" y="157840"/>
                    <a:pt x="61698" y="157840"/>
                    <a:pt x="60815" y="158092"/>
                  </a:cubicBezTo>
                  <a:lnTo>
                    <a:pt x="42520" y="164275"/>
                  </a:lnTo>
                  <a:lnTo>
                    <a:pt x="37347" y="159102"/>
                  </a:lnTo>
                  <a:lnTo>
                    <a:pt x="43529" y="140807"/>
                  </a:lnTo>
                  <a:cubicBezTo>
                    <a:pt x="43781" y="139924"/>
                    <a:pt x="43781" y="139041"/>
                    <a:pt x="43277" y="138157"/>
                  </a:cubicBezTo>
                  <a:lnTo>
                    <a:pt x="41132" y="134625"/>
                  </a:lnTo>
                  <a:cubicBezTo>
                    <a:pt x="38482" y="129830"/>
                    <a:pt x="36464" y="124783"/>
                    <a:pt x="34949" y="119484"/>
                  </a:cubicBezTo>
                  <a:lnTo>
                    <a:pt x="33814" y="115573"/>
                  </a:lnTo>
                  <a:cubicBezTo>
                    <a:pt x="33562" y="114689"/>
                    <a:pt x="32930" y="114059"/>
                    <a:pt x="32173" y="113554"/>
                  </a:cubicBezTo>
                  <a:lnTo>
                    <a:pt x="15141" y="105101"/>
                  </a:lnTo>
                  <a:lnTo>
                    <a:pt x="15141" y="97404"/>
                  </a:lnTo>
                  <a:lnTo>
                    <a:pt x="32173" y="88951"/>
                  </a:lnTo>
                  <a:cubicBezTo>
                    <a:pt x="32930" y="88572"/>
                    <a:pt x="33562" y="87815"/>
                    <a:pt x="33814" y="86932"/>
                  </a:cubicBezTo>
                  <a:lnTo>
                    <a:pt x="34949" y="83021"/>
                  </a:lnTo>
                  <a:cubicBezTo>
                    <a:pt x="36337" y="77721"/>
                    <a:pt x="38356" y="72675"/>
                    <a:pt x="41006" y="68006"/>
                  </a:cubicBezTo>
                  <a:lnTo>
                    <a:pt x="43151" y="64347"/>
                  </a:lnTo>
                  <a:cubicBezTo>
                    <a:pt x="43655" y="63590"/>
                    <a:pt x="43655" y="62581"/>
                    <a:pt x="43403" y="61698"/>
                  </a:cubicBezTo>
                  <a:lnTo>
                    <a:pt x="37221" y="43403"/>
                  </a:lnTo>
                  <a:lnTo>
                    <a:pt x="42898" y="37725"/>
                  </a:lnTo>
                  <a:lnTo>
                    <a:pt x="61067" y="44034"/>
                  </a:lnTo>
                  <a:cubicBezTo>
                    <a:pt x="61950" y="44286"/>
                    <a:pt x="62833" y="44286"/>
                    <a:pt x="63716" y="43781"/>
                  </a:cubicBezTo>
                  <a:lnTo>
                    <a:pt x="67249" y="41637"/>
                  </a:lnTo>
                  <a:cubicBezTo>
                    <a:pt x="72044" y="38987"/>
                    <a:pt x="77090" y="36842"/>
                    <a:pt x="82390" y="35454"/>
                  </a:cubicBezTo>
                  <a:lnTo>
                    <a:pt x="86301" y="34319"/>
                  </a:lnTo>
                  <a:cubicBezTo>
                    <a:pt x="87184" y="34066"/>
                    <a:pt x="87815" y="33435"/>
                    <a:pt x="88193" y="32678"/>
                  </a:cubicBezTo>
                  <a:lnTo>
                    <a:pt x="96647" y="15645"/>
                  </a:lnTo>
                  <a:lnTo>
                    <a:pt x="104343" y="15645"/>
                  </a:lnTo>
                  <a:lnTo>
                    <a:pt x="112797" y="32678"/>
                  </a:lnTo>
                  <a:cubicBezTo>
                    <a:pt x="113175" y="33435"/>
                    <a:pt x="113932" y="34066"/>
                    <a:pt x="114689" y="34319"/>
                  </a:cubicBezTo>
                  <a:lnTo>
                    <a:pt x="118601" y="35454"/>
                  </a:lnTo>
                  <a:cubicBezTo>
                    <a:pt x="123774" y="36842"/>
                    <a:pt x="128947" y="38861"/>
                    <a:pt x="133615" y="41510"/>
                  </a:cubicBezTo>
                  <a:lnTo>
                    <a:pt x="137274" y="43655"/>
                  </a:lnTo>
                  <a:cubicBezTo>
                    <a:pt x="138031" y="44160"/>
                    <a:pt x="139040" y="44160"/>
                    <a:pt x="139924" y="43908"/>
                  </a:cubicBezTo>
                  <a:lnTo>
                    <a:pt x="158092" y="37599"/>
                  </a:lnTo>
                  <a:lnTo>
                    <a:pt x="163770" y="43277"/>
                  </a:lnTo>
                  <a:lnTo>
                    <a:pt x="157588" y="61571"/>
                  </a:lnTo>
                  <a:cubicBezTo>
                    <a:pt x="157335" y="62455"/>
                    <a:pt x="157335" y="63338"/>
                    <a:pt x="157840" y="64221"/>
                  </a:cubicBezTo>
                  <a:lnTo>
                    <a:pt x="159985" y="67880"/>
                  </a:lnTo>
                  <a:cubicBezTo>
                    <a:pt x="162635" y="72675"/>
                    <a:pt x="164779" y="77721"/>
                    <a:pt x="166168" y="83021"/>
                  </a:cubicBezTo>
                  <a:lnTo>
                    <a:pt x="167303" y="86932"/>
                  </a:lnTo>
                  <a:cubicBezTo>
                    <a:pt x="167555" y="87815"/>
                    <a:pt x="168186" y="88446"/>
                    <a:pt x="168943" y="88951"/>
                  </a:cubicBezTo>
                  <a:lnTo>
                    <a:pt x="185976" y="97404"/>
                  </a:lnTo>
                  <a:lnTo>
                    <a:pt x="185976" y="105101"/>
                  </a:lnTo>
                  <a:lnTo>
                    <a:pt x="169069" y="113554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6" name="Freihandform: Form 475">
              <a:extLst>
                <a:ext uri="{FF2B5EF4-FFF2-40B4-BE49-F238E27FC236}">
                  <a16:creationId xmlns:a16="http://schemas.microsoft.com/office/drawing/2014/main" id="{4A1D9E0A-45F8-ED39-8A92-37A19AEE071D}"/>
                </a:ext>
              </a:extLst>
            </p:cNvPr>
            <p:cNvSpPr/>
            <p:nvPr/>
          </p:nvSpPr>
          <p:spPr bwMode="gray">
            <a:xfrm>
              <a:off x="4217261" y="5722319"/>
              <a:ext cx="201621" cy="200233"/>
            </a:xfrm>
            <a:custGeom>
              <a:avLst/>
              <a:gdLst>
                <a:gd name="connsiteX0" fmla="*/ 199981 w 201621"/>
                <a:gd name="connsiteY0" fmla="*/ 86175 h 200233"/>
                <a:gd name="connsiteX1" fmla="*/ 181056 w 201621"/>
                <a:gd name="connsiteY1" fmla="*/ 76712 h 200233"/>
                <a:gd name="connsiteX2" fmla="*/ 174495 w 201621"/>
                <a:gd name="connsiteY2" fmla="*/ 60814 h 200233"/>
                <a:gd name="connsiteX3" fmla="*/ 181434 w 201621"/>
                <a:gd name="connsiteY3" fmla="*/ 40753 h 200233"/>
                <a:gd name="connsiteX4" fmla="*/ 180677 w 201621"/>
                <a:gd name="connsiteY4" fmla="*/ 37473 h 200233"/>
                <a:gd name="connsiteX5" fmla="*/ 164149 w 201621"/>
                <a:gd name="connsiteY5" fmla="*/ 21071 h 200233"/>
                <a:gd name="connsiteX6" fmla="*/ 160868 w 201621"/>
                <a:gd name="connsiteY6" fmla="*/ 20313 h 200233"/>
                <a:gd name="connsiteX7" fmla="*/ 140555 w 201621"/>
                <a:gd name="connsiteY7" fmla="*/ 27127 h 200233"/>
                <a:gd name="connsiteX8" fmla="*/ 124531 w 201621"/>
                <a:gd name="connsiteY8" fmla="*/ 20566 h 200233"/>
                <a:gd name="connsiteX9" fmla="*/ 115068 w 201621"/>
                <a:gd name="connsiteY9" fmla="*/ 1766 h 200233"/>
                <a:gd name="connsiteX10" fmla="*/ 112293 w 201621"/>
                <a:gd name="connsiteY10" fmla="*/ 0 h 200233"/>
                <a:gd name="connsiteX11" fmla="*/ 89329 w 201621"/>
                <a:gd name="connsiteY11" fmla="*/ 0 h 200233"/>
                <a:gd name="connsiteX12" fmla="*/ 86554 w 201621"/>
                <a:gd name="connsiteY12" fmla="*/ 1766 h 200233"/>
                <a:gd name="connsiteX13" fmla="*/ 77091 w 201621"/>
                <a:gd name="connsiteY13" fmla="*/ 20566 h 200233"/>
                <a:gd name="connsiteX14" fmla="*/ 61067 w 201621"/>
                <a:gd name="connsiteY14" fmla="*/ 27127 h 200233"/>
                <a:gd name="connsiteX15" fmla="*/ 40880 w 201621"/>
                <a:gd name="connsiteY15" fmla="*/ 20313 h 200233"/>
                <a:gd name="connsiteX16" fmla="*/ 37599 w 201621"/>
                <a:gd name="connsiteY16" fmla="*/ 21071 h 200233"/>
                <a:gd name="connsiteX17" fmla="*/ 21576 w 201621"/>
                <a:gd name="connsiteY17" fmla="*/ 37094 h 200233"/>
                <a:gd name="connsiteX18" fmla="*/ 20819 w 201621"/>
                <a:gd name="connsiteY18" fmla="*/ 40249 h 200233"/>
                <a:gd name="connsiteX19" fmla="*/ 27253 w 201621"/>
                <a:gd name="connsiteY19" fmla="*/ 60436 h 200233"/>
                <a:gd name="connsiteX20" fmla="*/ 20692 w 201621"/>
                <a:gd name="connsiteY20" fmla="*/ 76333 h 200233"/>
                <a:gd name="connsiteX21" fmla="*/ 1767 w 201621"/>
                <a:gd name="connsiteY21" fmla="*/ 85796 h 200233"/>
                <a:gd name="connsiteX22" fmla="*/ 0 w 201621"/>
                <a:gd name="connsiteY22" fmla="*/ 88572 h 200233"/>
                <a:gd name="connsiteX23" fmla="*/ 0 w 201621"/>
                <a:gd name="connsiteY23" fmla="*/ 111409 h 200233"/>
                <a:gd name="connsiteX24" fmla="*/ 1767 w 201621"/>
                <a:gd name="connsiteY24" fmla="*/ 114185 h 200233"/>
                <a:gd name="connsiteX25" fmla="*/ 20692 w 201621"/>
                <a:gd name="connsiteY25" fmla="*/ 123648 h 200233"/>
                <a:gd name="connsiteX26" fmla="*/ 27253 w 201621"/>
                <a:gd name="connsiteY26" fmla="*/ 139545 h 200233"/>
                <a:gd name="connsiteX27" fmla="*/ 20819 w 201621"/>
                <a:gd name="connsiteY27" fmla="*/ 159733 h 200233"/>
                <a:gd name="connsiteX28" fmla="*/ 21576 w 201621"/>
                <a:gd name="connsiteY28" fmla="*/ 162887 h 200233"/>
                <a:gd name="connsiteX29" fmla="*/ 37599 w 201621"/>
                <a:gd name="connsiteY29" fmla="*/ 178784 h 200233"/>
                <a:gd name="connsiteX30" fmla="*/ 40753 w 201621"/>
                <a:gd name="connsiteY30" fmla="*/ 179541 h 200233"/>
                <a:gd name="connsiteX31" fmla="*/ 61067 w 201621"/>
                <a:gd name="connsiteY31" fmla="*/ 173107 h 200233"/>
                <a:gd name="connsiteX32" fmla="*/ 77091 w 201621"/>
                <a:gd name="connsiteY32" fmla="*/ 179668 h 200233"/>
                <a:gd name="connsiteX33" fmla="*/ 86554 w 201621"/>
                <a:gd name="connsiteY33" fmla="*/ 198467 h 200233"/>
                <a:gd name="connsiteX34" fmla="*/ 89329 w 201621"/>
                <a:gd name="connsiteY34" fmla="*/ 200233 h 200233"/>
                <a:gd name="connsiteX35" fmla="*/ 112293 w 201621"/>
                <a:gd name="connsiteY35" fmla="*/ 200233 h 200233"/>
                <a:gd name="connsiteX36" fmla="*/ 115068 w 201621"/>
                <a:gd name="connsiteY36" fmla="*/ 198467 h 200233"/>
                <a:gd name="connsiteX37" fmla="*/ 124531 w 201621"/>
                <a:gd name="connsiteY37" fmla="*/ 179668 h 200233"/>
                <a:gd name="connsiteX38" fmla="*/ 140555 w 201621"/>
                <a:gd name="connsiteY38" fmla="*/ 173107 h 200233"/>
                <a:gd name="connsiteX39" fmla="*/ 160742 w 201621"/>
                <a:gd name="connsiteY39" fmla="*/ 179920 h 200233"/>
                <a:gd name="connsiteX40" fmla="*/ 164022 w 201621"/>
                <a:gd name="connsiteY40" fmla="*/ 179163 h 200233"/>
                <a:gd name="connsiteX41" fmla="*/ 180046 w 201621"/>
                <a:gd name="connsiteY41" fmla="*/ 162761 h 200233"/>
                <a:gd name="connsiteX42" fmla="*/ 180803 w 201621"/>
                <a:gd name="connsiteY42" fmla="*/ 159606 h 200233"/>
                <a:gd name="connsiteX43" fmla="*/ 174369 w 201621"/>
                <a:gd name="connsiteY43" fmla="*/ 139924 h 200233"/>
                <a:gd name="connsiteX44" fmla="*/ 180930 w 201621"/>
                <a:gd name="connsiteY44" fmla="*/ 124026 h 200233"/>
                <a:gd name="connsiteX45" fmla="*/ 199855 w 201621"/>
                <a:gd name="connsiteY45" fmla="*/ 114563 h 200233"/>
                <a:gd name="connsiteX46" fmla="*/ 201622 w 201621"/>
                <a:gd name="connsiteY46" fmla="*/ 111788 h 200233"/>
                <a:gd name="connsiteX47" fmla="*/ 201622 w 201621"/>
                <a:gd name="connsiteY47" fmla="*/ 88951 h 200233"/>
                <a:gd name="connsiteX48" fmla="*/ 199855 w 201621"/>
                <a:gd name="connsiteY48" fmla="*/ 86175 h 200233"/>
                <a:gd name="connsiteX49" fmla="*/ 169196 w 201621"/>
                <a:gd name="connsiteY49" fmla="*/ 112671 h 200233"/>
                <a:gd name="connsiteX50" fmla="*/ 167555 w 201621"/>
                <a:gd name="connsiteY50" fmla="*/ 114563 h 200233"/>
                <a:gd name="connsiteX51" fmla="*/ 166420 w 201621"/>
                <a:gd name="connsiteY51" fmla="*/ 118475 h 200233"/>
                <a:gd name="connsiteX52" fmla="*/ 160364 w 201621"/>
                <a:gd name="connsiteY52" fmla="*/ 133363 h 200233"/>
                <a:gd name="connsiteX53" fmla="*/ 158345 w 201621"/>
                <a:gd name="connsiteY53" fmla="*/ 136896 h 200233"/>
                <a:gd name="connsiteX54" fmla="*/ 158092 w 201621"/>
                <a:gd name="connsiteY54" fmla="*/ 139545 h 200233"/>
                <a:gd name="connsiteX55" fmla="*/ 163897 w 201621"/>
                <a:gd name="connsiteY55" fmla="*/ 157335 h 200233"/>
                <a:gd name="connsiteX56" fmla="*/ 158471 w 201621"/>
                <a:gd name="connsiteY56" fmla="*/ 162887 h 200233"/>
                <a:gd name="connsiteX57" fmla="*/ 140303 w 201621"/>
                <a:gd name="connsiteY57" fmla="*/ 156704 h 200233"/>
                <a:gd name="connsiteX58" fmla="*/ 137653 w 201621"/>
                <a:gd name="connsiteY58" fmla="*/ 156957 h 200233"/>
                <a:gd name="connsiteX59" fmla="*/ 134120 w 201621"/>
                <a:gd name="connsiteY59" fmla="*/ 159102 h 200233"/>
                <a:gd name="connsiteX60" fmla="*/ 118980 w 201621"/>
                <a:gd name="connsiteY60" fmla="*/ 165284 h 200233"/>
                <a:gd name="connsiteX61" fmla="*/ 115068 w 201621"/>
                <a:gd name="connsiteY61" fmla="*/ 166420 h 200233"/>
                <a:gd name="connsiteX62" fmla="*/ 113050 w 201621"/>
                <a:gd name="connsiteY62" fmla="*/ 168060 h 200233"/>
                <a:gd name="connsiteX63" fmla="*/ 104596 w 201621"/>
                <a:gd name="connsiteY63" fmla="*/ 184967 h 200233"/>
                <a:gd name="connsiteX64" fmla="*/ 96900 w 201621"/>
                <a:gd name="connsiteY64" fmla="*/ 184967 h 200233"/>
                <a:gd name="connsiteX65" fmla="*/ 88446 w 201621"/>
                <a:gd name="connsiteY65" fmla="*/ 168060 h 200233"/>
                <a:gd name="connsiteX66" fmla="*/ 86427 w 201621"/>
                <a:gd name="connsiteY66" fmla="*/ 166420 h 200233"/>
                <a:gd name="connsiteX67" fmla="*/ 82516 w 201621"/>
                <a:gd name="connsiteY67" fmla="*/ 165284 h 200233"/>
                <a:gd name="connsiteX68" fmla="*/ 67502 w 201621"/>
                <a:gd name="connsiteY68" fmla="*/ 159228 h 200233"/>
                <a:gd name="connsiteX69" fmla="*/ 63969 w 201621"/>
                <a:gd name="connsiteY69" fmla="*/ 157209 h 200233"/>
                <a:gd name="connsiteX70" fmla="*/ 61446 w 201621"/>
                <a:gd name="connsiteY70" fmla="*/ 156957 h 200233"/>
                <a:gd name="connsiteX71" fmla="*/ 43151 w 201621"/>
                <a:gd name="connsiteY71" fmla="*/ 162761 h 200233"/>
                <a:gd name="connsiteX72" fmla="*/ 37725 w 201621"/>
                <a:gd name="connsiteY72" fmla="*/ 157335 h 200233"/>
                <a:gd name="connsiteX73" fmla="*/ 43529 w 201621"/>
                <a:gd name="connsiteY73" fmla="*/ 139167 h 200233"/>
                <a:gd name="connsiteX74" fmla="*/ 43277 w 201621"/>
                <a:gd name="connsiteY74" fmla="*/ 136643 h 200233"/>
                <a:gd name="connsiteX75" fmla="*/ 41258 w 201621"/>
                <a:gd name="connsiteY75" fmla="*/ 133237 h 200233"/>
                <a:gd name="connsiteX76" fmla="*/ 35076 w 201621"/>
                <a:gd name="connsiteY76" fmla="*/ 118222 h 200233"/>
                <a:gd name="connsiteX77" fmla="*/ 33940 w 201621"/>
                <a:gd name="connsiteY77" fmla="*/ 114311 h 200233"/>
                <a:gd name="connsiteX78" fmla="*/ 32300 w 201621"/>
                <a:gd name="connsiteY78" fmla="*/ 112418 h 200233"/>
                <a:gd name="connsiteX79" fmla="*/ 15267 w 201621"/>
                <a:gd name="connsiteY79" fmla="*/ 103965 h 200233"/>
                <a:gd name="connsiteX80" fmla="*/ 15267 w 201621"/>
                <a:gd name="connsiteY80" fmla="*/ 96395 h 200233"/>
                <a:gd name="connsiteX81" fmla="*/ 32174 w 201621"/>
                <a:gd name="connsiteY81" fmla="*/ 87941 h 200233"/>
                <a:gd name="connsiteX82" fmla="*/ 33814 w 201621"/>
                <a:gd name="connsiteY82" fmla="*/ 86049 h 200233"/>
                <a:gd name="connsiteX83" fmla="*/ 34950 w 201621"/>
                <a:gd name="connsiteY83" fmla="*/ 82264 h 200233"/>
                <a:gd name="connsiteX84" fmla="*/ 41132 w 201621"/>
                <a:gd name="connsiteY84" fmla="*/ 67123 h 200233"/>
                <a:gd name="connsiteX85" fmla="*/ 43151 w 201621"/>
                <a:gd name="connsiteY85" fmla="*/ 63590 h 200233"/>
                <a:gd name="connsiteX86" fmla="*/ 43403 w 201621"/>
                <a:gd name="connsiteY86" fmla="*/ 61067 h 200233"/>
                <a:gd name="connsiteX87" fmla="*/ 37599 w 201621"/>
                <a:gd name="connsiteY87" fmla="*/ 42898 h 200233"/>
                <a:gd name="connsiteX88" fmla="*/ 42898 w 201621"/>
                <a:gd name="connsiteY88" fmla="*/ 37599 h 200233"/>
                <a:gd name="connsiteX89" fmla="*/ 61193 w 201621"/>
                <a:gd name="connsiteY89" fmla="*/ 43781 h 200233"/>
                <a:gd name="connsiteX90" fmla="*/ 63843 w 201621"/>
                <a:gd name="connsiteY90" fmla="*/ 43529 h 200233"/>
                <a:gd name="connsiteX91" fmla="*/ 67376 w 201621"/>
                <a:gd name="connsiteY91" fmla="*/ 41510 h 200233"/>
                <a:gd name="connsiteX92" fmla="*/ 82390 w 201621"/>
                <a:gd name="connsiteY92" fmla="*/ 35454 h 200233"/>
                <a:gd name="connsiteX93" fmla="*/ 86301 w 201621"/>
                <a:gd name="connsiteY93" fmla="*/ 34445 h 200233"/>
                <a:gd name="connsiteX94" fmla="*/ 88320 w 201621"/>
                <a:gd name="connsiteY94" fmla="*/ 32804 h 200233"/>
                <a:gd name="connsiteX95" fmla="*/ 96773 w 201621"/>
                <a:gd name="connsiteY95" fmla="*/ 15897 h 200233"/>
                <a:gd name="connsiteX96" fmla="*/ 104470 w 201621"/>
                <a:gd name="connsiteY96" fmla="*/ 15897 h 200233"/>
                <a:gd name="connsiteX97" fmla="*/ 112923 w 201621"/>
                <a:gd name="connsiteY97" fmla="*/ 32678 h 200233"/>
                <a:gd name="connsiteX98" fmla="*/ 114816 w 201621"/>
                <a:gd name="connsiteY98" fmla="*/ 34318 h 200233"/>
                <a:gd name="connsiteX99" fmla="*/ 118601 w 201621"/>
                <a:gd name="connsiteY99" fmla="*/ 35454 h 200233"/>
                <a:gd name="connsiteX100" fmla="*/ 133868 w 201621"/>
                <a:gd name="connsiteY100" fmla="*/ 41636 h 200233"/>
                <a:gd name="connsiteX101" fmla="*/ 137527 w 201621"/>
                <a:gd name="connsiteY101" fmla="*/ 43781 h 200233"/>
                <a:gd name="connsiteX102" fmla="*/ 140176 w 201621"/>
                <a:gd name="connsiteY102" fmla="*/ 44034 h 200233"/>
                <a:gd name="connsiteX103" fmla="*/ 158471 w 201621"/>
                <a:gd name="connsiteY103" fmla="*/ 37851 h 200233"/>
                <a:gd name="connsiteX104" fmla="*/ 164149 w 201621"/>
                <a:gd name="connsiteY104" fmla="*/ 43529 h 200233"/>
                <a:gd name="connsiteX105" fmla="*/ 157966 w 201621"/>
                <a:gd name="connsiteY105" fmla="*/ 61698 h 200233"/>
                <a:gd name="connsiteX106" fmla="*/ 158219 w 201621"/>
                <a:gd name="connsiteY106" fmla="*/ 64347 h 200233"/>
                <a:gd name="connsiteX107" fmla="*/ 160364 w 201621"/>
                <a:gd name="connsiteY107" fmla="*/ 67880 h 200233"/>
                <a:gd name="connsiteX108" fmla="*/ 166546 w 201621"/>
                <a:gd name="connsiteY108" fmla="*/ 82894 h 200233"/>
                <a:gd name="connsiteX109" fmla="*/ 167682 w 201621"/>
                <a:gd name="connsiteY109" fmla="*/ 86806 h 200233"/>
                <a:gd name="connsiteX110" fmla="*/ 169322 w 201621"/>
                <a:gd name="connsiteY110" fmla="*/ 88824 h 200233"/>
                <a:gd name="connsiteX111" fmla="*/ 186229 w 201621"/>
                <a:gd name="connsiteY111" fmla="*/ 97278 h 200233"/>
                <a:gd name="connsiteX112" fmla="*/ 186229 w 201621"/>
                <a:gd name="connsiteY112" fmla="*/ 104848 h 200233"/>
                <a:gd name="connsiteX113" fmla="*/ 169196 w 201621"/>
                <a:gd name="connsiteY113" fmla="*/ 113302 h 20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1621" h="200233">
                  <a:moveTo>
                    <a:pt x="199981" y="86175"/>
                  </a:moveTo>
                  <a:lnTo>
                    <a:pt x="181056" y="76712"/>
                  </a:lnTo>
                  <a:cubicBezTo>
                    <a:pt x="179415" y="71160"/>
                    <a:pt x="177271" y="65861"/>
                    <a:pt x="174495" y="60814"/>
                  </a:cubicBezTo>
                  <a:lnTo>
                    <a:pt x="181434" y="40753"/>
                  </a:lnTo>
                  <a:cubicBezTo>
                    <a:pt x="181813" y="39618"/>
                    <a:pt x="181434" y="38356"/>
                    <a:pt x="180677" y="37473"/>
                  </a:cubicBezTo>
                  <a:lnTo>
                    <a:pt x="164149" y="21071"/>
                  </a:lnTo>
                  <a:cubicBezTo>
                    <a:pt x="163265" y="20187"/>
                    <a:pt x="162004" y="19935"/>
                    <a:pt x="160868" y="20313"/>
                  </a:cubicBezTo>
                  <a:lnTo>
                    <a:pt x="140555" y="27127"/>
                  </a:lnTo>
                  <a:cubicBezTo>
                    <a:pt x="135508" y="24477"/>
                    <a:pt x="130083" y="22206"/>
                    <a:pt x="124531" y="20566"/>
                  </a:cubicBezTo>
                  <a:lnTo>
                    <a:pt x="115068" y="1766"/>
                  </a:lnTo>
                  <a:cubicBezTo>
                    <a:pt x="114564" y="757"/>
                    <a:pt x="113428" y="0"/>
                    <a:pt x="112293" y="0"/>
                  </a:cubicBezTo>
                  <a:lnTo>
                    <a:pt x="89329" y="0"/>
                  </a:lnTo>
                  <a:cubicBezTo>
                    <a:pt x="88194" y="0"/>
                    <a:pt x="87058" y="631"/>
                    <a:pt x="86554" y="1766"/>
                  </a:cubicBezTo>
                  <a:lnTo>
                    <a:pt x="77091" y="20566"/>
                  </a:lnTo>
                  <a:cubicBezTo>
                    <a:pt x="71539" y="22206"/>
                    <a:pt x="66114" y="24351"/>
                    <a:pt x="61067" y="27127"/>
                  </a:cubicBezTo>
                  <a:lnTo>
                    <a:pt x="40880" y="20313"/>
                  </a:lnTo>
                  <a:cubicBezTo>
                    <a:pt x="39744" y="19935"/>
                    <a:pt x="38482" y="20313"/>
                    <a:pt x="37599" y="21071"/>
                  </a:cubicBezTo>
                  <a:lnTo>
                    <a:pt x="21576" y="37094"/>
                  </a:lnTo>
                  <a:cubicBezTo>
                    <a:pt x="20692" y="37977"/>
                    <a:pt x="20440" y="39113"/>
                    <a:pt x="20819" y="40249"/>
                  </a:cubicBezTo>
                  <a:lnTo>
                    <a:pt x="27253" y="60436"/>
                  </a:lnTo>
                  <a:cubicBezTo>
                    <a:pt x="24604" y="65483"/>
                    <a:pt x="22333" y="70908"/>
                    <a:pt x="20692" y="76333"/>
                  </a:cubicBezTo>
                  <a:lnTo>
                    <a:pt x="1767" y="85796"/>
                  </a:lnTo>
                  <a:cubicBezTo>
                    <a:pt x="757" y="86301"/>
                    <a:pt x="0" y="87437"/>
                    <a:pt x="0" y="88572"/>
                  </a:cubicBezTo>
                  <a:lnTo>
                    <a:pt x="0" y="111409"/>
                  </a:lnTo>
                  <a:cubicBezTo>
                    <a:pt x="0" y="112545"/>
                    <a:pt x="631" y="113680"/>
                    <a:pt x="1767" y="114185"/>
                  </a:cubicBezTo>
                  <a:lnTo>
                    <a:pt x="20692" y="123648"/>
                  </a:lnTo>
                  <a:cubicBezTo>
                    <a:pt x="22333" y="129199"/>
                    <a:pt x="24477" y="134498"/>
                    <a:pt x="27253" y="139545"/>
                  </a:cubicBezTo>
                  <a:lnTo>
                    <a:pt x="20819" y="159733"/>
                  </a:lnTo>
                  <a:cubicBezTo>
                    <a:pt x="20440" y="160868"/>
                    <a:pt x="20819" y="162130"/>
                    <a:pt x="21576" y="162887"/>
                  </a:cubicBezTo>
                  <a:lnTo>
                    <a:pt x="37599" y="178784"/>
                  </a:lnTo>
                  <a:cubicBezTo>
                    <a:pt x="38482" y="179668"/>
                    <a:pt x="39618" y="179920"/>
                    <a:pt x="40753" y="179541"/>
                  </a:cubicBezTo>
                  <a:lnTo>
                    <a:pt x="61067" y="173107"/>
                  </a:lnTo>
                  <a:cubicBezTo>
                    <a:pt x="66114" y="175882"/>
                    <a:pt x="71539" y="178027"/>
                    <a:pt x="77091" y="179668"/>
                  </a:cubicBezTo>
                  <a:lnTo>
                    <a:pt x="86554" y="198467"/>
                  </a:lnTo>
                  <a:cubicBezTo>
                    <a:pt x="87058" y="199476"/>
                    <a:pt x="88194" y="200233"/>
                    <a:pt x="89329" y="200233"/>
                  </a:cubicBezTo>
                  <a:lnTo>
                    <a:pt x="112293" y="200233"/>
                  </a:lnTo>
                  <a:cubicBezTo>
                    <a:pt x="113428" y="200233"/>
                    <a:pt x="114564" y="199603"/>
                    <a:pt x="115068" y="198467"/>
                  </a:cubicBezTo>
                  <a:lnTo>
                    <a:pt x="124531" y="179668"/>
                  </a:lnTo>
                  <a:cubicBezTo>
                    <a:pt x="130083" y="178027"/>
                    <a:pt x="135382" y="175882"/>
                    <a:pt x="140555" y="173107"/>
                  </a:cubicBezTo>
                  <a:lnTo>
                    <a:pt x="160742" y="179920"/>
                  </a:lnTo>
                  <a:cubicBezTo>
                    <a:pt x="161878" y="180298"/>
                    <a:pt x="163140" y="179920"/>
                    <a:pt x="164022" y="179163"/>
                  </a:cubicBezTo>
                  <a:lnTo>
                    <a:pt x="180046" y="162761"/>
                  </a:lnTo>
                  <a:cubicBezTo>
                    <a:pt x="180930" y="161877"/>
                    <a:pt x="181182" y="160742"/>
                    <a:pt x="180803" y="159606"/>
                  </a:cubicBezTo>
                  <a:lnTo>
                    <a:pt x="174369" y="139924"/>
                  </a:lnTo>
                  <a:cubicBezTo>
                    <a:pt x="177144" y="134877"/>
                    <a:pt x="179289" y="129578"/>
                    <a:pt x="180930" y="124026"/>
                  </a:cubicBezTo>
                  <a:lnTo>
                    <a:pt x="199855" y="114563"/>
                  </a:lnTo>
                  <a:cubicBezTo>
                    <a:pt x="200865" y="114059"/>
                    <a:pt x="201622" y="112923"/>
                    <a:pt x="201622" y="111788"/>
                  </a:cubicBezTo>
                  <a:lnTo>
                    <a:pt x="201622" y="88951"/>
                  </a:lnTo>
                  <a:cubicBezTo>
                    <a:pt x="201622" y="87815"/>
                    <a:pt x="200991" y="86679"/>
                    <a:pt x="199855" y="86175"/>
                  </a:cubicBezTo>
                  <a:close/>
                  <a:moveTo>
                    <a:pt x="169196" y="112671"/>
                  </a:moveTo>
                  <a:cubicBezTo>
                    <a:pt x="168439" y="113049"/>
                    <a:pt x="167808" y="113806"/>
                    <a:pt x="167555" y="114563"/>
                  </a:cubicBezTo>
                  <a:lnTo>
                    <a:pt x="166420" y="118475"/>
                  </a:lnTo>
                  <a:cubicBezTo>
                    <a:pt x="165032" y="123774"/>
                    <a:pt x="162887" y="128694"/>
                    <a:pt x="160364" y="133363"/>
                  </a:cubicBezTo>
                  <a:lnTo>
                    <a:pt x="158345" y="136896"/>
                  </a:lnTo>
                  <a:cubicBezTo>
                    <a:pt x="157840" y="137653"/>
                    <a:pt x="157840" y="138662"/>
                    <a:pt x="158092" y="139545"/>
                  </a:cubicBezTo>
                  <a:lnTo>
                    <a:pt x="163897" y="157335"/>
                  </a:lnTo>
                  <a:lnTo>
                    <a:pt x="158471" y="162887"/>
                  </a:lnTo>
                  <a:lnTo>
                    <a:pt x="140303" y="156704"/>
                  </a:lnTo>
                  <a:cubicBezTo>
                    <a:pt x="139419" y="156326"/>
                    <a:pt x="138536" y="156452"/>
                    <a:pt x="137653" y="156957"/>
                  </a:cubicBezTo>
                  <a:lnTo>
                    <a:pt x="134120" y="159102"/>
                  </a:lnTo>
                  <a:cubicBezTo>
                    <a:pt x="129325" y="161751"/>
                    <a:pt x="124279" y="163770"/>
                    <a:pt x="118980" y="165284"/>
                  </a:cubicBezTo>
                  <a:lnTo>
                    <a:pt x="115068" y="166420"/>
                  </a:lnTo>
                  <a:cubicBezTo>
                    <a:pt x="114185" y="166672"/>
                    <a:pt x="113554" y="167303"/>
                    <a:pt x="113050" y="168060"/>
                  </a:cubicBezTo>
                  <a:lnTo>
                    <a:pt x="104596" y="184967"/>
                  </a:lnTo>
                  <a:lnTo>
                    <a:pt x="96900" y="184967"/>
                  </a:lnTo>
                  <a:lnTo>
                    <a:pt x="88446" y="168060"/>
                  </a:lnTo>
                  <a:cubicBezTo>
                    <a:pt x="88068" y="167303"/>
                    <a:pt x="87311" y="166672"/>
                    <a:pt x="86427" y="166420"/>
                  </a:cubicBezTo>
                  <a:lnTo>
                    <a:pt x="82516" y="165284"/>
                  </a:lnTo>
                  <a:cubicBezTo>
                    <a:pt x="77217" y="163896"/>
                    <a:pt x="72170" y="161877"/>
                    <a:pt x="67502" y="159228"/>
                  </a:cubicBezTo>
                  <a:lnTo>
                    <a:pt x="63969" y="157209"/>
                  </a:lnTo>
                  <a:cubicBezTo>
                    <a:pt x="63212" y="156704"/>
                    <a:pt x="62329" y="156704"/>
                    <a:pt x="61446" y="156957"/>
                  </a:cubicBezTo>
                  <a:lnTo>
                    <a:pt x="43151" y="162761"/>
                  </a:lnTo>
                  <a:lnTo>
                    <a:pt x="37725" y="157335"/>
                  </a:lnTo>
                  <a:lnTo>
                    <a:pt x="43529" y="139167"/>
                  </a:lnTo>
                  <a:cubicBezTo>
                    <a:pt x="43781" y="138284"/>
                    <a:pt x="43655" y="137400"/>
                    <a:pt x="43277" y="136643"/>
                  </a:cubicBezTo>
                  <a:lnTo>
                    <a:pt x="41258" y="133237"/>
                  </a:lnTo>
                  <a:cubicBezTo>
                    <a:pt x="38609" y="128442"/>
                    <a:pt x="36464" y="123521"/>
                    <a:pt x="35076" y="118222"/>
                  </a:cubicBezTo>
                  <a:lnTo>
                    <a:pt x="33940" y="114311"/>
                  </a:lnTo>
                  <a:cubicBezTo>
                    <a:pt x="33688" y="113428"/>
                    <a:pt x="33057" y="112797"/>
                    <a:pt x="32300" y="112418"/>
                  </a:cubicBezTo>
                  <a:lnTo>
                    <a:pt x="15267" y="103965"/>
                  </a:lnTo>
                  <a:lnTo>
                    <a:pt x="15267" y="96395"/>
                  </a:lnTo>
                  <a:lnTo>
                    <a:pt x="32174" y="87941"/>
                  </a:lnTo>
                  <a:cubicBezTo>
                    <a:pt x="32931" y="87563"/>
                    <a:pt x="33562" y="86932"/>
                    <a:pt x="33814" y="86049"/>
                  </a:cubicBezTo>
                  <a:lnTo>
                    <a:pt x="34950" y="82264"/>
                  </a:lnTo>
                  <a:cubicBezTo>
                    <a:pt x="36464" y="76964"/>
                    <a:pt x="38609" y="71791"/>
                    <a:pt x="41132" y="67123"/>
                  </a:cubicBezTo>
                  <a:lnTo>
                    <a:pt x="43151" y="63590"/>
                  </a:lnTo>
                  <a:cubicBezTo>
                    <a:pt x="43655" y="62833"/>
                    <a:pt x="43655" y="61950"/>
                    <a:pt x="43403" y="61067"/>
                  </a:cubicBezTo>
                  <a:lnTo>
                    <a:pt x="37599" y="42898"/>
                  </a:lnTo>
                  <a:lnTo>
                    <a:pt x="42898" y="37599"/>
                  </a:lnTo>
                  <a:lnTo>
                    <a:pt x="61193" y="43781"/>
                  </a:lnTo>
                  <a:cubicBezTo>
                    <a:pt x="62076" y="44034"/>
                    <a:pt x="62960" y="44034"/>
                    <a:pt x="63843" y="43529"/>
                  </a:cubicBezTo>
                  <a:lnTo>
                    <a:pt x="67376" y="41510"/>
                  </a:lnTo>
                  <a:cubicBezTo>
                    <a:pt x="72044" y="38861"/>
                    <a:pt x="77091" y="36842"/>
                    <a:pt x="82390" y="35454"/>
                  </a:cubicBezTo>
                  <a:lnTo>
                    <a:pt x="86301" y="34445"/>
                  </a:lnTo>
                  <a:cubicBezTo>
                    <a:pt x="87184" y="34192"/>
                    <a:pt x="87941" y="33561"/>
                    <a:pt x="88320" y="32804"/>
                  </a:cubicBezTo>
                  <a:lnTo>
                    <a:pt x="96773" y="15897"/>
                  </a:lnTo>
                  <a:lnTo>
                    <a:pt x="104470" y="15897"/>
                  </a:lnTo>
                  <a:lnTo>
                    <a:pt x="112923" y="32678"/>
                  </a:lnTo>
                  <a:cubicBezTo>
                    <a:pt x="113302" y="33435"/>
                    <a:pt x="113932" y="34066"/>
                    <a:pt x="114816" y="34318"/>
                  </a:cubicBezTo>
                  <a:lnTo>
                    <a:pt x="118601" y="35454"/>
                  </a:lnTo>
                  <a:cubicBezTo>
                    <a:pt x="123900" y="36968"/>
                    <a:pt x="129073" y="39113"/>
                    <a:pt x="133868" y="41636"/>
                  </a:cubicBezTo>
                  <a:lnTo>
                    <a:pt x="137527" y="43781"/>
                  </a:lnTo>
                  <a:cubicBezTo>
                    <a:pt x="138284" y="44286"/>
                    <a:pt x="139293" y="44286"/>
                    <a:pt x="140176" y="44034"/>
                  </a:cubicBezTo>
                  <a:lnTo>
                    <a:pt x="158471" y="37851"/>
                  </a:lnTo>
                  <a:lnTo>
                    <a:pt x="164149" y="43529"/>
                  </a:lnTo>
                  <a:lnTo>
                    <a:pt x="157966" y="61698"/>
                  </a:lnTo>
                  <a:cubicBezTo>
                    <a:pt x="157714" y="62581"/>
                    <a:pt x="157714" y="63464"/>
                    <a:pt x="158219" y="64347"/>
                  </a:cubicBezTo>
                  <a:lnTo>
                    <a:pt x="160364" y="67880"/>
                  </a:lnTo>
                  <a:cubicBezTo>
                    <a:pt x="163013" y="72548"/>
                    <a:pt x="165158" y="77595"/>
                    <a:pt x="166546" y="82894"/>
                  </a:cubicBezTo>
                  <a:lnTo>
                    <a:pt x="167682" y="86806"/>
                  </a:lnTo>
                  <a:cubicBezTo>
                    <a:pt x="167934" y="87689"/>
                    <a:pt x="168565" y="88320"/>
                    <a:pt x="169322" y="88824"/>
                  </a:cubicBezTo>
                  <a:lnTo>
                    <a:pt x="186229" y="97278"/>
                  </a:lnTo>
                  <a:lnTo>
                    <a:pt x="186229" y="104848"/>
                  </a:lnTo>
                  <a:lnTo>
                    <a:pt x="169196" y="113302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7" name="Freihandform: Form 476">
              <a:extLst>
                <a:ext uri="{FF2B5EF4-FFF2-40B4-BE49-F238E27FC236}">
                  <a16:creationId xmlns:a16="http://schemas.microsoft.com/office/drawing/2014/main" id="{9B77D1F4-1BF8-35DF-ED69-3C23EB63CD87}"/>
                </a:ext>
              </a:extLst>
            </p:cNvPr>
            <p:cNvSpPr/>
            <p:nvPr/>
          </p:nvSpPr>
          <p:spPr bwMode="gray">
            <a:xfrm>
              <a:off x="4383933" y="5617975"/>
              <a:ext cx="74440" cy="74440"/>
            </a:xfrm>
            <a:custGeom>
              <a:avLst/>
              <a:gdLst>
                <a:gd name="connsiteX0" fmla="*/ 37220 w 74440"/>
                <a:gd name="connsiteY0" fmla="*/ 0 h 74440"/>
                <a:gd name="connsiteX1" fmla="*/ 37220 w 74440"/>
                <a:gd name="connsiteY1" fmla="*/ 0 h 74440"/>
                <a:gd name="connsiteX2" fmla="*/ 0 w 74440"/>
                <a:gd name="connsiteY2" fmla="*/ 37221 h 74440"/>
                <a:gd name="connsiteX3" fmla="*/ 37220 w 74440"/>
                <a:gd name="connsiteY3" fmla="*/ 74441 h 74440"/>
                <a:gd name="connsiteX4" fmla="*/ 74441 w 74440"/>
                <a:gd name="connsiteY4" fmla="*/ 37221 h 74440"/>
                <a:gd name="connsiteX5" fmla="*/ 37220 w 74440"/>
                <a:gd name="connsiteY5" fmla="*/ 0 h 74440"/>
                <a:gd name="connsiteX6" fmla="*/ 59048 w 74440"/>
                <a:gd name="connsiteY6" fmla="*/ 37221 h 74440"/>
                <a:gd name="connsiteX7" fmla="*/ 37220 w 74440"/>
                <a:gd name="connsiteY7" fmla="*/ 59048 h 74440"/>
                <a:gd name="connsiteX8" fmla="*/ 15393 w 74440"/>
                <a:gd name="connsiteY8" fmla="*/ 37221 h 74440"/>
                <a:gd name="connsiteX9" fmla="*/ 37220 w 74440"/>
                <a:gd name="connsiteY9" fmla="*/ 15393 h 74440"/>
                <a:gd name="connsiteX10" fmla="*/ 59048 w 74440"/>
                <a:gd name="connsiteY10" fmla="*/ 37221 h 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40" h="74440">
                  <a:moveTo>
                    <a:pt x="37220" y="0"/>
                  </a:moveTo>
                  <a:lnTo>
                    <a:pt x="37220" y="0"/>
                  </a:lnTo>
                  <a:cubicBezTo>
                    <a:pt x="16654" y="0"/>
                    <a:pt x="0" y="16655"/>
                    <a:pt x="0" y="37221"/>
                  </a:cubicBezTo>
                  <a:cubicBezTo>
                    <a:pt x="0" y="57786"/>
                    <a:pt x="16654" y="74441"/>
                    <a:pt x="37220" y="74441"/>
                  </a:cubicBezTo>
                  <a:cubicBezTo>
                    <a:pt x="57786" y="74441"/>
                    <a:pt x="74441" y="57786"/>
                    <a:pt x="74441" y="37221"/>
                  </a:cubicBezTo>
                  <a:cubicBezTo>
                    <a:pt x="74315" y="16907"/>
                    <a:pt x="57660" y="126"/>
                    <a:pt x="37220" y="0"/>
                  </a:cubicBezTo>
                  <a:close/>
                  <a:moveTo>
                    <a:pt x="59048" y="37221"/>
                  </a:moveTo>
                  <a:cubicBezTo>
                    <a:pt x="58922" y="49333"/>
                    <a:pt x="49333" y="58922"/>
                    <a:pt x="37220" y="59048"/>
                  </a:cubicBezTo>
                  <a:cubicBezTo>
                    <a:pt x="25234" y="59048"/>
                    <a:pt x="15393" y="49207"/>
                    <a:pt x="15393" y="37221"/>
                  </a:cubicBezTo>
                  <a:cubicBezTo>
                    <a:pt x="15519" y="25108"/>
                    <a:pt x="25108" y="15519"/>
                    <a:pt x="37220" y="15393"/>
                  </a:cubicBezTo>
                  <a:cubicBezTo>
                    <a:pt x="49207" y="15393"/>
                    <a:pt x="59048" y="25234"/>
                    <a:pt x="59048" y="3722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8" name="Freihandform: Form 477">
              <a:extLst>
                <a:ext uri="{FF2B5EF4-FFF2-40B4-BE49-F238E27FC236}">
                  <a16:creationId xmlns:a16="http://schemas.microsoft.com/office/drawing/2014/main" id="{BBC65088-237A-6C99-5F38-8EE04B844B03}"/>
                </a:ext>
              </a:extLst>
            </p:cNvPr>
            <p:cNvSpPr/>
            <p:nvPr/>
          </p:nvSpPr>
          <p:spPr bwMode="gray">
            <a:xfrm>
              <a:off x="4279464" y="5784521"/>
              <a:ext cx="75954" cy="75954"/>
            </a:xfrm>
            <a:custGeom>
              <a:avLst/>
              <a:gdLst>
                <a:gd name="connsiteX0" fmla="*/ 37977 w 75954"/>
                <a:gd name="connsiteY0" fmla="*/ 0 h 75954"/>
                <a:gd name="connsiteX1" fmla="*/ 0 w 75954"/>
                <a:gd name="connsiteY1" fmla="*/ 37977 h 75954"/>
                <a:gd name="connsiteX2" fmla="*/ 11103 w 75954"/>
                <a:gd name="connsiteY2" fmla="*/ 64852 h 75954"/>
                <a:gd name="connsiteX3" fmla="*/ 37977 w 75954"/>
                <a:gd name="connsiteY3" fmla="*/ 75955 h 75954"/>
                <a:gd name="connsiteX4" fmla="*/ 37977 w 75954"/>
                <a:gd name="connsiteY4" fmla="*/ 75955 h 75954"/>
                <a:gd name="connsiteX5" fmla="*/ 75955 w 75954"/>
                <a:gd name="connsiteY5" fmla="*/ 37977 h 75954"/>
                <a:gd name="connsiteX6" fmla="*/ 37977 w 75954"/>
                <a:gd name="connsiteY6" fmla="*/ 0 h 75954"/>
                <a:gd name="connsiteX7" fmla="*/ 37977 w 75954"/>
                <a:gd name="connsiteY7" fmla="*/ 15519 h 75954"/>
                <a:gd name="connsiteX8" fmla="*/ 60310 w 75954"/>
                <a:gd name="connsiteY8" fmla="*/ 37851 h 75954"/>
                <a:gd name="connsiteX9" fmla="*/ 37977 w 75954"/>
                <a:gd name="connsiteY9" fmla="*/ 60184 h 75954"/>
                <a:gd name="connsiteX10" fmla="*/ 15645 w 75954"/>
                <a:gd name="connsiteY10" fmla="*/ 37851 h 75954"/>
                <a:gd name="connsiteX11" fmla="*/ 37977 w 75954"/>
                <a:gd name="connsiteY11" fmla="*/ 15519 h 75954"/>
                <a:gd name="connsiteX12" fmla="*/ 37977 w 75954"/>
                <a:gd name="connsiteY12" fmla="*/ 72801 h 75954"/>
                <a:gd name="connsiteX13" fmla="*/ 37977 w 75954"/>
                <a:gd name="connsiteY13" fmla="*/ 72801 h 75954"/>
                <a:gd name="connsiteX14" fmla="*/ 37977 w 75954"/>
                <a:gd name="connsiteY14" fmla="*/ 72801 h 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54" h="75954">
                  <a:moveTo>
                    <a:pt x="37977" y="0"/>
                  </a:moveTo>
                  <a:cubicBezTo>
                    <a:pt x="17033" y="0"/>
                    <a:pt x="0" y="17033"/>
                    <a:pt x="0" y="37977"/>
                  </a:cubicBezTo>
                  <a:cubicBezTo>
                    <a:pt x="0" y="48071"/>
                    <a:pt x="3911" y="57660"/>
                    <a:pt x="11103" y="64852"/>
                  </a:cubicBezTo>
                  <a:cubicBezTo>
                    <a:pt x="18295" y="72044"/>
                    <a:pt x="27757" y="75955"/>
                    <a:pt x="37977" y="75955"/>
                  </a:cubicBezTo>
                  <a:lnTo>
                    <a:pt x="37977" y="75955"/>
                  </a:lnTo>
                  <a:cubicBezTo>
                    <a:pt x="58922" y="75955"/>
                    <a:pt x="75955" y="58922"/>
                    <a:pt x="75955" y="37977"/>
                  </a:cubicBezTo>
                  <a:cubicBezTo>
                    <a:pt x="75955" y="17033"/>
                    <a:pt x="58922" y="0"/>
                    <a:pt x="37977" y="0"/>
                  </a:cubicBezTo>
                  <a:close/>
                  <a:moveTo>
                    <a:pt x="37977" y="15519"/>
                  </a:moveTo>
                  <a:cubicBezTo>
                    <a:pt x="50342" y="15519"/>
                    <a:pt x="60310" y="25613"/>
                    <a:pt x="60310" y="37851"/>
                  </a:cubicBezTo>
                  <a:cubicBezTo>
                    <a:pt x="60310" y="50090"/>
                    <a:pt x="50216" y="60184"/>
                    <a:pt x="37977" y="60184"/>
                  </a:cubicBezTo>
                  <a:cubicBezTo>
                    <a:pt x="25739" y="60184"/>
                    <a:pt x="15645" y="50090"/>
                    <a:pt x="15645" y="37851"/>
                  </a:cubicBezTo>
                  <a:cubicBezTo>
                    <a:pt x="15645" y="25487"/>
                    <a:pt x="25739" y="15519"/>
                    <a:pt x="37977" y="15519"/>
                  </a:cubicBezTo>
                  <a:close/>
                  <a:moveTo>
                    <a:pt x="37977" y="72801"/>
                  </a:moveTo>
                  <a:lnTo>
                    <a:pt x="37977" y="72801"/>
                  </a:lnTo>
                  <a:cubicBezTo>
                    <a:pt x="37977" y="72801"/>
                    <a:pt x="37977" y="72801"/>
                    <a:pt x="37977" y="72801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79" name="Freihandform: Form 478">
            <a:extLst>
              <a:ext uri="{FF2B5EF4-FFF2-40B4-BE49-F238E27FC236}">
                <a16:creationId xmlns:a16="http://schemas.microsoft.com/office/drawing/2014/main" id="{8B245DE6-B88A-E846-5877-C1518C9E5AE7}"/>
              </a:ext>
            </a:extLst>
          </p:cNvPr>
          <p:cNvSpPr>
            <a:spLocks noChangeAspect="1"/>
          </p:cNvSpPr>
          <p:nvPr/>
        </p:nvSpPr>
        <p:spPr bwMode="gray">
          <a:xfrm>
            <a:off x="3019245" y="5412200"/>
            <a:ext cx="343816" cy="343942"/>
          </a:xfrm>
          <a:custGeom>
            <a:avLst/>
            <a:gdLst>
              <a:gd name="connsiteX0" fmla="*/ 339905 w 343816"/>
              <a:gd name="connsiteY0" fmla="*/ 40249 h 343942"/>
              <a:gd name="connsiteX1" fmla="*/ 337634 w 343816"/>
              <a:gd name="connsiteY1" fmla="*/ 38230 h 343942"/>
              <a:gd name="connsiteX2" fmla="*/ 334732 w 343816"/>
              <a:gd name="connsiteY2" fmla="*/ 39113 h 343942"/>
              <a:gd name="connsiteX3" fmla="*/ 301801 w 343816"/>
              <a:gd name="connsiteY3" fmla="*/ 72296 h 343942"/>
              <a:gd name="connsiteX4" fmla="*/ 278081 w 343816"/>
              <a:gd name="connsiteY4" fmla="*/ 65988 h 343942"/>
              <a:gd name="connsiteX5" fmla="*/ 271772 w 343816"/>
              <a:gd name="connsiteY5" fmla="*/ 42267 h 343942"/>
              <a:gd name="connsiteX6" fmla="*/ 305082 w 343816"/>
              <a:gd name="connsiteY6" fmla="*/ 9084 h 343942"/>
              <a:gd name="connsiteX7" fmla="*/ 305965 w 343816"/>
              <a:gd name="connsiteY7" fmla="*/ 6182 h 343942"/>
              <a:gd name="connsiteX8" fmla="*/ 303946 w 343816"/>
              <a:gd name="connsiteY8" fmla="*/ 3911 h 343942"/>
              <a:gd name="connsiteX9" fmla="*/ 281992 w 343816"/>
              <a:gd name="connsiteY9" fmla="*/ 0 h 343942"/>
              <a:gd name="connsiteX10" fmla="*/ 281992 w 343816"/>
              <a:gd name="connsiteY10" fmla="*/ 0 h 343942"/>
              <a:gd name="connsiteX11" fmla="*/ 220421 w 343816"/>
              <a:gd name="connsiteY11" fmla="*/ 61319 h 343942"/>
              <a:gd name="connsiteX12" fmla="*/ 222187 w 343816"/>
              <a:gd name="connsiteY12" fmla="*/ 76081 h 343942"/>
              <a:gd name="connsiteX13" fmla="*/ 75703 w 343816"/>
              <a:gd name="connsiteY13" fmla="*/ 222187 h 343942"/>
              <a:gd name="connsiteX14" fmla="*/ 61698 w 343816"/>
              <a:gd name="connsiteY14" fmla="*/ 220547 h 343942"/>
              <a:gd name="connsiteX15" fmla="*/ 18042 w 343816"/>
              <a:gd name="connsiteY15" fmla="*/ 238716 h 343942"/>
              <a:gd name="connsiteX16" fmla="*/ 0 w 343816"/>
              <a:gd name="connsiteY16" fmla="*/ 282371 h 343942"/>
              <a:gd name="connsiteX17" fmla="*/ 3911 w 343816"/>
              <a:gd name="connsiteY17" fmla="*/ 303694 h 343942"/>
              <a:gd name="connsiteX18" fmla="*/ 6182 w 343816"/>
              <a:gd name="connsiteY18" fmla="*/ 305713 h 343942"/>
              <a:gd name="connsiteX19" fmla="*/ 9084 w 343816"/>
              <a:gd name="connsiteY19" fmla="*/ 304829 h 343942"/>
              <a:gd name="connsiteX20" fmla="*/ 42394 w 343816"/>
              <a:gd name="connsiteY20" fmla="*/ 271646 h 343942"/>
              <a:gd name="connsiteX21" fmla="*/ 65735 w 343816"/>
              <a:gd name="connsiteY21" fmla="*/ 277955 h 343942"/>
              <a:gd name="connsiteX22" fmla="*/ 72044 w 343816"/>
              <a:gd name="connsiteY22" fmla="*/ 301675 h 343942"/>
              <a:gd name="connsiteX23" fmla="*/ 38734 w 343816"/>
              <a:gd name="connsiteY23" fmla="*/ 334858 h 343942"/>
              <a:gd name="connsiteX24" fmla="*/ 37851 w 343816"/>
              <a:gd name="connsiteY24" fmla="*/ 337760 h 343942"/>
              <a:gd name="connsiteX25" fmla="*/ 39870 w 343816"/>
              <a:gd name="connsiteY25" fmla="*/ 340031 h 343942"/>
              <a:gd name="connsiteX26" fmla="*/ 61824 w 343816"/>
              <a:gd name="connsiteY26" fmla="*/ 343942 h 343942"/>
              <a:gd name="connsiteX27" fmla="*/ 61824 w 343816"/>
              <a:gd name="connsiteY27" fmla="*/ 343942 h 343942"/>
              <a:gd name="connsiteX28" fmla="*/ 123395 w 343816"/>
              <a:gd name="connsiteY28" fmla="*/ 282623 h 343942"/>
              <a:gd name="connsiteX29" fmla="*/ 121629 w 343816"/>
              <a:gd name="connsiteY29" fmla="*/ 267861 h 343942"/>
              <a:gd name="connsiteX30" fmla="*/ 268114 w 343816"/>
              <a:gd name="connsiteY30" fmla="*/ 121755 h 343942"/>
              <a:gd name="connsiteX31" fmla="*/ 282119 w 343816"/>
              <a:gd name="connsiteY31" fmla="*/ 123395 h 343942"/>
              <a:gd name="connsiteX32" fmla="*/ 325774 w 343816"/>
              <a:gd name="connsiteY32" fmla="*/ 105227 h 343942"/>
              <a:gd name="connsiteX33" fmla="*/ 343816 w 343816"/>
              <a:gd name="connsiteY33" fmla="*/ 61572 h 343942"/>
              <a:gd name="connsiteX34" fmla="*/ 339905 w 343816"/>
              <a:gd name="connsiteY34" fmla="*/ 40249 h 343942"/>
              <a:gd name="connsiteX35" fmla="*/ 106362 w 343816"/>
              <a:gd name="connsiteY35" fmla="*/ 265590 h 343942"/>
              <a:gd name="connsiteX36" fmla="*/ 107624 w 343816"/>
              <a:gd name="connsiteY36" fmla="*/ 269880 h 343942"/>
              <a:gd name="connsiteX37" fmla="*/ 93871 w 343816"/>
              <a:gd name="connsiteY37" fmla="*/ 317447 h 343942"/>
              <a:gd name="connsiteX38" fmla="*/ 63338 w 343816"/>
              <a:gd name="connsiteY38" fmla="*/ 329811 h 343942"/>
              <a:gd name="connsiteX39" fmla="*/ 86301 w 343816"/>
              <a:gd name="connsiteY39" fmla="*/ 306974 h 343942"/>
              <a:gd name="connsiteX40" fmla="*/ 87058 w 343816"/>
              <a:gd name="connsiteY40" fmla="*/ 303946 h 343942"/>
              <a:gd name="connsiteX41" fmla="*/ 77469 w 343816"/>
              <a:gd name="connsiteY41" fmla="*/ 268240 h 343942"/>
              <a:gd name="connsiteX42" fmla="*/ 75198 w 343816"/>
              <a:gd name="connsiteY42" fmla="*/ 265969 h 343942"/>
              <a:gd name="connsiteX43" fmla="*/ 39744 w 343816"/>
              <a:gd name="connsiteY43" fmla="*/ 256380 h 343942"/>
              <a:gd name="connsiteX44" fmla="*/ 38861 w 343816"/>
              <a:gd name="connsiteY44" fmla="*/ 256380 h 343942"/>
              <a:gd name="connsiteX45" fmla="*/ 36590 w 343816"/>
              <a:gd name="connsiteY45" fmla="*/ 257263 h 343942"/>
              <a:gd name="connsiteX46" fmla="*/ 13753 w 343816"/>
              <a:gd name="connsiteY46" fmla="*/ 280100 h 343942"/>
              <a:gd name="connsiteX47" fmla="*/ 24351 w 343816"/>
              <a:gd name="connsiteY47" fmla="*/ 252090 h 343942"/>
              <a:gd name="connsiteX48" fmla="*/ 56525 w 343816"/>
              <a:gd name="connsiteY48" fmla="*/ 234678 h 343942"/>
              <a:gd name="connsiteX49" fmla="*/ 73558 w 343816"/>
              <a:gd name="connsiteY49" fmla="*/ 236066 h 343942"/>
              <a:gd name="connsiteX50" fmla="*/ 77848 w 343816"/>
              <a:gd name="connsiteY50" fmla="*/ 237202 h 343942"/>
              <a:gd name="connsiteX51" fmla="*/ 80876 w 343816"/>
              <a:gd name="connsiteY51" fmla="*/ 236445 h 343942"/>
              <a:gd name="connsiteX52" fmla="*/ 236192 w 343816"/>
              <a:gd name="connsiteY52" fmla="*/ 81507 h 343942"/>
              <a:gd name="connsiteX53" fmla="*/ 236949 w 343816"/>
              <a:gd name="connsiteY53" fmla="*/ 78352 h 343942"/>
              <a:gd name="connsiteX54" fmla="*/ 235688 w 343816"/>
              <a:gd name="connsiteY54" fmla="*/ 74062 h 343942"/>
              <a:gd name="connsiteX55" fmla="*/ 249440 w 343816"/>
              <a:gd name="connsiteY55" fmla="*/ 26496 h 343942"/>
              <a:gd name="connsiteX56" fmla="*/ 279974 w 343816"/>
              <a:gd name="connsiteY56" fmla="*/ 14131 h 343942"/>
              <a:gd name="connsiteX57" fmla="*/ 257010 w 343816"/>
              <a:gd name="connsiteY57" fmla="*/ 36968 h 343942"/>
              <a:gd name="connsiteX58" fmla="*/ 256253 w 343816"/>
              <a:gd name="connsiteY58" fmla="*/ 39996 h 343942"/>
              <a:gd name="connsiteX59" fmla="*/ 265842 w 343816"/>
              <a:gd name="connsiteY59" fmla="*/ 75703 h 343942"/>
              <a:gd name="connsiteX60" fmla="*/ 268114 w 343816"/>
              <a:gd name="connsiteY60" fmla="*/ 77974 h 343942"/>
              <a:gd name="connsiteX61" fmla="*/ 303946 w 343816"/>
              <a:gd name="connsiteY61" fmla="*/ 87563 h 343942"/>
              <a:gd name="connsiteX62" fmla="*/ 306974 w 343816"/>
              <a:gd name="connsiteY62" fmla="*/ 86680 h 343942"/>
              <a:gd name="connsiteX63" fmla="*/ 329433 w 343816"/>
              <a:gd name="connsiteY63" fmla="*/ 64095 h 343942"/>
              <a:gd name="connsiteX64" fmla="*/ 318708 w 343816"/>
              <a:gd name="connsiteY64" fmla="*/ 91979 h 343942"/>
              <a:gd name="connsiteX65" fmla="*/ 286408 w 343816"/>
              <a:gd name="connsiteY65" fmla="*/ 109390 h 343942"/>
              <a:gd name="connsiteX66" fmla="*/ 269501 w 343816"/>
              <a:gd name="connsiteY66" fmla="*/ 108003 h 343942"/>
              <a:gd name="connsiteX67" fmla="*/ 265212 w 343816"/>
              <a:gd name="connsiteY67" fmla="*/ 106867 h 343942"/>
              <a:gd name="connsiteX68" fmla="*/ 262184 w 343816"/>
              <a:gd name="connsiteY68" fmla="*/ 107624 h 343942"/>
              <a:gd name="connsiteX69" fmla="*/ 106867 w 343816"/>
              <a:gd name="connsiteY69" fmla="*/ 262562 h 343942"/>
              <a:gd name="connsiteX70" fmla="*/ 106110 w 343816"/>
              <a:gd name="connsiteY70" fmla="*/ 265716 h 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43816" h="343942">
                <a:moveTo>
                  <a:pt x="339905" y="40249"/>
                </a:moveTo>
                <a:cubicBezTo>
                  <a:pt x="339526" y="39239"/>
                  <a:pt x="338643" y="38482"/>
                  <a:pt x="337634" y="38230"/>
                </a:cubicBezTo>
                <a:cubicBezTo>
                  <a:pt x="336624" y="37978"/>
                  <a:pt x="335489" y="38230"/>
                  <a:pt x="334732" y="39113"/>
                </a:cubicBezTo>
                <a:lnTo>
                  <a:pt x="301801" y="72296"/>
                </a:lnTo>
                <a:lnTo>
                  <a:pt x="278081" y="65988"/>
                </a:lnTo>
                <a:lnTo>
                  <a:pt x="271772" y="42267"/>
                </a:lnTo>
                <a:lnTo>
                  <a:pt x="305082" y="9084"/>
                </a:lnTo>
                <a:cubicBezTo>
                  <a:pt x="305839" y="8327"/>
                  <a:pt x="306217" y="7192"/>
                  <a:pt x="305965" y="6182"/>
                </a:cubicBezTo>
                <a:cubicBezTo>
                  <a:pt x="305713" y="5173"/>
                  <a:pt x="304956" y="4290"/>
                  <a:pt x="303946" y="3911"/>
                </a:cubicBezTo>
                <a:cubicBezTo>
                  <a:pt x="296881" y="1262"/>
                  <a:pt x="289563" y="0"/>
                  <a:pt x="281992" y="0"/>
                </a:cubicBezTo>
                <a:lnTo>
                  <a:pt x="281992" y="0"/>
                </a:lnTo>
                <a:cubicBezTo>
                  <a:pt x="248052" y="0"/>
                  <a:pt x="220421" y="27505"/>
                  <a:pt x="220421" y="61319"/>
                </a:cubicBezTo>
                <a:cubicBezTo>
                  <a:pt x="220421" y="66240"/>
                  <a:pt x="221052" y="71287"/>
                  <a:pt x="222187" y="76081"/>
                </a:cubicBezTo>
                <a:lnTo>
                  <a:pt x="75703" y="222187"/>
                </a:lnTo>
                <a:cubicBezTo>
                  <a:pt x="71160" y="221052"/>
                  <a:pt x="66366" y="220547"/>
                  <a:pt x="61698" y="220547"/>
                </a:cubicBezTo>
                <a:cubicBezTo>
                  <a:pt x="45169" y="220547"/>
                  <a:pt x="29650" y="226982"/>
                  <a:pt x="18042" y="238716"/>
                </a:cubicBezTo>
                <a:cubicBezTo>
                  <a:pt x="6435" y="250450"/>
                  <a:pt x="0" y="265969"/>
                  <a:pt x="0" y="282371"/>
                </a:cubicBezTo>
                <a:cubicBezTo>
                  <a:pt x="0" y="289689"/>
                  <a:pt x="1388" y="296881"/>
                  <a:pt x="3911" y="303694"/>
                </a:cubicBezTo>
                <a:cubicBezTo>
                  <a:pt x="4290" y="304703"/>
                  <a:pt x="5173" y="305460"/>
                  <a:pt x="6182" y="305713"/>
                </a:cubicBezTo>
                <a:cubicBezTo>
                  <a:pt x="7192" y="305965"/>
                  <a:pt x="8327" y="305713"/>
                  <a:pt x="9084" y="304829"/>
                </a:cubicBezTo>
                <a:lnTo>
                  <a:pt x="42394" y="271646"/>
                </a:lnTo>
                <a:lnTo>
                  <a:pt x="65735" y="277955"/>
                </a:lnTo>
                <a:lnTo>
                  <a:pt x="72044" y="301675"/>
                </a:lnTo>
                <a:lnTo>
                  <a:pt x="38734" y="334858"/>
                </a:lnTo>
                <a:cubicBezTo>
                  <a:pt x="37977" y="335615"/>
                  <a:pt x="37599" y="336751"/>
                  <a:pt x="37851" y="337760"/>
                </a:cubicBezTo>
                <a:cubicBezTo>
                  <a:pt x="38104" y="338769"/>
                  <a:pt x="38861" y="339653"/>
                  <a:pt x="39870" y="340031"/>
                </a:cubicBezTo>
                <a:cubicBezTo>
                  <a:pt x="46936" y="342681"/>
                  <a:pt x="54253" y="343942"/>
                  <a:pt x="61824" y="343942"/>
                </a:cubicBezTo>
                <a:lnTo>
                  <a:pt x="61824" y="343942"/>
                </a:lnTo>
                <a:cubicBezTo>
                  <a:pt x="95764" y="343942"/>
                  <a:pt x="123395" y="316437"/>
                  <a:pt x="123395" y="282623"/>
                </a:cubicBezTo>
                <a:cubicBezTo>
                  <a:pt x="123395" y="277703"/>
                  <a:pt x="122764" y="272656"/>
                  <a:pt x="121629" y="267861"/>
                </a:cubicBezTo>
                <a:lnTo>
                  <a:pt x="268114" y="121755"/>
                </a:lnTo>
                <a:cubicBezTo>
                  <a:pt x="272656" y="122891"/>
                  <a:pt x="277450" y="123395"/>
                  <a:pt x="282119" y="123395"/>
                </a:cubicBezTo>
                <a:cubicBezTo>
                  <a:pt x="298647" y="123395"/>
                  <a:pt x="314166" y="116961"/>
                  <a:pt x="325774" y="105227"/>
                </a:cubicBezTo>
                <a:cubicBezTo>
                  <a:pt x="337381" y="93493"/>
                  <a:pt x="343816" y="77974"/>
                  <a:pt x="343816" y="61572"/>
                </a:cubicBezTo>
                <a:cubicBezTo>
                  <a:pt x="343816" y="54254"/>
                  <a:pt x="342428" y="47062"/>
                  <a:pt x="339905" y="40249"/>
                </a:cubicBezTo>
                <a:close/>
                <a:moveTo>
                  <a:pt x="106362" y="265590"/>
                </a:moveTo>
                <a:lnTo>
                  <a:pt x="107624" y="269880"/>
                </a:lnTo>
                <a:cubicBezTo>
                  <a:pt x="112545" y="287165"/>
                  <a:pt x="107245" y="305460"/>
                  <a:pt x="93871" y="317447"/>
                </a:cubicBezTo>
                <a:cubicBezTo>
                  <a:pt x="85418" y="325143"/>
                  <a:pt x="74693" y="329433"/>
                  <a:pt x="63338" y="329811"/>
                </a:cubicBezTo>
                <a:lnTo>
                  <a:pt x="86301" y="306974"/>
                </a:lnTo>
                <a:cubicBezTo>
                  <a:pt x="87058" y="306217"/>
                  <a:pt x="87436" y="304956"/>
                  <a:pt x="87058" y="303946"/>
                </a:cubicBezTo>
                <a:lnTo>
                  <a:pt x="77469" y="268240"/>
                </a:lnTo>
                <a:cubicBezTo>
                  <a:pt x="77217" y="267104"/>
                  <a:pt x="76333" y="266347"/>
                  <a:pt x="75198" y="265969"/>
                </a:cubicBezTo>
                <a:lnTo>
                  <a:pt x="39744" y="256380"/>
                </a:lnTo>
                <a:cubicBezTo>
                  <a:pt x="39744" y="256380"/>
                  <a:pt x="39239" y="256380"/>
                  <a:pt x="38861" y="256380"/>
                </a:cubicBezTo>
                <a:cubicBezTo>
                  <a:pt x="37977" y="256380"/>
                  <a:pt x="37220" y="256758"/>
                  <a:pt x="36590" y="257263"/>
                </a:cubicBezTo>
                <a:lnTo>
                  <a:pt x="13753" y="280100"/>
                </a:lnTo>
                <a:cubicBezTo>
                  <a:pt x="14131" y="269880"/>
                  <a:pt x="17790" y="260165"/>
                  <a:pt x="24351" y="252090"/>
                </a:cubicBezTo>
                <a:cubicBezTo>
                  <a:pt x="32426" y="242122"/>
                  <a:pt x="43781" y="235940"/>
                  <a:pt x="56525" y="234678"/>
                </a:cubicBezTo>
                <a:cubicBezTo>
                  <a:pt x="62202" y="234047"/>
                  <a:pt x="68006" y="234552"/>
                  <a:pt x="73558" y="236066"/>
                </a:cubicBezTo>
                <a:lnTo>
                  <a:pt x="77848" y="237202"/>
                </a:lnTo>
                <a:cubicBezTo>
                  <a:pt x="78857" y="237454"/>
                  <a:pt x="80119" y="237202"/>
                  <a:pt x="80876" y="236445"/>
                </a:cubicBezTo>
                <a:lnTo>
                  <a:pt x="236192" y="81507"/>
                </a:lnTo>
                <a:cubicBezTo>
                  <a:pt x="236949" y="80750"/>
                  <a:pt x="237328" y="79488"/>
                  <a:pt x="236949" y="78352"/>
                </a:cubicBezTo>
                <a:lnTo>
                  <a:pt x="235688" y="74062"/>
                </a:lnTo>
                <a:cubicBezTo>
                  <a:pt x="230767" y="56777"/>
                  <a:pt x="236066" y="38482"/>
                  <a:pt x="249440" y="26496"/>
                </a:cubicBezTo>
                <a:cubicBezTo>
                  <a:pt x="257894" y="18800"/>
                  <a:pt x="268618" y="14510"/>
                  <a:pt x="279974" y="14131"/>
                </a:cubicBezTo>
                <a:lnTo>
                  <a:pt x="257010" y="36968"/>
                </a:lnTo>
                <a:cubicBezTo>
                  <a:pt x="256253" y="37725"/>
                  <a:pt x="255875" y="38987"/>
                  <a:pt x="256253" y="39996"/>
                </a:cubicBezTo>
                <a:lnTo>
                  <a:pt x="265842" y="75703"/>
                </a:lnTo>
                <a:cubicBezTo>
                  <a:pt x="266095" y="76838"/>
                  <a:pt x="266978" y="77595"/>
                  <a:pt x="268114" y="77974"/>
                </a:cubicBezTo>
                <a:lnTo>
                  <a:pt x="303946" y="87563"/>
                </a:lnTo>
                <a:cubicBezTo>
                  <a:pt x="305082" y="87815"/>
                  <a:pt x="306217" y="87563"/>
                  <a:pt x="306974" y="86680"/>
                </a:cubicBezTo>
                <a:lnTo>
                  <a:pt x="329433" y="64095"/>
                </a:lnTo>
                <a:cubicBezTo>
                  <a:pt x="328928" y="74189"/>
                  <a:pt x="325269" y="84030"/>
                  <a:pt x="318708" y="91979"/>
                </a:cubicBezTo>
                <a:cubicBezTo>
                  <a:pt x="310633" y="101820"/>
                  <a:pt x="299152" y="108003"/>
                  <a:pt x="286408" y="109390"/>
                </a:cubicBezTo>
                <a:cubicBezTo>
                  <a:pt x="280731" y="110021"/>
                  <a:pt x="274927" y="109390"/>
                  <a:pt x="269501" y="108003"/>
                </a:cubicBezTo>
                <a:lnTo>
                  <a:pt x="265212" y="106867"/>
                </a:lnTo>
                <a:cubicBezTo>
                  <a:pt x="264076" y="106615"/>
                  <a:pt x="262941" y="106867"/>
                  <a:pt x="262184" y="107624"/>
                </a:cubicBezTo>
                <a:lnTo>
                  <a:pt x="106867" y="262562"/>
                </a:lnTo>
                <a:cubicBezTo>
                  <a:pt x="106110" y="263319"/>
                  <a:pt x="105731" y="264581"/>
                  <a:pt x="106110" y="265716"/>
                </a:cubicBezTo>
                <a:close/>
              </a:path>
            </a:pathLst>
          </a:custGeom>
          <a:solidFill>
            <a:schemeClr val="accent2"/>
          </a:solidFill>
          <a:ln w="126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480" name="Grafik 402">
            <a:extLst>
              <a:ext uri="{FF2B5EF4-FFF2-40B4-BE49-F238E27FC236}">
                <a16:creationId xmlns:a16="http://schemas.microsoft.com/office/drawing/2014/main" id="{B7CAFA9D-E438-BA36-0D7D-55D11AE7497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352401" y="5400148"/>
            <a:ext cx="309119" cy="368233"/>
            <a:chOff x="5372736" y="5554445"/>
            <a:chExt cx="309119" cy="368233"/>
          </a:xfrm>
          <a:solidFill>
            <a:schemeClr val="accent2"/>
          </a:solidFill>
        </p:grpSpPr>
        <p:sp>
          <p:nvSpPr>
            <p:cNvPr id="481" name="Freihandform: Form 480">
              <a:extLst>
                <a:ext uri="{FF2B5EF4-FFF2-40B4-BE49-F238E27FC236}">
                  <a16:creationId xmlns:a16="http://schemas.microsoft.com/office/drawing/2014/main" id="{5C97B09C-8A72-2458-A917-05AF345F423E}"/>
                </a:ext>
              </a:extLst>
            </p:cNvPr>
            <p:cNvSpPr/>
            <p:nvPr/>
          </p:nvSpPr>
          <p:spPr bwMode="gray">
            <a:xfrm>
              <a:off x="5464904" y="5689293"/>
              <a:ext cx="130586" cy="92578"/>
            </a:xfrm>
            <a:custGeom>
              <a:avLst/>
              <a:gdLst>
                <a:gd name="connsiteX0" fmla="*/ 11797 w 130586"/>
                <a:gd name="connsiteY0" fmla="*/ 34413 h 92578"/>
                <a:gd name="connsiteX1" fmla="*/ 7255 w 130586"/>
                <a:gd name="connsiteY1" fmla="*/ 34413 h 92578"/>
                <a:gd name="connsiteX2" fmla="*/ 946 w 130586"/>
                <a:gd name="connsiteY2" fmla="*/ 40848 h 92578"/>
                <a:gd name="connsiteX3" fmla="*/ 946 w 130586"/>
                <a:gd name="connsiteY3" fmla="*/ 45264 h 92578"/>
                <a:gd name="connsiteX4" fmla="*/ 46494 w 130586"/>
                <a:gd name="connsiteY4" fmla="*/ 91569 h 92578"/>
                <a:gd name="connsiteX5" fmla="*/ 48765 w 130586"/>
                <a:gd name="connsiteY5" fmla="*/ 92578 h 92578"/>
                <a:gd name="connsiteX6" fmla="*/ 51036 w 130586"/>
                <a:gd name="connsiteY6" fmla="*/ 91569 h 92578"/>
                <a:gd name="connsiteX7" fmla="*/ 129641 w 130586"/>
                <a:gd name="connsiteY7" fmla="*/ 11702 h 92578"/>
                <a:gd name="connsiteX8" fmla="*/ 129641 w 130586"/>
                <a:gd name="connsiteY8" fmla="*/ 7286 h 92578"/>
                <a:gd name="connsiteX9" fmla="*/ 123332 w 130586"/>
                <a:gd name="connsiteY9" fmla="*/ 852 h 92578"/>
                <a:gd name="connsiteX10" fmla="*/ 118790 w 130586"/>
                <a:gd name="connsiteY10" fmla="*/ 852 h 92578"/>
                <a:gd name="connsiteX11" fmla="*/ 48765 w 130586"/>
                <a:gd name="connsiteY11" fmla="*/ 72138 h 92578"/>
                <a:gd name="connsiteX12" fmla="*/ 11671 w 130586"/>
                <a:gd name="connsiteY12" fmla="*/ 34413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586" h="92578">
                  <a:moveTo>
                    <a:pt x="11797" y="34413"/>
                  </a:moveTo>
                  <a:cubicBezTo>
                    <a:pt x="10661" y="33151"/>
                    <a:pt x="8517" y="33278"/>
                    <a:pt x="7255" y="34413"/>
                  </a:cubicBezTo>
                  <a:lnTo>
                    <a:pt x="946" y="40848"/>
                  </a:lnTo>
                  <a:cubicBezTo>
                    <a:pt x="-315" y="42110"/>
                    <a:pt x="-315" y="44002"/>
                    <a:pt x="946" y="45264"/>
                  </a:cubicBezTo>
                  <a:lnTo>
                    <a:pt x="46494" y="91569"/>
                  </a:lnTo>
                  <a:cubicBezTo>
                    <a:pt x="46494" y="91569"/>
                    <a:pt x="47882" y="92578"/>
                    <a:pt x="48765" y="92578"/>
                  </a:cubicBezTo>
                  <a:cubicBezTo>
                    <a:pt x="49648" y="92578"/>
                    <a:pt x="50405" y="92200"/>
                    <a:pt x="51036" y="91569"/>
                  </a:cubicBezTo>
                  <a:lnTo>
                    <a:pt x="129641" y="11702"/>
                  </a:lnTo>
                  <a:cubicBezTo>
                    <a:pt x="130902" y="10441"/>
                    <a:pt x="130902" y="8548"/>
                    <a:pt x="129641" y="7286"/>
                  </a:cubicBezTo>
                  <a:lnTo>
                    <a:pt x="123332" y="852"/>
                  </a:lnTo>
                  <a:cubicBezTo>
                    <a:pt x="122197" y="-284"/>
                    <a:pt x="120052" y="-284"/>
                    <a:pt x="118790" y="852"/>
                  </a:cubicBezTo>
                  <a:lnTo>
                    <a:pt x="48765" y="72138"/>
                  </a:lnTo>
                  <a:lnTo>
                    <a:pt x="11671" y="34413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82" name="Freihandform: Form 481">
              <a:extLst>
                <a:ext uri="{FF2B5EF4-FFF2-40B4-BE49-F238E27FC236}">
                  <a16:creationId xmlns:a16="http://schemas.microsoft.com/office/drawing/2014/main" id="{898B0A55-35B1-8A70-BA6F-C3B37F3A015A}"/>
                </a:ext>
              </a:extLst>
            </p:cNvPr>
            <p:cNvSpPr/>
            <p:nvPr/>
          </p:nvSpPr>
          <p:spPr bwMode="gray">
            <a:xfrm>
              <a:off x="5372736" y="5554445"/>
              <a:ext cx="309119" cy="368233"/>
            </a:xfrm>
            <a:custGeom>
              <a:avLst/>
              <a:gdLst>
                <a:gd name="connsiteX0" fmla="*/ 290698 w 309119"/>
                <a:gd name="connsiteY0" fmla="*/ 66306 h 368233"/>
                <a:gd name="connsiteX1" fmla="*/ 290698 w 309119"/>
                <a:gd name="connsiteY1" fmla="*/ 66306 h 368233"/>
                <a:gd name="connsiteX2" fmla="*/ 169574 w 309119"/>
                <a:gd name="connsiteY2" fmla="*/ 6880 h 368233"/>
                <a:gd name="connsiteX3" fmla="*/ 141564 w 309119"/>
                <a:gd name="connsiteY3" fmla="*/ 4861 h 368233"/>
                <a:gd name="connsiteX4" fmla="*/ 139545 w 309119"/>
                <a:gd name="connsiteY4" fmla="*/ 6880 h 368233"/>
                <a:gd name="connsiteX5" fmla="*/ 18295 w 309119"/>
                <a:gd name="connsiteY5" fmla="*/ 66306 h 368233"/>
                <a:gd name="connsiteX6" fmla="*/ 0 w 309119"/>
                <a:gd name="connsiteY6" fmla="*/ 86494 h 368233"/>
                <a:gd name="connsiteX7" fmla="*/ 0 w 309119"/>
                <a:gd name="connsiteY7" fmla="*/ 129644 h 368233"/>
                <a:gd name="connsiteX8" fmla="*/ 143583 w 309119"/>
                <a:gd name="connsiteY8" fmla="*/ 364953 h 368233"/>
                <a:gd name="connsiteX9" fmla="*/ 154560 w 309119"/>
                <a:gd name="connsiteY9" fmla="*/ 368234 h 368233"/>
                <a:gd name="connsiteX10" fmla="*/ 165536 w 309119"/>
                <a:gd name="connsiteY10" fmla="*/ 364953 h 368233"/>
                <a:gd name="connsiteX11" fmla="*/ 309119 w 309119"/>
                <a:gd name="connsiteY11" fmla="*/ 129770 h 368233"/>
                <a:gd name="connsiteX12" fmla="*/ 309119 w 309119"/>
                <a:gd name="connsiteY12" fmla="*/ 86746 h 368233"/>
                <a:gd name="connsiteX13" fmla="*/ 290824 w 309119"/>
                <a:gd name="connsiteY13" fmla="*/ 66433 h 368233"/>
                <a:gd name="connsiteX14" fmla="*/ 293726 w 309119"/>
                <a:gd name="connsiteY14" fmla="*/ 86494 h 368233"/>
                <a:gd name="connsiteX15" fmla="*/ 293726 w 309119"/>
                <a:gd name="connsiteY15" fmla="*/ 129644 h 368233"/>
                <a:gd name="connsiteX16" fmla="*/ 157083 w 309119"/>
                <a:gd name="connsiteY16" fmla="*/ 352084 h 368233"/>
                <a:gd name="connsiteX17" fmla="*/ 151532 w 309119"/>
                <a:gd name="connsiteY17" fmla="*/ 352084 h 368233"/>
                <a:gd name="connsiteX18" fmla="*/ 15014 w 309119"/>
                <a:gd name="connsiteY18" fmla="*/ 129644 h 368233"/>
                <a:gd name="connsiteX19" fmla="*/ 15014 w 309119"/>
                <a:gd name="connsiteY19" fmla="*/ 86494 h 368233"/>
                <a:gd name="connsiteX20" fmla="*/ 19304 w 309119"/>
                <a:gd name="connsiteY20" fmla="*/ 81447 h 368233"/>
                <a:gd name="connsiteX21" fmla="*/ 150648 w 309119"/>
                <a:gd name="connsiteY21" fmla="*/ 16973 h 368233"/>
                <a:gd name="connsiteX22" fmla="*/ 154181 w 309119"/>
                <a:gd name="connsiteY22" fmla="*/ 15207 h 368233"/>
                <a:gd name="connsiteX23" fmla="*/ 157966 w 309119"/>
                <a:gd name="connsiteY23" fmla="*/ 17100 h 368233"/>
                <a:gd name="connsiteX24" fmla="*/ 289184 w 309119"/>
                <a:gd name="connsiteY24" fmla="*/ 81573 h 368233"/>
                <a:gd name="connsiteX25" fmla="*/ 293600 w 309119"/>
                <a:gd name="connsiteY25" fmla="*/ 86746 h 3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9119" h="368233">
                  <a:moveTo>
                    <a:pt x="290698" y="66306"/>
                  </a:moveTo>
                  <a:lnTo>
                    <a:pt x="290698" y="66306"/>
                  </a:lnTo>
                  <a:cubicBezTo>
                    <a:pt x="244015" y="62521"/>
                    <a:pt x="200990" y="41325"/>
                    <a:pt x="169574" y="6880"/>
                  </a:cubicBezTo>
                  <a:cubicBezTo>
                    <a:pt x="162382" y="-1447"/>
                    <a:pt x="149891" y="-2331"/>
                    <a:pt x="141564" y="4861"/>
                  </a:cubicBezTo>
                  <a:cubicBezTo>
                    <a:pt x="140807" y="5492"/>
                    <a:pt x="140176" y="6249"/>
                    <a:pt x="139545" y="6880"/>
                  </a:cubicBezTo>
                  <a:cubicBezTo>
                    <a:pt x="108002" y="41451"/>
                    <a:pt x="64978" y="62647"/>
                    <a:pt x="18295" y="66306"/>
                  </a:cubicBezTo>
                  <a:cubicBezTo>
                    <a:pt x="7823" y="67316"/>
                    <a:pt x="0" y="76022"/>
                    <a:pt x="0" y="86494"/>
                  </a:cubicBezTo>
                  <a:lnTo>
                    <a:pt x="0" y="129644"/>
                  </a:lnTo>
                  <a:cubicBezTo>
                    <a:pt x="0" y="219226"/>
                    <a:pt x="53623" y="307167"/>
                    <a:pt x="143583" y="364953"/>
                  </a:cubicBezTo>
                  <a:cubicBezTo>
                    <a:pt x="146989" y="367098"/>
                    <a:pt x="150774" y="368234"/>
                    <a:pt x="154560" y="368234"/>
                  </a:cubicBezTo>
                  <a:cubicBezTo>
                    <a:pt x="158345" y="368234"/>
                    <a:pt x="162256" y="367225"/>
                    <a:pt x="165536" y="364953"/>
                  </a:cubicBezTo>
                  <a:cubicBezTo>
                    <a:pt x="255370" y="307167"/>
                    <a:pt x="309119" y="219226"/>
                    <a:pt x="309119" y="129770"/>
                  </a:cubicBezTo>
                  <a:lnTo>
                    <a:pt x="309119" y="86746"/>
                  </a:lnTo>
                  <a:cubicBezTo>
                    <a:pt x="309119" y="76148"/>
                    <a:pt x="301423" y="67442"/>
                    <a:pt x="290824" y="66433"/>
                  </a:cubicBezTo>
                  <a:close/>
                  <a:moveTo>
                    <a:pt x="293726" y="86494"/>
                  </a:moveTo>
                  <a:lnTo>
                    <a:pt x="293726" y="129644"/>
                  </a:lnTo>
                  <a:cubicBezTo>
                    <a:pt x="293726" y="213927"/>
                    <a:pt x="242627" y="297073"/>
                    <a:pt x="157083" y="352084"/>
                  </a:cubicBezTo>
                  <a:cubicBezTo>
                    <a:pt x="155443" y="353220"/>
                    <a:pt x="153172" y="353220"/>
                    <a:pt x="151532" y="352084"/>
                  </a:cubicBezTo>
                  <a:cubicBezTo>
                    <a:pt x="65988" y="297073"/>
                    <a:pt x="15014" y="213927"/>
                    <a:pt x="15014" y="129644"/>
                  </a:cubicBezTo>
                  <a:lnTo>
                    <a:pt x="15014" y="86494"/>
                  </a:lnTo>
                  <a:cubicBezTo>
                    <a:pt x="15014" y="83970"/>
                    <a:pt x="16907" y="81699"/>
                    <a:pt x="19304" y="81447"/>
                  </a:cubicBezTo>
                  <a:cubicBezTo>
                    <a:pt x="69899" y="77409"/>
                    <a:pt x="116456" y="54573"/>
                    <a:pt x="150648" y="16973"/>
                  </a:cubicBezTo>
                  <a:cubicBezTo>
                    <a:pt x="151532" y="15838"/>
                    <a:pt x="152919" y="15207"/>
                    <a:pt x="154181" y="15207"/>
                  </a:cubicBezTo>
                  <a:cubicBezTo>
                    <a:pt x="155569" y="15207"/>
                    <a:pt x="156957" y="15838"/>
                    <a:pt x="157966" y="17100"/>
                  </a:cubicBezTo>
                  <a:cubicBezTo>
                    <a:pt x="192032" y="54573"/>
                    <a:pt x="238716" y="77536"/>
                    <a:pt x="289184" y="81573"/>
                  </a:cubicBezTo>
                  <a:cubicBezTo>
                    <a:pt x="291708" y="81826"/>
                    <a:pt x="293600" y="84097"/>
                    <a:pt x="293600" y="86746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83" name="Freihandform: Form 482">
              <a:extLst>
                <a:ext uri="{FF2B5EF4-FFF2-40B4-BE49-F238E27FC236}">
                  <a16:creationId xmlns:a16="http://schemas.microsoft.com/office/drawing/2014/main" id="{4E2CA526-B129-D266-C7D0-E80C215A4B9D}"/>
                </a:ext>
              </a:extLst>
            </p:cNvPr>
            <p:cNvSpPr/>
            <p:nvPr/>
          </p:nvSpPr>
          <p:spPr bwMode="gray">
            <a:xfrm>
              <a:off x="5408947" y="5598324"/>
              <a:ext cx="237958" cy="284862"/>
            </a:xfrm>
            <a:custGeom>
              <a:avLst/>
              <a:gdLst>
                <a:gd name="connsiteX0" fmla="*/ 235309 w 237958"/>
                <a:gd name="connsiteY0" fmla="*/ 56115 h 284862"/>
                <a:gd name="connsiteX1" fmla="*/ 121124 w 237958"/>
                <a:gd name="connsiteY1" fmla="*/ 852 h 284862"/>
                <a:gd name="connsiteX2" fmla="*/ 116835 w 237958"/>
                <a:gd name="connsiteY2" fmla="*/ 852 h 284862"/>
                <a:gd name="connsiteX3" fmla="*/ 2649 w 237958"/>
                <a:gd name="connsiteY3" fmla="*/ 56115 h 284862"/>
                <a:gd name="connsiteX4" fmla="*/ 0 w 237958"/>
                <a:gd name="connsiteY4" fmla="*/ 59269 h 284862"/>
                <a:gd name="connsiteX5" fmla="*/ 0 w 237958"/>
                <a:gd name="connsiteY5" fmla="*/ 86017 h 284862"/>
                <a:gd name="connsiteX6" fmla="*/ 117213 w 237958"/>
                <a:gd name="connsiteY6" fmla="*/ 284358 h 284862"/>
                <a:gd name="connsiteX7" fmla="*/ 118979 w 237958"/>
                <a:gd name="connsiteY7" fmla="*/ 284863 h 284862"/>
                <a:gd name="connsiteX8" fmla="*/ 120746 w 237958"/>
                <a:gd name="connsiteY8" fmla="*/ 284358 h 284862"/>
                <a:gd name="connsiteX9" fmla="*/ 237959 w 237958"/>
                <a:gd name="connsiteY9" fmla="*/ 86017 h 284862"/>
                <a:gd name="connsiteX10" fmla="*/ 237959 w 237958"/>
                <a:gd name="connsiteY10" fmla="*/ 59269 h 284862"/>
                <a:gd name="connsiteX11" fmla="*/ 235309 w 237958"/>
                <a:gd name="connsiteY11" fmla="*/ 56115 h 284862"/>
                <a:gd name="connsiteX12" fmla="*/ 222692 w 237958"/>
                <a:gd name="connsiteY12" fmla="*/ 69236 h 284862"/>
                <a:gd name="connsiteX13" fmla="*/ 222692 w 237958"/>
                <a:gd name="connsiteY13" fmla="*/ 86017 h 284862"/>
                <a:gd name="connsiteX14" fmla="*/ 118979 w 237958"/>
                <a:gd name="connsiteY14" fmla="*/ 266947 h 284862"/>
                <a:gd name="connsiteX15" fmla="*/ 15267 w 237958"/>
                <a:gd name="connsiteY15" fmla="*/ 86017 h 284862"/>
                <a:gd name="connsiteX16" fmla="*/ 15267 w 237958"/>
                <a:gd name="connsiteY16" fmla="*/ 69363 h 284862"/>
                <a:gd name="connsiteX17" fmla="*/ 118979 w 237958"/>
                <a:gd name="connsiteY17" fmla="*/ 19273 h 284862"/>
                <a:gd name="connsiteX18" fmla="*/ 222692 w 237958"/>
                <a:gd name="connsiteY18" fmla="*/ 69363 h 28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958" h="284862">
                  <a:moveTo>
                    <a:pt x="235309" y="56115"/>
                  </a:moveTo>
                  <a:cubicBezTo>
                    <a:pt x="192411" y="49301"/>
                    <a:pt x="153046" y="30250"/>
                    <a:pt x="121124" y="852"/>
                  </a:cubicBezTo>
                  <a:cubicBezTo>
                    <a:pt x="119863" y="-284"/>
                    <a:pt x="118096" y="-284"/>
                    <a:pt x="116835" y="852"/>
                  </a:cubicBezTo>
                  <a:cubicBezTo>
                    <a:pt x="85039" y="30250"/>
                    <a:pt x="45548" y="49301"/>
                    <a:pt x="2649" y="56115"/>
                  </a:cubicBezTo>
                  <a:cubicBezTo>
                    <a:pt x="1135" y="56367"/>
                    <a:pt x="0" y="57629"/>
                    <a:pt x="0" y="59269"/>
                  </a:cubicBezTo>
                  <a:lnTo>
                    <a:pt x="0" y="86017"/>
                  </a:lnTo>
                  <a:cubicBezTo>
                    <a:pt x="0" y="159449"/>
                    <a:pt x="43781" y="233511"/>
                    <a:pt x="117213" y="284358"/>
                  </a:cubicBezTo>
                  <a:cubicBezTo>
                    <a:pt x="117717" y="284737"/>
                    <a:pt x="118349" y="284863"/>
                    <a:pt x="118979" y="284863"/>
                  </a:cubicBezTo>
                  <a:cubicBezTo>
                    <a:pt x="119610" y="284863"/>
                    <a:pt x="120241" y="284737"/>
                    <a:pt x="120746" y="284358"/>
                  </a:cubicBezTo>
                  <a:cubicBezTo>
                    <a:pt x="194178" y="233511"/>
                    <a:pt x="237959" y="159449"/>
                    <a:pt x="237959" y="86017"/>
                  </a:cubicBezTo>
                  <a:lnTo>
                    <a:pt x="237959" y="59269"/>
                  </a:lnTo>
                  <a:cubicBezTo>
                    <a:pt x="237959" y="57755"/>
                    <a:pt x="236823" y="56367"/>
                    <a:pt x="235309" y="56115"/>
                  </a:cubicBezTo>
                  <a:close/>
                  <a:moveTo>
                    <a:pt x="222692" y="69236"/>
                  </a:moveTo>
                  <a:lnTo>
                    <a:pt x="222692" y="86017"/>
                  </a:lnTo>
                  <a:cubicBezTo>
                    <a:pt x="222692" y="151752"/>
                    <a:pt x="183957" y="219254"/>
                    <a:pt x="118979" y="266947"/>
                  </a:cubicBezTo>
                  <a:cubicBezTo>
                    <a:pt x="54001" y="219254"/>
                    <a:pt x="15267" y="151752"/>
                    <a:pt x="15267" y="86017"/>
                  </a:cubicBezTo>
                  <a:lnTo>
                    <a:pt x="15267" y="69363"/>
                  </a:lnTo>
                  <a:cubicBezTo>
                    <a:pt x="53496" y="61540"/>
                    <a:pt x="89203" y="44381"/>
                    <a:pt x="118979" y="19273"/>
                  </a:cubicBezTo>
                  <a:cubicBezTo>
                    <a:pt x="148756" y="44255"/>
                    <a:pt x="184588" y="61540"/>
                    <a:pt x="222692" y="69363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84" name="Grafik 402">
            <a:extLst>
              <a:ext uri="{FF2B5EF4-FFF2-40B4-BE49-F238E27FC236}">
                <a16:creationId xmlns:a16="http://schemas.microsoft.com/office/drawing/2014/main" id="{FF0119D9-72B9-3D65-321B-CF032A76895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89381" y="4535702"/>
            <a:ext cx="318235" cy="431757"/>
            <a:chOff x="11159474" y="4580723"/>
            <a:chExt cx="318235" cy="431757"/>
          </a:xfrm>
          <a:solidFill>
            <a:schemeClr val="accent2"/>
          </a:solidFill>
        </p:grpSpPr>
        <p:sp>
          <p:nvSpPr>
            <p:cNvPr id="485" name="Freihandform: Form 484">
              <a:extLst>
                <a:ext uri="{FF2B5EF4-FFF2-40B4-BE49-F238E27FC236}">
                  <a16:creationId xmlns:a16="http://schemas.microsoft.com/office/drawing/2014/main" id="{91FCBC0C-249C-B8E3-14AC-50C5C13FBCB8}"/>
                </a:ext>
              </a:extLst>
            </p:cNvPr>
            <p:cNvSpPr/>
            <p:nvPr/>
          </p:nvSpPr>
          <p:spPr bwMode="gray">
            <a:xfrm>
              <a:off x="11159474" y="4580723"/>
              <a:ext cx="318235" cy="431757"/>
            </a:xfrm>
            <a:custGeom>
              <a:avLst/>
              <a:gdLst>
                <a:gd name="connsiteX0" fmla="*/ 317672 w 318235"/>
                <a:gd name="connsiteY0" fmla="*/ 385453 h 431757"/>
                <a:gd name="connsiteX1" fmla="*/ 250801 w 318235"/>
                <a:gd name="connsiteY1" fmla="*/ 259786 h 431757"/>
                <a:gd name="connsiteX2" fmla="*/ 263419 w 318235"/>
                <a:gd name="connsiteY2" fmla="*/ 251333 h 431757"/>
                <a:gd name="connsiteX3" fmla="*/ 275405 w 318235"/>
                <a:gd name="connsiteY3" fmla="*/ 222944 h 431757"/>
                <a:gd name="connsiteX4" fmla="*/ 296475 w 318235"/>
                <a:gd name="connsiteY4" fmla="*/ 200738 h 431757"/>
                <a:gd name="connsiteX5" fmla="*/ 297106 w 318235"/>
                <a:gd name="connsiteY5" fmla="*/ 173107 h 431757"/>
                <a:gd name="connsiteX6" fmla="*/ 306569 w 318235"/>
                <a:gd name="connsiteY6" fmla="*/ 147242 h 431757"/>
                <a:gd name="connsiteX7" fmla="*/ 295214 w 318235"/>
                <a:gd name="connsiteY7" fmla="*/ 118727 h 431757"/>
                <a:gd name="connsiteX8" fmla="*/ 294457 w 318235"/>
                <a:gd name="connsiteY8" fmla="*/ 88067 h 431757"/>
                <a:gd name="connsiteX9" fmla="*/ 275152 w 318235"/>
                <a:gd name="connsiteY9" fmla="*/ 67880 h 431757"/>
                <a:gd name="connsiteX10" fmla="*/ 263545 w 318235"/>
                <a:gd name="connsiteY10" fmla="*/ 43024 h 431757"/>
                <a:gd name="connsiteX11" fmla="*/ 235283 w 318235"/>
                <a:gd name="connsiteY11" fmla="*/ 31164 h 431757"/>
                <a:gd name="connsiteX12" fmla="*/ 235283 w 318235"/>
                <a:gd name="connsiteY12" fmla="*/ 31164 h 431757"/>
                <a:gd name="connsiteX13" fmla="*/ 212950 w 318235"/>
                <a:gd name="connsiteY13" fmla="*/ 10094 h 431757"/>
                <a:gd name="connsiteX14" fmla="*/ 197936 w 318235"/>
                <a:gd name="connsiteY14" fmla="*/ 7318 h 431757"/>
                <a:gd name="connsiteX15" fmla="*/ 197809 w 318235"/>
                <a:gd name="connsiteY15" fmla="*/ 7318 h 431757"/>
                <a:gd name="connsiteX16" fmla="*/ 185192 w 318235"/>
                <a:gd name="connsiteY16" fmla="*/ 9463 h 431757"/>
                <a:gd name="connsiteX17" fmla="*/ 159327 w 318235"/>
                <a:gd name="connsiteY17" fmla="*/ 0 h 431757"/>
                <a:gd name="connsiteX18" fmla="*/ 159075 w 318235"/>
                <a:gd name="connsiteY18" fmla="*/ 0 h 431757"/>
                <a:gd name="connsiteX19" fmla="*/ 130686 w 318235"/>
                <a:gd name="connsiteY19" fmla="*/ 11355 h 431757"/>
                <a:gd name="connsiteX20" fmla="*/ 116051 w 318235"/>
                <a:gd name="connsiteY20" fmla="*/ 8706 h 431757"/>
                <a:gd name="connsiteX21" fmla="*/ 115925 w 318235"/>
                <a:gd name="connsiteY21" fmla="*/ 8706 h 431757"/>
                <a:gd name="connsiteX22" fmla="*/ 99901 w 318235"/>
                <a:gd name="connsiteY22" fmla="*/ 12112 h 431757"/>
                <a:gd name="connsiteX23" fmla="*/ 79713 w 318235"/>
                <a:gd name="connsiteY23" fmla="*/ 31290 h 431757"/>
                <a:gd name="connsiteX24" fmla="*/ 54732 w 318235"/>
                <a:gd name="connsiteY24" fmla="*/ 42898 h 431757"/>
                <a:gd name="connsiteX25" fmla="*/ 42745 w 318235"/>
                <a:gd name="connsiteY25" fmla="*/ 71287 h 431757"/>
                <a:gd name="connsiteX26" fmla="*/ 21675 w 318235"/>
                <a:gd name="connsiteY26" fmla="*/ 93493 h 431757"/>
                <a:gd name="connsiteX27" fmla="*/ 21044 w 318235"/>
                <a:gd name="connsiteY27" fmla="*/ 121250 h 431757"/>
                <a:gd name="connsiteX28" fmla="*/ 11581 w 318235"/>
                <a:gd name="connsiteY28" fmla="*/ 147116 h 431757"/>
                <a:gd name="connsiteX29" fmla="*/ 22936 w 318235"/>
                <a:gd name="connsiteY29" fmla="*/ 175630 h 431757"/>
                <a:gd name="connsiteX30" fmla="*/ 23693 w 318235"/>
                <a:gd name="connsiteY30" fmla="*/ 206290 h 431757"/>
                <a:gd name="connsiteX31" fmla="*/ 42872 w 318235"/>
                <a:gd name="connsiteY31" fmla="*/ 226477 h 431757"/>
                <a:gd name="connsiteX32" fmla="*/ 54606 w 318235"/>
                <a:gd name="connsiteY32" fmla="*/ 251333 h 431757"/>
                <a:gd name="connsiteX33" fmla="*/ 67223 w 318235"/>
                <a:gd name="connsiteY33" fmla="*/ 259912 h 431757"/>
                <a:gd name="connsiteX34" fmla="*/ 352 w 318235"/>
                <a:gd name="connsiteY34" fmla="*/ 385453 h 431757"/>
                <a:gd name="connsiteX35" fmla="*/ 604 w 318235"/>
                <a:gd name="connsiteY35" fmla="*/ 388733 h 431757"/>
                <a:gd name="connsiteX36" fmla="*/ 3633 w 318235"/>
                <a:gd name="connsiteY36" fmla="*/ 389995 h 431757"/>
                <a:gd name="connsiteX37" fmla="*/ 56498 w 318235"/>
                <a:gd name="connsiteY37" fmla="*/ 381794 h 431757"/>
                <a:gd name="connsiteX38" fmla="*/ 79209 w 318235"/>
                <a:gd name="connsiteY38" fmla="*/ 429991 h 431757"/>
                <a:gd name="connsiteX39" fmla="*/ 81984 w 318235"/>
                <a:gd name="connsiteY39" fmla="*/ 431758 h 431757"/>
                <a:gd name="connsiteX40" fmla="*/ 84887 w 318235"/>
                <a:gd name="connsiteY40" fmla="*/ 430117 h 431757"/>
                <a:gd name="connsiteX41" fmla="*/ 157435 w 318235"/>
                <a:gd name="connsiteY41" fmla="*/ 294105 h 431757"/>
                <a:gd name="connsiteX42" fmla="*/ 160968 w 318235"/>
                <a:gd name="connsiteY42" fmla="*/ 294105 h 431757"/>
                <a:gd name="connsiteX43" fmla="*/ 233516 w 318235"/>
                <a:gd name="connsiteY43" fmla="*/ 430117 h 431757"/>
                <a:gd name="connsiteX44" fmla="*/ 236292 w 318235"/>
                <a:gd name="connsiteY44" fmla="*/ 431758 h 431757"/>
                <a:gd name="connsiteX45" fmla="*/ 236292 w 318235"/>
                <a:gd name="connsiteY45" fmla="*/ 431758 h 431757"/>
                <a:gd name="connsiteX46" fmla="*/ 239068 w 318235"/>
                <a:gd name="connsiteY46" fmla="*/ 429991 h 431757"/>
                <a:gd name="connsiteX47" fmla="*/ 261778 w 318235"/>
                <a:gd name="connsiteY47" fmla="*/ 381794 h 431757"/>
                <a:gd name="connsiteX48" fmla="*/ 314644 w 318235"/>
                <a:gd name="connsiteY48" fmla="*/ 389995 h 431757"/>
                <a:gd name="connsiteX49" fmla="*/ 317672 w 318235"/>
                <a:gd name="connsiteY49" fmla="*/ 388733 h 431757"/>
                <a:gd name="connsiteX50" fmla="*/ 317925 w 318235"/>
                <a:gd name="connsiteY50" fmla="*/ 385453 h 431757"/>
                <a:gd name="connsiteX51" fmla="*/ 83247 w 318235"/>
                <a:gd name="connsiteY51" fmla="*/ 263950 h 431757"/>
                <a:gd name="connsiteX52" fmla="*/ 105200 w 318235"/>
                <a:gd name="connsiteY52" fmla="*/ 284137 h 431757"/>
                <a:gd name="connsiteX53" fmla="*/ 120088 w 318235"/>
                <a:gd name="connsiteY53" fmla="*/ 286913 h 431757"/>
                <a:gd name="connsiteX54" fmla="*/ 120215 w 318235"/>
                <a:gd name="connsiteY54" fmla="*/ 286913 h 431757"/>
                <a:gd name="connsiteX55" fmla="*/ 132958 w 318235"/>
                <a:gd name="connsiteY55" fmla="*/ 284768 h 431757"/>
                <a:gd name="connsiteX56" fmla="*/ 141032 w 318235"/>
                <a:gd name="connsiteY56" fmla="*/ 289941 h 431757"/>
                <a:gd name="connsiteX57" fmla="*/ 82615 w 318235"/>
                <a:gd name="connsiteY57" fmla="*/ 399584 h 431757"/>
                <a:gd name="connsiteX58" fmla="*/ 66844 w 318235"/>
                <a:gd name="connsiteY58" fmla="*/ 366149 h 431757"/>
                <a:gd name="connsiteX59" fmla="*/ 63942 w 318235"/>
                <a:gd name="connsiteY59" fmla="*/ 364382 h 431757"/>
                <a:gd name="connsiteX60" fmla="*/ 63438 w 318235"/>
                <a:gd name="connsiteY60" fmla="*/ 364382 h 431757"/>
                <a:gd name="connsiteX61" fmla="*/ 26721 w 318235"/>
                <a:gd name="connsiteY61" fmla="*/ 370060 h 431757"/>
                <a:gd name="connsiteX62" fmla="*/ 83120 w 318235"/>
                <a:gd name="connsiteY62" fmla="*/ 264076 h 431757"/>
                <a:gd name="connsiteX63" fmla="*/ 128668 w 318235"/>
                <a:gd name="connsiteY63" fmla="*/ 269123 h 431757"/>
                <a:gd name="connsiteX64" fmla="*/ 120341 w 318235"/>
                <a:gd name="connsiteY64" fmla="*/ 270763 h 431757"/>
                <a:gd name="connsiteX65" fmla="*/ 111004 w 318235"/>
                <a:gd name="connsiteY65" fmla="*/ 268997 h 431757"/>
                <a:gd name="connsiteX66" fmla="*/ 97378 w 318235"/>
                <a:gd name="connsiteY66" fmla="*/ 255370 h 431757"/>
                <a:gd name="connsiteX67" fmla="*/ 94854 w 318235"/>
                <a:gd name="connsiteY67" fmla="*/ 248557 h 431757"/>
                <a:gd name="connsiteX68" fmla="*/ 91700 w 318235"/>
                <a:gd name="connsiteY68" fmla="*/ 246538 h 431757"/>
                <a:gd name="connsiteX69" fmla="*/ 82994 w 318235"/>
                <a:gd name="connsiteY69" fmla="*/ 246917 h 431757"/>
                <a:gd name="connsiteX70" fmla="*/ 82741 w 318235"/>
                <a:gd name="connsiteY70" fmla="*/ 246917 h 431757"/>
                <a:gd name="connsiteX71" fmla="*/ 65961 w 318235"/>
                <a:gd name="connsiteY71" fmla="*/ 239851 h 431757"/>
                <a:gd name="connsiteX72" fmla="*/ 58895 w 318235"/>
                <a:gd name="connsiteY72" fmla="*/ 223575 h 431757"/>
                <a:gd name="connsiteX73" fmla="*/ 58517 w 318235"/>
                <a:gd name="connsiteY73" fmla="*/ 217393 h 431757"/>
                <a:gd name="connsiteX74" fmla="*/ 56498 w 318235"/>
                <a:gd name="connsiteY74" fmla="*/ 214617 h 431757"/>
                <a:gd name="connsiteX75" fmla="*/ 50821 w 318235"/>
                <a:gd name="connsiteY75" fmla="*/ 212220 h 431757"/>
                <a:gd name="connsiteX76" fmla="*/ 38330 w 318235"/>
                <a:gd name="connsiteY76" fmla="*/ 199603 h 431757"/>
                <a:gd name="connsiteX77" fmla="*/ 38330 w 318235"/>
                <a:gd name="connsiteY77" fmla="*/ 179794 h 431757"/>
                <a:gd name="connsiteX78" fmla="*/ 40979 w 318235"/>
                <a:gd name="connsiteY78" fmla="*/ 173485 h 431757"/>
                <a:gd name="connsiteX79" fmla="*/ 40222 w 318235"/>
                <a:gd name="connsiteY79" fmla="*/ 169952 h 431757"/>
                <a:gd name="connsiteX80" fmla="*/ 35175 w 318235"/>
                <a:gd name="connsiteY80" fmla="*/ 165284 h 431757"/>
                <a:gd name="connsiteX81" fmla="*/ 27352 w 318235"/>
                <a:gd name="connsiteY81" fmla="*/ 147116 h 431757"/>
                <a:gd name="connsiteX82" fmla="*/ 34166 w 318235"/>
                <a:gd name="connsiteY82" fmla="*/ 130335 h 431757"/>
                <a:gd name="connsiteX83" fmla="*/ 38077 w 318235"/>
                <a:gd name="connsiteY83" fmla="*/ 125793 h 431757"/>
                <a:gd name="connsiteX84" fmla="*/ 38582 w 318235"/>
                <a:gd name="connsiteY84" fmla="*/ 122512 h 431757"/>
                <a:gd name="connsiteX85" fmla="*/ 36311 w 318235"/>
                <a:gd name="connsiteY85" fmla="*/ 116961 h 431757"/>
                <a:gd name="connsiteX86" fmla="*/ 36311 w 318235"/>
                <a:gd name="connsiteY86" fmla="*/ 99297 h 431757"/>
                <a:gd name="connsiteX87" fmla="*/ 49937 w 318235"/>
                <a:gd name="connsiteY87" fmla="*/ 85670 h 431757"/>
                <a:gd name="connsiteX88" fmla="*/ 56750 w 318235"/>
                <a:gd name="connsiteY88" fmla="*/ 83147 h 431757"/>
                <a:gd name="connsiteX89" fmla="*/ 58769 w 318235"/>
                <a:gd name="connsiteY89" fmla="*/ 79992 h 431757"/>
                <a:gd name="connsiteX90" fmla="*/ 58391 w 318235"/>
                <a:gd name="connsiteY90" fmla="*/ 72675 h 431757"/>
                <a:gd name="connsiteX91" fmla="*/ 65456 w 318235"/>
                <a:gd name="connsiteY91" fmla="*/ 54380 h 431757"/>
                <a:gd name="connsiteX92" fmla="*/ 81733 w 318235"/>
                <a:gd name="connsiteY92" fmla="*/ 47314 h 431757"/>
                <a:gd name="connsiteX93" fmla="*/ 88041 w 318235"/>
                <a:gd name="connsiteY93" fmla="*/ 46936 h 431757"/>
                <a:gd name="connsiteX94" fmla="*/ 90817 w 318235"/>
                <a:gd name="connsiteY94" fmla="*/ 45043 h 431757"/>
                <a:gd name="connsiteX95" fmla="*/ 93214 w 318235"/>
                <a:gd name="connsiteY95" fmla="*/ 39365 h 431757"/>
                <a:gd name="connsiteX96" fmla="*/ 105831 w 318235"/>
                <a:gd name="connsiteY96" fmla="*/ 27001 h 431757"/>
                <a:gd name="connsiteX97" fmla="*/ 115168 w 318235"/>
                <a:gd name="connsiteY97" fmla="*/ 24982 h 431757"/>
                <a:gd name="connsiteX98" fmla="*/ 115168 w 318235"/>
                <a:gd name="connsiteY98" fmla="*/ 24982 h 431757"/>
                <a:gd name="connsiteX99" fmla="*/ 125514 w 318235"/>
                <a:gd name="connsiteY99" fmla="*/ 27127 h 431757"/>
                <a:gd name="connsiteX100" fmla="*/ 131949 w 318235"/>
                <a:gd name="connsiteY100" fmla="*/ 29776 h 431757"/>
                <a:gd name="connsiteX101" fmla="*/ 135481 w 318235"/>
                <a:gd name="connsiteY101" fmla="*/ 29019 h 431757"/>
                <a:gd name="connsiteX102" fmla="*/ 140275 w 318235"/>
                <a:gd name="connsiteY102" fmla="*/ 23973 h 431757"/>
                <a:gd name="connsiteX103" fmla="*/ 158192 w 318235"/>
                <a:gd name="connsiteY103" fmla="*/ 16276 h 431757"/>
                <a:gd name="connsiteX104" fmla="*/ 158444 w 318235"/>
                <a:gd name="connsiteY104" fmla="*/ 16276 h 431757"/>
                <a:gd name="connsiteX105" fmla="*/ 175351 w 318235"/>
                <a:gd name="connsiteY105" fmla="*/ 23089 h 431757"/>
                <a:gd name="connsiteX106" fmla="*/ 180020 w 318235"/>
                <a:gd name="connsiteY106" fmla="*/ 27001 h 431757"/>
                <a:gd name="connsiteX107" fmla="*/ 183300 w 318235"/>
                <a:gd name="connsiteY107" fmla="*/ 27505 h 431757"/>
                <a:gd name="connsiteX108" fmla="*/ 188978 w 318235"/>
                <a:gd name="connsiteY108" fmla="*/ 25234 h 431757"/>
                <a:gd name="connsiteX109" fmla="*/ 197305 w 318235"/>
                <a:gd name="connsiteY109" fmla="*/ 23594 h 431757"/>
                <a:gd name="connsiteX110" fmla="*/ 206642 w 318235"/>
                <a:gd name="connsiteY110" fmla="*/ 25360 h 431757"/>
                <a:gd name="connsiteX111" fmla="*/ 220268 w 318235"/>
                <a:gd name="connsiteY111" fmla="*/ 38987 h 431757"/>
                <a:gd name="connsiteX112" fmla="*/ 222792 w 318235"/>
                <a:gd name="connsiteY112" fmla="*/ 45800 h 431757"/>
                <a:gd name="connsiteX113" fmla="*/ 225946 w 318235"/>
                <a:gd name="connsiteY113" fmla="*/ 47819 h 431757"/>
                <a:gd name="connsiteX114" fmla="*/ 234652 w 318235"/>
                <a:gd name="connsiteY114" fmla="*/ 47440 h 431757"/>
                <a:gd name="connsiteX115" fmla="*/ 251685 w 318235"/>
                <a:gd name="connsiteY115" fmla="*/ 54506 h 431757"/>
                <a:gd name="connsiteX116" fmla="*/ 258750 w 318235"/>
                <a:gd name="connsiteY116" fmla="*/ 70782 h 431757"/>
                <a:gd name="connsiteX117" fmla="*/ 259129 w 318235"/>
                <a:gd name="connsiteY117" fmla="*/ 76964 h 431757"/>
                <a:gd name="connsiteX118" fmla="*/ 261148 w 318235"/>
                <a:gd name="connsiteY118" fmla="*/ 79740 h 431757"/>
                <a:gd name="connsiteX119" fmla="*/ 266825 w 318235"/>
                <a:gd name="connsiteY119" fmla="*/ 82137 h 431757"/>
                <a:gd name="connsiteX120" fmla="*/ 279316 w 318235"/>
                <a:gd name="connsiteY120" fmla="*/ 94755 h 431757"/>
                <a:gd name="connsiteX121" fmla="*/ 279316 w 318235"/>
                <a:gd name="connsiteY121" fmla="*/ 114563 h 431757"/>
                <a:gd name="connsiteX122" fmla="*/ 276666 w 318235"/>
                <a:gd name="connsiteY122" fmla="*/ 120872 h 431757"/>
                <a:gd name="connsiteX123" fmla="*/ 277423 w 318235"/>
                <a:gd name="connsiteY123" fmla="*/ 124405 h 431757"/>
                <a:gd name="connsiteX124" fmla="*/ 282471 w 318235"/>
                <a:gd name="connsiteY124" fmla="*/ 129073 h 431757"/>
                <a:gd name="connsiteX125" fmla="*/ 290293 w 318235"/>
                <a:gd name="connsiteY125" fmla="*/ 147242 h 431757"/>
                <a:gd name="connsiteX126" fmla="*/ 283858 w 318235"/>
                <a:gd name="connsiteY126" fmla="*/ 163644 h 431757"/>
                <a:gd name="connsiteX127" fmla="*/ 279569 w 318235"/>
                <a:gd name="connsiteY127" fmla="*/ 168312 h 431757"/>
                <a:gd name="connsiteX128" fmla="*/ 278937 w 318235"/>
                <a:gd name="connsiteY128" fmla="*/ 171719 h 431757"/>
                <a:gd name="connsiteX129" fmla="*/ 281335 w 318235"/>
                <a:gd name="connsiteY129" fmla="*/ 177523 h 431757"/>
                <a:gd name="connsiteX130" fmla="*/ 281209 w 318235"/>
                <a:gd name="connsiteY130" fmla="*/ 195187 h 431757"/>
                <a:gd name="connsiteX131" fmla="*/ 267582 w 318235"/>
                <a:gd name="connsiteY131" fmla="*/ 208813 h 431757"/>
                <a:gd name="connsiteX132" fmla="*/ 260769 w 318235"/>
                <a:gd name="connsiteY132" fmla="*/ 211337 h 431757"/>
                <a:gd name="connsiteX133" fmla="*/ 258750 w 318235"/>
                <a:gd name="connsiteY133" fmla="*/ 214491 h 431757"/>
                <a:gd name="connsiteX134" fmla="*/ 259129 w 318235"/>
                <a:gd name="connsiteY134" fmla="*/ 221809 h 431757"/>
                <a:gd name="connsiteX135" fmla="*/ 252064 w 318235"/>
                <a:gd name="connsiteY135" fmla="*/ 240104 h 431757"/>
                <a:gd name="connsiteX136" fmla="*/ 235787 w 318235"/>
                <a:gd name="connsiteY136" fmla="*/ 247169 h 431757"/>
                <a:gd name="connsiteX137" fmla="*/ 229479 w 318235"/>
                <a:gd name="connsiteY137" fmla="*/ 247548 h 431757"/>
                <a:gd name="connsiteX138" fmla="*/ 226703 w 318235"/>
                <a:gd name="connsiteY138" fmla="*/ 249566 h 431757"/>
                <a:gd name="connsiteX139" fmla="*/ 224432 w 318235"/>
                <a:gd name="connsiteY139" fmla="*/ 255244 h 431757"/>
                <a:gd name="connsiteX140" fmla="*/ 211815 w 318235"/>
                <a:gd name="connsiteY140" fmla="*/ 267609 h 431757"/>
                <a:gd name="connsiteX141" fmla="*/ 202352 w 318235"/>
                <a:gd name="connsiteY141" fmla="*/ 269628 h 431757"/>
                <a:gd name="connsiteX142" fmla="*/ 202352 w 318235"/>
                <a:gd name="connsiteY142" fmla="*/ 269628 h 431757"/>
                <a:gd name="connsiteX143" fmla="*/ 192006 w 318235"/>
                <a:gd name="connsiteY143" fmla="*/ 267483 h 431757"/>
                <a:gd name="connsiteX144" fmla="*/ 185571 w 318235"/>
                <a:gd name="connsiteY144" fmla="*/ 264833 h 431757"/>
                <a:gd name="connsiteX145" fmla="*/ 182038 w 318235"/>
                <a:gd name="connsiteY145" fmla="*/ 265590 h 431757"/>
                <a:gd name="connsiteX146" fmla="*/ 177244 w 318235"/>
                <a:gd name="connsiteY146" fmla="*/ 270637 h 431757"/>
                <a:gd name="connsiteX147" fmla="*/ 159327 w 318235"/>
                <a:gd name="connsiteY147" fmla="*/ 278333 h 431757"/>
                <a:gd name="connsiteX148" fmla="*/ 159075 w 318235"/>
                <a:gd name="connsiteY148" fmla="*/ 278333 h 431757"/>
                <a:gd name="connsiteX149" fmla="*/ 142295 w 318235"/>
                <a:gd name="connsiteY149" fmla="*/ 271646 h 431757"/>
                <a:gd name="connsiteX150" fmla="*/ 142295 w 318235"/>
                <a:gd name="connsiteY150" fmla="*/ 271646 h 431757"/>
                <a:gd name="connsiteX151" fmla="*/ 137626 w 318235"/>
                <a:gd name="connsiteY151" fmla="*/ 267735 h 431757"/>
                <a:gd name="connsiteX152" fmla="*/ 135607 w 318235"/>
                <a:gd name="connsiteY152" fmla="*/ 266978 h 431757"/>
                <a:gd name="connsiteX153" fmla="*/ 134472 w 318235"/>
                <a:gd name="connsiteY153" fmla="*/ 267230 h 431757"/>
                <a:gd name="connsiteX154" fmla="*/ 128921 w 318235"/>
                <a:gd name="connsiteY154" fmla="*/ 269501 h 431757"/>
                <a:gd name="connsiteX155" fmla="*/ 176992 w 318235"/>
                <a:gd name="connsiteY155" fmla="*/ 290194 h 431757"/>
                <a:gd name="connsiteX156" fmla="*/ 187590 w 318235"/>
                <a:gd name="connsiteY156" fmla="*/ 282876 h 431757"/>
                <a:gd name="connsiteX157" fmla="*/ 202226 w 318235"/>
                <a:gd name="connsiteY157" fmla="*/ 285525 h 431757"/>
                <a:gd name="connsiteX158" fmla="*/ 202226 w 318235"/>
                <a:gd name="connsiteY158" fmla="*/ 285525 h 431757"/>
                <a:gd name="connsiteX159" fmla="*/ 218249 w 318235"/>
                <a:gd name="connsiteY159" fmla="*/ 282119 h 431757"/>
                <a:gd name="connsiteX160" fmla="*/ 236166 w 318235"/>
                <a:gd name="connsiteY160" fmla="*/ 266978 h 431757"/>
                <a:gd name="connsiteX161" fmla="*/ 291050 w 318235"/>
                <a:gd name="connsiteY161" fmla="*/ 370060 h 431757"/>
                <a:gd name="connsiteX162" fmla="*/ 254335 w 318235"/>
                <a:gd name="connsiteY162" fmla="*/ 364382 h 431757"/>
                <a:gd name="connsiteX163" fmla="*/ 251054 w 318235"/>
                <a:gd name="connsiteY163" fmla="*/ 366149 h 431757"/>
                <a:gd name="connsiteX164" fmla="*/ 235283 w 318235"/>
                <a:gd name="connsiteY164" fmla="*/ 399584 h 431757"/>
                <a:gd name="connsiteX165" fmla="*/ 176992 w 318235"/>
                <a:gd name="connsiteY165" fmla="*/ 290194 h 4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18235" h="431757">
                  <a:moveTo>
                    <a:pt x="317672" y="385453"/>
                  </a:moveTo>
                  <a:lnTo>
                    <a:pt x="250801" y="259786"/>
                  </a:lnTo>
                  <a:cubicBezTo>
                    <a:pt x="255470" y="257768"/>
                    <a:pt x="259760" y="254866"/>
                    <a:pt x="263419" y="251333"/>
                  </a:cubicBezTo>
                  <a:cubicBezTo>
                    <a:pt x="271115" y="243889"/>
                    <a:pt x="275405" y="233669"/>
                    <a:pt x="275405" y="222944"/>
                  </a:cubicBezTo>
                  <a:cubicBezTo>
                    <a:pt x="285120" y="218655"/>
                    <a:pt x="292817" y="210706"/>
                    <a:pt x="296475" y="200738"/>
                  </a:cubicBezTo>
                  <a:cubicBezTo>
                    <a:pt x="300009" y="191780"/>
                    <a:pt x="300260" y="182065"/>
                    <a:pt x="297106" y="173107"/>
                  </a:cubicBezTo>
                  <a:cubicBezTo>
                    <a:pt x="303163" y="165915"/>
                    <a:pt x="306569" y="156705"/>
                    <a:pt x="306569" y="147242"/>
                  </a:cubicBezTo>
                  <a:cubicBezTo>
                    <a:pt x="306569" y="136643"/>
                    <a:pt x="302532" y="126423"/>
                    <a:pt x="295214" y="118727"/>
                  </a:cubicBezTo>
                  <a:cubicBezTo>
                    <a:pt x="298873" y="108886"/>
                    <a:pt x="298620" y="97783"/>
                    <a:pt x="294457" y="88067"/>
                  </a:cubicBezTo>
                  <a:cubicBezTo>
                    <a:pt x="290672" y="79235"/>
                    <a:pt x="283858" y="72170"/>
                    <a:pt x="275152" y="67880"/>
                  </a:cubicBezTo>
                  <a:cubicBezTo>
                    <a:pt x="274269" y="58543"/>
                    <a:pt x="270106" y="49711"/>
                    <a:pt x="263545" y="43024"/>
                  </a:cubicBezTo>
                  <a:cubicBezTo>
                    <a:pt x="256100" y="35454"/>
                    <a:pt x="245755" y="31164"/>
                    <a:pt x="235283" y="31164"/>
                  </a:cubicBezTo>
                  <a:lnTo>
                    <a:pt x="235283" y="31164"/>
                  </a:lnTo>
                  <a:cubicBezTo>
                    <a:pt x="230993" y="21449"/>
                    <a:pt x="222917" y="13879"/>
                    <a:pt x="212950" y="10094"/>
                  </a:cubicBezTo>
                  <a:cubicBezTo>
                    <a:pt x="208156" y="8201"/>
                    <a:pt x="203109" y="7318"/>
                    <a:pt x="197936" y="7318"/>
                  </a:cubicBezTo>
                  <a:lnTo>
                    <a:pt x="197809" y="7318"/>
                  </a:lnTo>
                  <a:cubicBezTo>
                    <a:pt x="193520" y="7318"/>
                    <a:pt x="189230" y="8075"/>
                    <a:pt x="185192" y="9463"/>
                  </a:cubicBezTo>
                  <a:cubicBezTo>
                    <a:pt x="177875" y="3533"/>
                    <a:pt x="168790" y="126"/>
                    <a:pt x="159327" y="0"/>
                  </a:cubicBezTo>
                  <a:lnTo>
                    <a:pt x="159075" y="0"/>
                  </a:lnTo>
                  <a:cubicBezTo>
                    <a:pt x="148603" y="0"/>
                    <a:pt x="138383" y="4037"/>
                    <a:pt x="130686" y="11355"/>
                  </a:cubicBezTo>
                  <a:cubicBezTo>
                    <a:pt x="126018" y="9589"/>
                    <a:pt x="121098" y="8706"/>
                    <a:pt x="116051" y="8706"/>
                  </a:cubicBezTo>
                  <a:lnTo>
                    <a:pt x="115925" y="8706"/>
                  </a:lnTo>
                  <a:cubicBezTo>
                    <a:pt x="110373" y="8706"/>
                    <a:pt x="104948" y="9841"/>
                    <a:pt x="99901" y="12112"/>
                  </a:cubicBezTo>
                  <a:cubicBezTo>
                    <a:pt x="91069" y="15898"/>
                    <a:pt x="83877" y="22711"/>
                    <a:pt x="79713" y="31290"/>
                  </a:cubicBezTo>
                  <a:cubicBezTo>
                    <a:pt x="70251" y="32174"/>
                    <a:pt x="61545" y="36211"/>
                    <a:pt x="54732" y="42898"/>
                  </a:cubicBezTo>
                  <a:cubicBezTo>
                    <a:pt x="47036" y="50342"/>
                    <a:pt x="42745" y="60562"/>
                    <a:pt x="42745" y="71287"/>
                  </a:cubicBezTo>
                  <a:cubicBezTo>
                    <a:pt x="33030" y="75576"/>
                    <a:pt x="25334" y="83525"/>
                    <a:pt x="21675" y="93493"/>
                  </a:cubicBezTo>
                  <a:cubicBezTo>
                    <a:pt x="18142" y="102451"/>
                    <a:pt x="17889" y="112166"/>
                    <a:pt x="21044" y="121250"/>
                  </a:cubicBezTo>
                  <a:cubicBezTo>
                    <a:pt x="14988" y="128568"/>
                    <a:pt x="11707" y="137653"/>
                    <a:pt x="11581" y="147116"/>
                  </a:cubicBezTo>
                  <a:cubicBezTo>
                    <a:pt x="11581" y="157714"/>
                    <a:pt x="15618" y="167934"/>
                    <a:pt x="22936" y="175630"/>
                  </a:cubicBezTo>
                  <a:cubicBezTo>
                    <a:pt x="19278" y="185472"/>
                    <a:pt x="19530" y="196575"/>
                    <a:pt x="23693" y="206290"/>
                  </a:cubicBezTo>
                  <a:cubicBezTo>
                    <a:pt x="27478" y="215122"/>
                    <a:pt x="34292" y="222187"/>
                    <a:pt x="42872" y="226477"/>
                  </a:cubicBezTo>
                  <a:cubicBezTo>
                    <a:pt x="43755" y="235814"/>
                    <a:pt x="47918" y="244646"/>
                    <a:pt x="54606" y="251333"/>
                  </a:cubicBezTo>
                  <a:cubicBezTo>
                    <a:pt x="58264" y="254992"/>
                    <a:pt x="62554" y="257894"/>
                    <a:pt x="67223" y="259912"/>
                  </a:cubicBezTo>
                  <a:lnTo>
                    <a:pt x="352" y="385453"/>
                  </a:lnTo>
                  <a:cubicBezTo>
                    <a:pt x="-153" y="386462"/>
                    <a:pt x="-153" y="387850"/>
                    <a:pt x="604" y="388733"/>
                  </a:cubicBezTo>
                  <a:cubicBezTo>
                    <a:pt x="1361" y="389743"/>
                    <a:pt x="2497" y="390247"/>
                    <a:pt x="3633" y="389995"/>
                  </a:cubicBezTo>
                  <a:lnTo>
                    <a:pt x="56498" y="381794"/>
                  </a:lnTo>
                  <a:lnTo>
                    <a:pt x="79209" y="429991"/>
                  </a:lnTo>
                  <a:cubicBezTo>
                    <a:pt x="79713" y="431127"/>
                    <a:pt x="80849" y="431758"/>
                    <a:pt x="81984" y="431758"/>
                  </a:cubicBezTo>
                  <a:cubicBezTo>
                    <a:pt x="83120" y="431631"/>
                    <a:pt x="84255" y="431127"/>
                    <a:pt x="84887" y="430117"/>
                  </a:cubicBezTo>
                  <a:lnTo>
                    <a:pt x="157435" y="294105"/>
                  </a:lnTo>
                  <a:cubicBezTo>
                    <a:pt x="158570" y="294105"/>
                    <a:pt x="159832" y="294105"/>
                    <a:pt x="160968" y="294105"/>
                  </a:cubicBezTo>
                  <a:lnTo>
                    <a:pt x="233516" y="430117"/>
                  </a:lnTo>
                  <a:cubicBezTo>
                    <a:pt x="234021" y="431127"/>
                    <a:pt x="235156" y="431758"/>
                    <a:pt x="236292" y="431758"/>
                  </a:cubicBezTo>
                  <a:lnTo>
                    <a:pt x="236292" y="431758"/>
                  </a:lnTo>
                  <a:cubicBezTo>
                    <a:pt x="237427" y="431758"/>
                    <a:pt x="238563" y="431000"/>
                    <a:pt x="239068" y="429991"/>
                  </a:cubicBezTo>
                  <a:lnTo>
                    <a:pt x="261778" y="381794"/>
                  </a:lnTo>
                  <a:lnTo>
                    <a:pt x="314644" y="389995"/>
                  </a:lnTo>
                  <a:cubicBezTo>
                    <a:pt x="315780" y="390247"/>
                    <a:pt x="317041" y="389743"/>
                    <a:pt x="317672" y="388733"/>
                  </a:cubicBezTo>
                  <a:cubicBezTo>
                    <a:pt x="318303" y="387724"/>
                    <a:pt x="318429" y="386462"/>
                    <a:pt x="317925" y="385453"/>
                  </a:cubicBezTo>
                  <a:close/>
                  <a:moveTo>
                    <a:pt x="83247" y="263950"/>
                  </a:moveTo>
                  <a:cubicBezTo>
                    <a:pt x="87662" y="273287"/>
                    <a:pt x="95485" y="280478"/>
                    <a:pt x="105200" y="284137"/>
                  </a:cubicBezTo>
                  <a:cubicBezTo>
                    <a:pt x="109995" y="286030"/>
                    <a:pt x="115041" y="286913"/>
                    <a:pt x="120088" y="286913"/>
                  </a:cubicBezTo>
                  <a:lnTo>
                    <a:pt x="120215" y="286913"/>
                  </a:lnTo>
                  <a:cubicBezTo>
                    <a:pt x="124504" y="286913"/>
                    <a:pt x="128794" y="286156"/>
                    <a:pt x="132958" y="284768"/>
                  </a:cubicBezTo>
                  <a:cubicBezTo>
                    <a:pt x="135481" y="286787"/>
                    <a:pt x="138131" y="288427"/>
                    <a:pt x="141032" y="289941"/>
                  </a:cubicBezTo>
                  <a:lnTo>
                    <a:pt x="82615" y="399584"/>
                  </a:lnTo>
                  <a:lnTo>
                    <a:pt x="66844" y="366149"/>
                  </a:lnTo>
                  <a:cubicBezTo>
                    <a:pt x="66339" y="365013"/>
                    <a:pt x="65204" y="364382"/>
                    <a:pt x="63942" y="364382"/>
                  </a:cubicBezTo>
                  <a:cubicBezTo>
                    <a:pt x="63816" y="364382"/>
                    <a:pt x="63564" y="364382"/>
                    <a:pt x="63438" y="364382"/>
                  </a:cubicBezTo>
                  <a:lnTo>
                    <a:pt x="26721" y="370060"/>
                  </a:lnTo>
                  <a:lnTo>
                    <a:pt x="83120" y="264076"/>
                  </a:lnTo>
                  <a:close/>
                  <a:moveTo>
                    <a:pt x="128668" y="269123"/>
                  </a:moveTo>
                  <a:cubicBezTo>
                    <a:pt x="126018" y="270259"/>
                    <a:pt x="123243" y="270763"/>
                    <a:pt x="120341" y="270763"/>
                  </a:cubicBezTo>
                  <a:cubicBezTo>
                    <a:pt x="117439" y="270763"/>
                    <a:pt x="114032" y="270132"/>
                    <a:pt x="111004" y="268997"/>
                  </a:cubicBezTo>
                  <a:cubicBezTo>
                    <a:pt x="104695" y="266726"/>
                    <a:pt x="99649" y="261679"/>
                    <a:pt x="97378" y="255370"/>
                  </a:cubicBezTo>
                  <a:lnTo>
                    <a:pt x="94854" y="248557"/>
                  </a:lnTo>
                  <a:cubicBezTo>
                    <a:pt x="94350" y="247295"/>
                    <a:pt x="93088" y="246286"/>
                    <a:pt x="91700" y="246538"/>
                  </a:cubicBezTo>
                  <a:lnTo>
                    <a:pt x="82994" y="246917"/>
                  </a:lnTo>
                  <a:lnTo>
                    <a:pt x="82741" y="246917"/>
                  </a:lnTo>
                  <a:cubicBezTo>
                    <a:pt x="76433" y="246917"/>
                    <a:pt x="70377" y="244393"/>
                    <a:pt x="65961" y="239851"/>
                  </a:cubicBezTo>
                  <a:cubicBezTo>
                    <a:pt x="61671" y="235435"/>
                    <a:pt x="59148" y="229758"/>
                    <a:pt x="58895" y="223575"/>
                  </a:cubicBezTo>
                  <a:lnTo>
                    <a:pt x="58517" y="217393"/>
                  </a:lnTo>
                  <a:cubicBezTo>
                    <a:pt x="58517" y="216131"/>
                    <a:pt x="57634" y="215122"/>
                    <a:pt x="56498" y="214617"/>
                  </a:cubicBezTo>
                  <a:lnTo>
                    <a:pt x="50821" y="212220"/>
                  </a:lnTo>
                  <a:cubicBezTo>
                    <a:pt x="45143" y="209823"/>
                    <a:pt x="40727" y="205280"/>
                    <a:pt x="38330" y="199603"/>
                  </a:cubicBezTo>
                  <a:cubicBezTo>
                    <a:pt x="35554" y="193294"/>
                    <a:pt x="35554" y="186102"/>
                    <a:pt x="38330" y="179794"/>
                  </a:cubicBezTo>
                  <a:lnTo>
                    <a:pt x="40979" y="173485"/>
                  </a:lnTo>
                  <a:cubicBezTo>
                    <a:pt x="41484" y="172224"/>
                    <a:pt x="41231" y="170836"/>
                    <a:pt x="40222" y="169952"/>
                  </a:cubicBezTo>
                  <a:lnTo>
                    <a:pt x="35175" y="165284"/>
                  </a:lnTo>
                  <a:cubicBezTo>
                    <a:pt x="30128" y="160616"/>
                    <a:pt x="27352" y="153929"/>
                    <a:pt x="27352" y="147116"/>
                  </a:cubicBezTo>
                  <a:cubicBezTo>
                    <a:pt x="27352" y="140933"/>
                    <a:pt x="29876" y="135003"/>
                    <a:pt x="34166" y="130335"/>
                  </a:cubicBezTo>
                  <a:lnTo>
                    <a:pt x="38077" y="125793"/>
                  </a:lnTo>
                  <a:cubicBezTo>
                    <a:pt x="38834" y="124909"/>
                    <a:pt x="39087" y="123648"/>
                    <a:pt x="38582" y="122512"/>
                  </a:cubicBezTo>
                  <a:lnTo>
                    <a:pt x="36311" y="116961"/>
                  </a:lnTo>
                  <a:cubicBezTo>
                    <a:pt x="34040" y="111283"/>
                    <a:pt x="34166" y="104974"/>
                    <a:pt x="36311" y="99297"/>
                  </a:cubicBezTo>
                  <a:cubicBezTo>
                    <a:pt x="38582" y="92988"/>
                    <a:pt x="43629" y="87941"/>
                    <a:pt x="49937" y="85670"/>
                  </a:cubicBezTo>
                  <a:lnTo>
                    <a:pt x="56750" y="83147"/>
                  </a:lnTo>
                  <a:cubicBezTo>
                    <a:pt x="58012" y="82642"/>
                    <a:pt x="58895" y="81380"/>
                    <a:pt x="58769" y="79992"/>
                  </a:cubicBezTo>
                  <a:lnTo>
                    <a:pt x="58391" y="72675"/>
                  </a:lnTo>
                  <a:cubicBezTo>
                    <a:pt x="57886" y="65861"/>
                    <a:pt x="60535" y="59174"/>
                    <a:pt x="65456" y="54380"/>
                  </a:cubicBezTo>
                  <a:cubicBezTo>
                    <a:pt x="69873" y="50090"/>
                    <a:pt x="75676" y="47567"/>
                    <a:pt x="81733" y="47314"/>
                  </a:cubicBezTo>
                  <a:lnTo>
                    <a:pt x="88041" y="46936"/>
                  </a:lnTo>
                  <a:cubicBezTo>
                    <a:pt x="89303" y="46936"/>
                    <a:pt x="90312" y="46179"/>
                    <a:pt x="90817" y="45043"/>
                  </a:cubicBezTo>
                  <a:lnTo>
                    <a:pt x="93214" y="39365"/>
                  </a:lnTo>
                  <a:cubicBezTo>
                    <a:pt x="95611" y="33688"/>
                    <a:pt x="100153" y="29398"/>
                    <a:pt x="105831" y="27001"/>
                  </a:cubicBezTo>
                  <a:cubicBezTo>
                    <a:pt x="108859" y="25613"/>
                    <a:pt x="112013" y="24982"/>
                    <a:pt x="115168" y="24982"/>
                  </a:cubicBezTo>
                  <a:lnTo>
                    <a:pt x="115168" y="24982"/>
                  </a:lnTo>
                  <a:cubicBezTo>
                    <a:pt x="118701" y="24982"/>
                    <a:pt x="122233" y="25739"/>
                    <a:pt x="125514" y="27127"/>
                  </a:cubicBezTo>
                  <a:lnTo>
                    <a:pt x="131949" y="29776"/>
                  </a:lnTo>
                  <a:cubicBezTo>
                    <a:pt x="133210" y="30281"/>
                    <a:pt x="134598" y="30029"/>
                    <a:pt x="135481" y="29019"/>
                  </a:cubicBezTo>
                  <a:lnTo>
                    <a:pt x="140275" y="23973"/>
                  </a:lnTo>
                  <a:cubicBezTo>
                    <a:pt x="144944" y="19052"/>
                    <a:pt x="151379" y="16276"/>
                    <a:pt x="158192" y="16276"/>
                  </a:cubicBezTo>
                  <a:lnTo>
                    <a:pt x="158444" y="16276"/>
                  </a:lnTo>
                  <a:cubicBezTo>
                    <a:pt x="164626" y="16276"/>
                    <a:pt x="170683" y="18799"/>
                    <a:pt x="175351" y="23089"/>
                  </a:cubicBezTo>
                  <a:lnTo>
                    <a:pt x="180020" y="27001"/>
                  </a:lnTo>
                  <a:cubicBezTo>
                    <a:pt x="180903" y="27758"/>
                    <a:pt x="182164" y="28010"/>
                    <a:pt x="183300" y="27505"/>
                  </a:cubicBezTo>
                  <a:lnTo>
                    <a:pt x="188978" y="25234"/>
                  </a:lnTo>
                  <a:cubicBezTo>
                    <a:pt x="191627" y="24225"/>
                    <a:pt x="194403" y="23594"/>
                    <a:pt x="197305" y="23594"/>
                  </a:cubicBezTo>
                  <a:cubicBezTo>
                    <a:pt x="200207" y="23720"/>
                    <a:pt x="203614" y="24099"/>
                    <a:pt x="206642" y="25360"/>
                  </a:cubicBezTo>
                  <a:cubicBezTo>
                    <a:pt x="212950" y="27631"/>
                    <a:pt x="217997" y="32678"/>
                    <a:pt x="220268" y="38987"/>
                  </a:cubicBezTo>
                  <a:lnTo>
                    <a:pt x="222792" y="45800"/>
                  </a:lnTo>
                  <a:cubicBezTo>
                    <a:pt x="223296" y="47062"/>
                    <a:pt x="224558" y="47945"/>
                    <a:pt x="225946" y="47819"/>
                  </a:cubicBezTo>
                  <a:lnTo>
                    <a:pt x="234652" y="47440"/>
                  </a:lnTo>
                  <a:cubicBezTo>
                    <a:pt x="241212" y="47440"/>
                    <a:pt x="247269" y="49964"/>
                    <a:pt x="251685" y="54506"/>
                  </a:cubicBezTo>
                  <a:cubicBezTo>
                    <a:pt x="255975" y="58796"/>
                    <a:pt x="258498" y="64600"/>
                    <a:pt x="258750" y="70782"/>
                  </a:cubicBezTo>
                  <a:lnTo>
                    <a:pt x="259129" y="76964"/>
                  </a:lnTo>
                  <a:cubicBezTo>
                    <a:pt x="259129" y="78226"/>
                    <a:pt x="260012" y="79235"/>
                    <a:pt x="261148" y="79740"/>
                  </a:cubicBezTo>
                  <a:lnTo>
                    <a:pt x="266825" y="82137"/>
                  </a:lnTo>
                  <a:cubicBezTo>
                    <a:pt x="272503" y="84535"/>
                    <a:pt x="276919" y="89077"/>
                    <a:pt x="279316" y="94755"/>
                  </a:cubicBezTo>
                  <a:cubicBezTo>
                    <a:pt x="282092" y="101063"/>
                    <a:pt x="281966" y="108255"/>
                    <a:pt x="279316" y="114563"/>
                  </a:cubicBezTo>
                  <a:lnTo>
                    <a:pt x="276666" y="120872"/>
                  </a:lnTo>
                  <a:cubicBezTo>
                    <a:pt x="276162" y="122134"/>
                    <a:pt x="276415" y="123522"/>
                    <a:pt x="277423" y="124405"/>
                  </a:cubicBezTo>
                  <a:lnTo>
                    <a:pt x="282471" y="129073"/>
                  </a:lnTo>
                  <a:cubicBezTo>
                    <a:pt x="287518" y="133741"/>
                    <a:pt x="290293" y="140302"/>
                    <a:pt x="290293" y="147242"/>
                  </a:cubicBezTo>
                  <a:cubicBezTo>
                    <a:pt x="290293" y="153298"/>
                    <a:pt x="288022" y="159102"/>
                    <a:pt x="283858" y="163644"/>
                  </a:cubicBezTo>
                  <a:lnTo>
                    <a:pt x="279569" y="168312"/>
                  </a:lnTo>
                  <a:cubicBezTo>
                    <a:pt x="278686" y="169195"/>
                    <a:pt x="278559" y="170583"/>
                    <a:pt x="278937" y="171719"/>
                  </a:cubicBezTo>
                  <a:lnTo>
                    <a:pt x="281335" y="177523"/>
                  </a:lnTo>
                  <a:cubicBezTo>
                    <a:pt x="283606" y="183200"/>
                    <a:pt x="283480" y="189383"/>
                    <a:pt x="281209" y="195187"/>
                  </a:cubicBezTo>
                  <a:cubicBezTo>
                    <a:pt x="278937" y="201495"/>
                    <a:pt x="273891" y="206542"/>
                    <a:pt x="267582" y="208813"/>
                  </a:cubicBezTo>
                  <a:lnTo>
                    <a:pt x="260769" y="211337"/>
                  </a:lnTo>
                  <a:cubicBezTo>
                    <a:pt x="259507" y="211841"/>
                    <a:pt x="258624" y="213103"/>
                    <a:pt x="258750" y="214491"/>
                  </a:cubicBezTo>
                  <a:lnTo>
                    <a:pt x="259129" y="221809"/>
                  </a:lnTo>
                  <a:cubicBezTo>
                    <a:pt x="259634" y="228622"/>
                    <a:pt x="256984" y="235309"/>
                    <a:pt x="252064" y="240104"/>
                  </a:cubicBezTo>
                  <a:cubicBezTo>
                    <a:pt x="247647" y="244393"/>
                    <a:pt x="241843" y="246917"/>
                    <a:pt x="235787" y="247169"/>
                  </a:cubicBezTo>
                  <a:lnTo>
                    <a:pt x="229479" y="247548"/>
                  </a:lnTo>
                  <a:cubicBezTo>
                    <a:pt x="228217" y="247548"/>
                    <a:pt x="227208" y="248431"/>
                    <a:pt x="226703" y="249566"/>
                  </a:cubicBezTo>
                  <a:lnTo>
                    <a:pt x="224432" y="255244"/>
                  </a:lnTo>
                  <a:cubicBezTo>
                    <a:pt x="222035" y="260922"/>
                    <a:pt x="217492" y="265212"/>
                    <a:pt x="211815" y="267609"/>
                  </a:cubicBezTo>
                  <a:cubicBezTo>
                    <a:pt x="208913" y="268871"/>
                    <a:pt x="205632" y="269628"/>
                    <a:pt x="202352" y="269628"/>
                  </a:cubicBezTo>
                  <a:lnTo>
                    <a:pt x="202352" y="269628"/>
                  </a:lnTo>
                  <a:cubicBezTo>
                    <a:pt x="198819" y="269628"/>
                    <a:pt x="195287" y="268871"/>
                    <a:pt x="192006" y="267483"/>
                  </a:cubicBezTo>
                  <a:lnTo>
                    <a:pt x="185571" y="264833"/>
                  </a:lnTo>
                  <a:cubicBezTo>
                    <a:pt x="184309" y="264328"/>
                    <a:pt x="182921" y="264581"/>
                    <a:pt x="182038" y="265590"/>
                  </a:cubicBezTo>
                  <a:lnTo>
                    <a:pt x="177244" y="270637"/>
                  </a:lnTo>
                  <a:cubicBezTo>
                    <a:pt x="172575" y="275558"/>
                    <a:pt x="166140" y="278333"/>
                    <a:pt x="159327" y="278333"/>
                  </a:cubicBezTo>
                  <a:lnTo>
                    <a:pt x="159075" y="278333"/>
                  </a:lnTo>
                  <a:cubicBezTo>
                    <a:pt x="152893" y="278333"/>
                    <a:pt x="146837" y="275810"/>
                    <a:pt x="142295" y="271646"/>
                  </a:cubicBezTo>
                  <a:cubicBezTo>
                    <a:pt x="142295" y="271646"/>
                    <a:pt x="142295" y="271646"/>
                    <a:pt x="142295" y="271646"/>
                  </a:cubicBezTo>
                  <a:lnTo>
                    <a:pt x="137626" y="267735"/>
                  </a:lnTo>
                  <a:cubicBezTo>
                    <a:pt x="137626" y="267735"/>
                    <a:pt x="136364" y="266978"/>
                    <a:pt x="135607" y="266978"/>
                  </a:cubicBezTo>
                  <a:cubicBezTo>
                    <a:pt x="135229" y="266978"/>
                    <a:pt x="134850" y="266978"/>
                    <a:pt x="134472" y="267230"/>
                  </a:cubicBezTo>
                  <a:lnTo>
                    <a:pt x="128921" y="269501"/>
                  </a:lnTo>
                  <a:close/>
                  <a:moveTo>
                    <a:pt x="176992" y="290194"/>
                  </a:moveTo>
                  <a:cubicBezTo>
                    <a:pt x="180903" y="288301"/>
                    <a:pt x="184435" y="285904"/>
                    <a:pt x="187590" y="282876"/>
                  </a:cubicBezTo>
                  <a:cubicBezTo>
                    <a:pt x="192258" y="284642"/>
                    <a:pt x="197179" y="285525"/>
                    <a:pt x="202226" y="285525"/>
                  </a:cubicBezTo>
                  <a:lnTo>
                    <a:pt x="202226" y="285525"/>
                  </a:lnTo>
                  <a:cubicBezTo>
                    <a:pt x="207777" y="285525"/>
                    <a:pt x="213203" y="284390"/>
                    <a:pt x="218249" y="282119"/>
                  </a:cubicBezTo>
                  <a:cubicBezTo>
                    <a:pt x="225694" y="278964"/>
                    <a:pt x="231876" y="273665"/>
                    <a:pt x="236166" y="266978"/>
                  </a:cubicBezTo>
                  <a:lnTo>
                    <a:pt x="291050" y="370060"/>
                  </a:lnTo>
                  <a:lnTo>
                    <a:pt x="254335" y="364382"/>
                  </a:lnTo>
                  <a:cubicBezTo>
                    <a:pt x="252946" y="364130"/>
                    <a:pt x="251558" y="364887"/>
                    <a:pt x="251054" y="366149"/>
                  </a:cubicBezTo>
                  <a:lnTo>
                    <a:pt x="235283" y="399584"/>
                  </a:lnTo>
                  <a:lnTo>
                    <a:pt x="176992" y="290194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86" name="Freihandform: Form 485">
              <a:extLst>
                <a:ext uri="{FF2B5EF4-FFF2-40B4-BE49-F238E27FC236}">
                  <a16:creationId xmlns:a16="http://schemas.microsoft.com/office/drawing/2014/main" id="{F032844E-38B4-8B0A-9484-4C5FFB98E289}"/>
                </a:ext>
              </a:extLst>
            </p:cNvPr>
            <p:cNvSpPr/>
            <p:nvPr/>
          </p:nvSpPr>
          <p:spPr bwMode="gray">
            <a:xfrm>
              <a:off x="11228968" y="4638383"/>
              <a:ext cx="177396" cy="178910"/>
            </a:xfrm>
            <a:custGeom>
              <a:avLst/>
              <a:gdLst>
                <a:gd name="connsiteX0" fmla="*/ 177397 w 177396"/>
                <a:gd name="connsiteY0" fmla="*/ 89455 h 178910"/>
                <a:gd name="connsiteX1" fmla="*/ 88699 w 177396"/>
                <a:gd name="connsiteY1" fmla="*/ 0 h 178910"/>
                <a:gd name="connsiteX2" fmla="*/ 0 w 177396"/>
                <a:gd name="connsiteY2" fmla="*/ 89455 h 178910"/>
                <a:gd name="connsiteX3" fmla="*/ 88699 w 177396"/>
                <a:gd name="connsiteY3" fmla="*/ 178911 h 178910"/>
                <a:gd name="connsiteX4" fmla="*/ 177397 w 177396"/>
                <a:gd name="connsiteY4" fmla="*/ 89455 h 178910"/>
                <a:gd name="connsiteX5" fmla="*/ 161247 w 177396"/>
                <a:gd name="connsiteY5" fmla="*/ 89455 h 178910"/>
                <a:gd name="connsiteX6" fmla="*/ 89077 w 177396"/>
                <a:gd name="connsiteY6" fmla="*/ 162635 h 178910"/>
                <a:gd name="connsiteX7" fmla="*/ 88699 w 177396"/>
                <a:gd name="connsiteY7" fmla="*/ 162635 h 178910"/>
                <a:gd name="connsiteX8" fmla="*/ 16150 w 177396"/>
                <a:gd name="connsiteY8" fmla="*/ 89455 h 178910"/>
                <a:gd name="connsiteX9" fmla="*/ 88699 w 177396"/>
                <a:gd name="connsiteY9" fmla="*/ 16276 h 178910"/>
                <a:gd name="connsiteX10" fmla="*/ 161247 w 177396"/>
                <a:gd name="connsiteY10" fmla="*/ 89455 h 17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396" h="178910">
                  <a:moveTo>
                    <a:pt x="177397" y="89455"/>
                  </a:moveTo>
                  <a:cubicBezTo>
                    <a:pt x="177397" y="40122"/>
                    <a:pt x="137652" y="0"/>
                    <a:pt x="88699" y="0"/>
                  </a:cubicBezTo>
                  <a:cubicBezTo>
                    <a:pt x="39744" y="0"/>
                    <a:pt x="0" y="40122"/>
                    <a:pt x="0" y="89455"/>
                  </a:cubicBezTo>
                  <a:cubicBezTo>
                    <a:pt x="0" y="138788"/>
                    <a:pt x="39744" y="178911"/>
                    <a:pt x="88699" y="178911"/>
                  </a:cubicBezTo>
                  <a:cubicBezTo>
                    <a:pt x="137652" y="178911"/>
                    <a:pt x="177397" y="138788"/>
                    <a:pt x="177397" y="89455"/>
                  </a:cubicBezTo>
                  <a:close/>
                  <a:moveTo>
                    <a:pt x="161247" y="89455"/>
                  </a:moveTo>
                  <a:cubicBezTo>
                    <a:pt x="161247" y="129704"/>
                    <a:pt x="128821" y="162382"/>
                    <a:pt x="89077" y="162635"/>
                  </a:cubicBezTo>
                  <a:cubicBezTo>
                    <a:pt x="89077" y="162635"/>
                    <a:pt x="88824" y="162635"/>
                    <a:pt x="88699" y="162635"/>
                  </a:cubicBezTo>
                  <a:cubicBezTo>
                    <a:pt x="48702" y="162635"/>
                    <a:pt x="16150" y="129830"/>
                    <a:pt x="16150" y="89455"/>
                  </a:cubicBezTo>
                  <a:cubicBezTo>
                    <a:pt x="16150" y="49081"/>
                    <a:pt x="48702" y="16276"/>
                    <a:pt x="88699" y="16276"/>
                  </a:cubicBezTo>
                  <a:cubicBezTo>
                    <a:pt x="128695" y="16276"/>
                    <a:pt x="161247" y="49081"/>
                    <a:pt x="161247" y="89455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87" name="Freihandform: Form 486">
            <a:extLst>
              <a:ext uri="{FF2B5EF4-FFF2-40B4-BE49-F238E27FC236}">
                <a16:creationId xmlns:a16="http://schemas.microsoft.com/office/drawing/2014/main" id="{7E5A4B19-2B11-A641-9927-DBD45C365E90}"/>
              </a:ext>
            </a:extLst>
          </p:cNvPr>
          <p:cNvSpPr>
            <a:spLocks noChangeAspect="1"/>
          </p:cNvSpPr>
          <p:nvPr/>
        </p:nvSpPr>
        <p:spPr bwMode="gray">
          <a:xfrm>
            <a:off x="8818493" y="5413588"/>
            <a:ext cx="385076" cy="337886"/>
          </a:xfrm>
          <a:custGeom>
            <a:avLst/>
            <a:gdLst>
              <a:gd name="connsiteX0" fmla="*/ 384822 w 385076"/>
              <a:gd name="connsiteY0" fmla="*/ 164149 h 337886"/>
              <a:gd name="connsiteX1" fmla="*/ 353279 w 385076"/>
              <a:gd name="connsiteY1" fmla="*/ 132606 h 337886"/>
              <a:gd name="connsiteX2" fmla="*/ 263445 w 385076"/>
              <a:gd name="connsiteY2" fmla="*/ 132606 h 337886"/>
              <a:gd name="connsiteX3" fmla="*/ 252342 w 385076"/>
              <a:gd name="connsiteY3" fmla="*/ 122134 h 337886"/>
              <a:gd name="connsiteX4" fmla="*/ 254613 w 385076"/>
              <a:gd name="connsiteY4" fmla="*/ 114437 h 337886"/>
              <a:gd name="connsiteX5" fmla="*/ 266600 w 385076"/>
              <a:gd name="connsiteY5" fmla="*/ 31921 h 337886"/>
              <a:gd name="connsiteX6" fmla="*/ 235309 w 385076"/>
              <a:gd name="connsiteY6" fmla="*/ 0 h 337886"/>
              <a:gd name="connsiteX7" fmla="*/ 235057 w 385076"/>
              <a:gd name="connsiteY7" fmla="*/ 0 h 337886"/>
              <a:gd name="connsiteX8" fmla="*/ 212977 w 385076"/>
              <a:gd name="connsiteY8" fmla="*/ 9084 h 337886"/>
              <a:gd name="connsiteX9" fmla="*/ 203514 w 385076"/>
              <a:gd name="connsiteY9" fmla="*/ 31417 h 337886"/>
              <a:gd name="connsiteX10" fmla="*/ 128190 w 385076"/>
              <a:gd name="connsiteY10" fmla="*/ 137779 h 337886"/>
              <a:gd name="connsiteX11" fmla="*/ 112671 w 385076"/>
              <a:gd name="connsiteY11" fmla="*/ 141942 h 337886"/>
              <a:gd name="connsiteX12" fmla="*/ 105731 w 385076"/>
              <a:gd name="connsiteY12" fmla="*/ 141942 h 337886"/>
              <a:gd name="connsiteX13" fmla="*/ 105731 w 385076"/>
              <a:gd name="connsiteY13" fmla="*/ 140302 h 337886"/>
              <a:gd name="connsiteX14" fmla="*/ 83652 w 385076"/>
              <a:gd name="connsiteY14" fmla="*/ 118222 h 337886"/>
              <a:gd name="connsiteX15" fmla="*/ 3154 w 385076"/>
              <a:gd name="connsiteY15" fmla="*/ 118222 h 337886"/>
              <a:gd name="connsiteX16" fmla="*/ 0 w 385076"/>
              <a:gd name="connsiteY16" fmla="*/ 121377 h 337886"/>
              <a:gd name="connsiteX17" fmla="*/ 0 w 385076"/>
              <a:gd name="connsiteY17" fmla="*/ 320475 h 337886"/>
              <a:gd name="connsiteX18" fmla="*/ 3154 w 385076"/>
              <a:gd name="connsiteY18" fmla="*/ 323629 h 337886"/>
              <a:gd name="connsiteX19" fmla="*/ 83652 w 385076"/>
              <a:gd name="connsiteY19" fmla="*/ 323629 h 337886"/>
              <a:gd name="connsiteX20" fmla="*/ 105731 w 385076"/>
              <a:gd name="connsiteY20" fmla="*/ 301549 h 337886"/>
              <a:gd name="connsiteX21" fmla="*/ 105731 w 385076"/>
              <a:gd name="connsiteY21" fmla="*/ 299909 h 337886"/>
              <a:gd name="connsiteX22" fmla="*/ 121503 w 385076"/>
              <a:gd name="connsiteY22" fmla="*/ 299909 h 337886"/>
              <a:gd name="connsiteX23" fmla="*/ 152289 w 385076"/>
              <a:gd name="connsiteY23" fmla="*/ 313788 h 337886"/>
              <a:gd name="connsiteX24" fmla="*/ 220926 w 385076"/>
              <a:gd name="connsiteY24" fmla="*/ 337886 h 337886"/>
              <a:gd name="connsiteX25" fmla="*/ 306091 w 385076"/>
              <a:gd name="connsiteY25" fmla="*/ 337886 h 337886"/>
              <a:gd name="connsiteX26" fmla="*/ 337634 w 385076"/>
              <a:gd name="connsiteY26" fmla="*/ 306343 h 337886"/>
              <a:gd name="connsiteX27" fmla="*/ 333218 w 385076"/>
              <a:gd name="connsiteY27" fmla="*/ 290320 h 337886"/>
              <a:gd name="connsiteX28" fmla="*/ 361354 w 385076"/>
              <a:gd name="connsiteY28" fmla="*/ 258903 h 337886"/>
              <a:gd name="connsiteX29" fmla="*/ 355676 w 385076"/>
              <a:gd name="connsiteY29" fmla="*/ 240608 h 337886"/>
              <a:gd name="connsiteX30" fmla="*/ 367158 w 385076"/>
              <a:gd name="connsiteY30" fmla="*/ 232786 h 337886"/>
              <a:gd name="connsiteX31" fmla="*/ 368799 w 385076"/>
              <a:gd name="connsiteY31" fmla="*/ 191654 h 337886"/>
              <a:gd name="connsiteX32" fmla="*/ 385074 w 385076"/>
              <a:gd name="connsiteY32" fmla="*/ 164022 h 337886"/>
              <a:gd name="connsiteX33" fmla="*/ 347349 w 385076"/>
              <a:gd name="connsiteY33" fmla="*/ 226729 h 337886"/>
              <a:gd name="connsiteX34" fmla="*/ 341167 w 385076"/>
              <a:gd name="connsiteY34" fmla="*/ 230136 h 337886"/>
              <a:gd name="connsiteX35" fmla="*/ 341167 w 385076"/>
              <a:gd name="connsiteY35" fmla="*/ 248052 h 337886"/>
              <a:gd name="connsiteX36" fmla="*/ 345583 w 385076"/>
              <a:gd name="connsiteY36" fmla="*/ 259029 h 337886"/>
              <a:gd name="connsiteX37" fmla="*/ 329811 w 385076"/>
              <a:gd name="connsiteY37" fmla="*/ 274927 h 337886"/>
              <a:gd name="connsiteX38" fmla="*/ 327036 w 385076"/>
              <a:gd name="connsiteY38" fmla="*/ 274927 h 337886"/>
              <a:gd name="connsiteX39" fmla="*/ 318204 w 385076"/>
              <a:gd name="connsiteY39" fmla="*/ 278586 h 337886"/>
              <a:gd name="connsiteX40" fmla="*/ 318078 w 385076"/>
              <a:gd name="connsiteY40" fmla="*/ 296502 h 337886"/>
              <a:gd name="connsiteX41" fmla="*/ 321989 w 385076"/>
              <a:gd name="connsiteY41" fmla="*/ 306470 h 337886"/>
              <a:gd name="connsiteX42" fmla="*/ 306218 w 385076"/>
              <a:gd name="connsiteY42" fmla="*/ 322367 h 337886"/>
              <a:gd name="connsiteX43" fmla="*/ 221052 w 385076"/>
              <a:gd name="connsiteY43" fmla="*/ 322367 h 337886"/>
              <a:gd name="connsiteX44" fmla="*/ 162130 w 385076"/>
              <a:gd name="connsiteY44" fmla="*/ 301549 h 337886"/>
              <a:gd name="connsiteX45" fmla="*/ 121629 w 385076"/>
              <a:gd name="connsiteY45" fmla="*/ 284390 h 337886"/>
              <a:gd name="connsiteX46" fmla="*/ 105858 w 385076"/>
              <a:gd name="connsiteY46" fmla="*/ 284390 h 337886"/>
              <a:gd name="connsiteX47" fmla="*/ 105858 w 385076"/>
              <a:gd name="connsiteY47" fmla="*/ 157966 h 337886"/>
              <a:gd name="connsiteX48" fmla="*/ 112797 w 385076"/>
              <a:gd name="connsiteY48" fmla="*/ 157966 h 337886"/>
              <a:gd name="connsiteX49" fmla="*/ 136391 w 385076"/>
              <a:gd name="connsiteY49" fmla="*/ 151532 h 337886"/>
              <a:gd name="connsiteX50" fmla="*/ 219412 w 385076"/>
              <a:gd name="connsiteY50" fmla="*/ 31543 h 337886"/>
              <a:gd name="connsiteX51" fmla="*/ 235309 w 385076"/>
              <a:gd name="connsiteY51" fmla="*/ 15771 h 337886"/>
              <a:gd name="connsiteX52" fmla="*/ 236193 w 385076"/>
              <a:gd name="connsiteY52" fmla="*/ 15771 h 337886"/>
              <a:gd name="connsiteX53" fmla="*/ 250955 w 385076"/>
              <a:gd name="connsiteY53" fmla="*/ 32678 h 337886"/>
              <a:gd name="connsiteX54" fmla="*/ 239978 w 385076"/>
              <a:gd name="connsiteY54" fmla="*/ 109012 h 337886"/>
              <a:gd name="connsiteX55" fmla="*/ 236823 w 385076"/>
              <a:gd name="connsiteY55" fmla="*/ 121250 h 337886"/>
              <a:gd name="connsiteX56" fmla="*/ 236823 w 385076"/>
              <a:gd name="connsiteY56" fmla="*/ 122638 h 337886"/>
              <a:gd name="connsiteX57" fmla="*/ 263445 w 385076"/>
              <a:gd name="connsiteY57" fmla="*/ 148377 h 337886"/>
              <a:gd name="connsiteX58" fmla="*/ 353532 w 385076"/>
              <a:gd name="connsiteY58" fmla="*/ 148377 h 337886"/>
              <a:gd name="connsiteX59" fmla="*/ 369303 w 385076"/>
              <a:gd name="connsiteY59" fmla="*/ 164275 h 337886"/>
              <a:gd name="connsiteX60" fmla="*/ 359210 w 385076"/>
              <a:gd name="connsiteY60" fmla="*/ 178785 h 337886"/>
              <a:gd name="connsiteX61" fmla="*/ 354162 w 385076"/>
              <a:gd name="connsiteY61" fmla="*/ 182065 h 337886"/>
              <a:gd name="connsiteX62" fmla="*/ 354793 w 385076"/>
              <a:gd name="connsiteY62" fmla="*/ 199981 h 337886"/>
              <a:gd name="connsiteX63" fmla="*/ 359461 w 385076"/>
              <a:gd name="connsiteY63" fmla="*/ 208056 h 337886"/>
              <a:gd name="connsiteX64" fmla="*/ 347476 w 385076"/>
              <a:gd name="connsiteY64" fmla="*/ 226729 h 337886"/>
              <a:gd name="connsiteX65" fmla="*/ 89960 w 385076"/>
              <a:gd name="connsiteY65" fmla="*/ 140555 h 337886"/>
              <a:gd name="connsiteX66" fmla="*/ 89960 w 385076"/>
              <a:gd name="connsiteY66" fmla="*/ 301675 h 337886"/>
              <a:gd name="connsiteX67" fmla="*/ 83652 w 385076"/>
              <a:gd name="connsiteY67" fmla="*/ 307984 h 337886"/>
              <a:gd name="connsiteX68" fmla="*/ 15771 w 385076"/>
              <a:gd name="connsiteY68" fmla="*/ 307984 h 337886"/>
              <a:gd name="connsiteX69" fmla="*/ 15771 w 385076"/>
              <a:gd name="connsiteY69" fmla="*/ 134120 h 337886"/>
              <a:gd name="connsiteX70" fmla="*/ 83525 w 385076"/>
              <a:gd name="connsiteY70" fmla="*/ 134120 h 337886"/>
              <a:gd name="connsiteX71" fmla="*/ 89834 w 385076"/>
              <a:gd name="connsiteY71" fmla="*/ 140429 h 33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5076" h="337886">
                <a:moveTo>
                  <a:pt x="384822" y="164149"/>
                </a:moveTo>
                <a:cubicBezTo>
                  <a:pt x="384822" y="146737"/>
                  <a:pt x="370691" y="132606"/>
                  <a:pt x="353279" y="132606"/>
                </a:cubicBezTo>
                <a:lnTo>
                  <a:pt x="263445" y="132606"/>
                </a:lnTo>
                <a:cubicBezTo>
                  <a:pt x="257516" y="132606"/>
                  <a:pt x="252595" y="127811"/>
                  <a:pt x="252342" y="122134"/>
                </a:cubicBezTo>
                <a:cubicBezTo>
                  <a:pt x="252342" y="120493"/>
                  <a:pt x="253352" y="117970"/>
                  <a:pt x="254613" y="114437"/>
                </a:cubicBezTo>
                <a:cubicBezTo>
                  <a:pt x="258777" y="102703"/>
                  <a:pt x="266473" y="80876"/>
                  <a:pt x="266600" y="31921"/>
                </a:cubicBezTo>
                <a:cubicBezTo>
                  <a:pt x="266726" y="14510"/>
                  <a:pt x="252721" y="252"/>
                  <a:pt x="235309" y="0"/>
                </a:cubicBezTo>
                <a:lnTo>
                  <a:pt x="235057" y="0"/>
                </a:lnTo>
                <a:cubicBezTo>
                  <a:pt x="226730" y="0"/>
                  <a:pt x="218907" y="3154"/>
                  <a:pt x="212977" y="9084"/>
                </a:cubicBezTo>
                <a:cubicBezTo>
                  <a:pt x="206921" y="15014"/>
                  <a:pt x="203640" y="22837"/>
                  <a:pt x="203514" y="31417"/>
                </a:cubicBezTo>
                <a:cubicBezTo>
                  <a:pt x="203514" y="87563"/>
                  <a:pt x="150901" y="124531"/>
                  <a:pt x="128190" y="137779"/>
                </a:cubicBezTo>
                <a:cubicBezTo>
                  <a:pt x="123522" y="140555"/>
                  <a:pt x="118097" y="141942"/>
                  <a:pt x="112671" y="141942"/>
                </a:cubicBezTo>
                <a:lnTo>
                  <a:pt x="105731" y="141942"/>
                </a:lnTo>
                <a:lnTo>
                  <a:pt x="105731" y="140302"/>
                </a:lnTo>
                <a:cubicBezTo>
                  <a:pt x="105731" y="128190"/>
                  <a:pt x="95764" y="118222"/>
                  <a:pt x="83652" y="118222"/>
                </a:cubicBezTo>
                <a:lnTo>
                  <a:pt x="3154" y="118222"/>
                </a:lnTo>
                <a:cubicBezTo>
                  <a:pt x="1388" y="118222"/>
                  <a:pt x="0" y="119610"/>
                  <a:pt x="0" y="121377"/>
                </a:cubicBezTo>
                <a:lnTo>
                  <a:pt x="0" y="320475"/>
                </a:lnTo>
                <a:cubicBezTo>
                  <a:pt x="0" y="322241"/>
                  <a:pt x="1388" y="323629"/>
                  <a:pt x="3154" y="323629"/>
                </a:cubicBezTo>
                <a:lnTo>
                  <a:pt x="83652" y="323629"/>
                </a:lnTo>
                <a:cubicBezTo>
                  <a:pt x="95764" y="323629"/>
                  <a:pt x="105731" y="313661"/>
                  <a:pt x="105731" y="301549"/>
                </a:cubicBezTo>
                <a:lnTo>
                  <a:pt x="105731" y="299909"/>
                </a:lnTo>
                <a:lnTo>
                  <a:pt x="121503" y="299909"/>
                </a:lnTo>
                <a:cubicBezTo>
                  <a:pt x="134625" y="299909"/>
                  <a:pt x="142448" y="305965"/>
                  <a:pt x="152289" y="313788"/>
                </a:cubicBezTo>
                <a:cubicBezTo>
                  <a:pt x="166042" y="324512"/>
                  <a:pt x="183074" y="337886"/>
                  <a:pt x="220926" y="337886"/>
                </a:cubicBezTo>
                <a:lnTo>
                  <a:pt x="306091" y="337886"/>
                </a:lnTo>
                <a:cubicBezTo>
                  <a:pt x="323377" y="337886"/>
                  <a:pt x="337634" y="323629"/>
                  <a:pt x="337634" y="306343"/>
                </a:cubicBezTo>
                <a:cubicBezTo>
                  <a:pt x="337634" y="300540"/>
                  <a:pt x="336120" y="295114"/>
                  <a:pt x="333218" y="290320"/>
                </a:cubicBezTo>
                <a:cubicBezTo>
                  <a:pt x="348990" y="288553"/>
                  <a:pt x="361228" y="275179"/>
                  <a:pt x="361354" y="258903"/>
                </a:cubicBezTo>
                <a:cubicBezTo>
                  <a:pt x="361354" y="252216"/>
                  <a:pt x="359336" y="245908"/>
                  <a:pt x="355676" y="240608"/>
                </a:cubicBezTo>
                <a:cubicBezTo>
                  <a:pt x="359967" y="238968"/>
                  <a:pt x="363878" y="236319"/>
                  <a:pt x="367158" y="232786"/>
                </a:cubicBezTo>
                <a:cubicBezTo>
                  <a:pt x="377883" y="221304"/>
                  <a:pt x="378387" y="203640"/>
                  <a:pt x="368799" y="191654"/>
                </a:cubicBezTo>
                <a:cubicBezTo>
                  <a:pt x="378892" y="186229"/>
                  <a:pt x="385201" y="175630"/>
                  <a:pt x="385074" y="164022"/>
                </a:cubicBezTo>
                <a:close/>
                <a:moveTo>
                  <a:pt x="347349" y="226729"/>
                </a:moveTo>
                <a:cubicBezTo>
                  <a:pt x="345078" y="227234"/>
                  <a:pt x="342933" y="228370"/>
                  <a:pt x="341167" y="230136"/>
                </a:cubicBezTo>
                <a:cubicBezTo>
                  <a:pt x="336246" y="235057"/>
                  <a:pt x="336120" y="243006"/>
                  <a:pt x="341167" y="248052"/>
                </a:cubicBezTo>
                <a:cubicBezTo>
                  <a:pt x="344069" y="250954"/>
                  <a:pt x="345583" y="254866"/>
                  <a:pt x="345583" y="259029"/>
                </a:cubicBezTo>
                <a:cubicBezTo>
                  <a:pt x="345583" y="267735"/>
                  <a:pt x="338391" y="274927"/>
                  <a:pt x="329811" y="274927"/>
                </a:cubicBezTo>
                <a:lnTo>
                  <a:pt x="327036" y="274927"/>
                </a:lnTo>
                <a:cubicBezTo>
                  <a:pt x="323755" y="274927"/>
                  <a:pt x="320601" y="276189"/>
                  <a:pt x="318204" y="278586"/>
                </a:cubicBezTo>
                <a:cubicBezTo>
                  <a:pt x="313283" y="283506"/>
                  <a:pt x="313157" y="291455"/>
                  <a:pt x="318078" y="296502"/>
                </a:cubicBezTo>
                <a:cubicBezTo>
                  <a:pt x="320601" y="299152"/>
                  <a:pt x="322115" y="302811"/>
                  <a:pt x="321989" y="306470"/>
                </a:cubicBezTo>
                <a:cubicBezTo>
                  <a:pt x="321989" y="315175"/>
                  <a:pt x="314923" y="322367"/>
                  <a:pt x="306218" y="322367"/>
                </a:cubicBezTo>
                <a:lnTo>
                  <a:pt x="221052" y="322367"/>
                </a:lnTo>
                <a:cubicBezTo>
                  <a:pt x="188752" y="322367"/>
                  <a:pt x="175252" y="311895"/>
                  <a:pt x="162130" y="301549"/>
                </a:cubicBezTo>
                <a:cubicBezTo>
                  <a:pt x="151784" y="293474"/>
                  <a:pt x="140177" y="284390"/>
                  <a:pt x="121629" y="284390"/>
                </a:cubicBezTo>
                <a:lnTo>
                  <a:pt x="105858" y="284390"/>
                </a:lnTo>
                <a:lnTo>
                  <a:pt x="105858" y="157966"/>
                </a:lnTo>
                <a:lnTo>
                  <a:pt x="112797" y="157966"/>
                </a:lnTo>
                <a:cubicBezTo>
                  <a:pt x="121125" y="157966"/>
                  <a:pt x="129199" y="155695"/>
                  <a:pt x="136391" y="151532"/>
                </a:cubicBezTo>
                <a:cubicBezTo>
                  <a:pt x="161373" y="136770"/>
                  <a:pt x="219412" y="95764"/>
                  <a:pt x="219412" y="31543"/>
                </a:cubicBezTo>
                <a:cubicBezTo>
                  <a:pt x="219412" y="22837"/>
                  <a:pt x="226477" y="15771"/>
                  <a:pt x="235309" y="15771"/>
                </a:cubicBezTo>
                <a:cubicBezTo>
                  <a:pt x="235688" y="15771"/>
                  <a:pt x="235940" y="15771"/>
                  <a:pt x="236193" y="15771"/>
                </a:cubicBezTo>
                <a:cubicBezTo>
                  <a:pt x="244899" y="16276"/>
                  <a:pt x="251459" y="23846"/>
                  <a:pt x="250955" y="32678"/>
                </a:cubicBezTo>
                <a:cubicBezTo>
                  <a:pt x="250955" y="78478"/>
                  <a:pt x="243763" y="98414"/>
                  <a:pt x="239978" y="109012"/>
                </a:cubicBezTo>
                <a:cubicBezTo>
                  <a:pt x="238337" y="112923"/>
                  <a:pt x="237328" y="116961"/>
                  <a:pt x="236823" y="121250"/>
                </a:cubicBezTo>
                <a:cubicBezTo>
                  <a:pt x="236823" y="121755"/>
                  <a:pt x="236823" y="122260"/>
                  <a:pt x="236823" y="122638"/>
                </a:cubicBezTo>
                <a:cubicBezTo>
                  <a:pt x="237580" y="136770"/>
                  <a:pt x="249188" y="148125"/>
                  <a:pt x="263445" y="148377"/>
                </a:cubicBezTo>
                <a:lnTo>
                  <a:pt x="353532" y="148377"/>
                </a:lnTo>
                <a:cubicBezTo>
                  <a:pt x="362238" y="148377"/>
                  <a:pt x="369303" y="155569"/>
                  <a:pt x="369303" y="164275"/>
                </a:cubicBezTo>
                <a:cubicBezTo>
                  <a:pt x="369303" y="170836"/>
                  <a:pt x="365392" y="176640"/>
                  <a:pt x="359210" y="178785"/>
                </a:cubicBezTo>
                <a:cubicBezTo>
                  <a:pt x="357317" y="179415"/>
                  <a:pt x="355550" y="180551"/>
                  <a:pt x="354162" y="182065"/>
                </a:cubicBezTo>
                <a:cubicBezTo>
                  <a:pt x="349368" y="187112"/>
                  <a:pt x="349747" y="195187"/>
                  <a:pt x="354793" y="199981"/>
                </a:cubicBezTo>
                <a:cubicBezTo>
                  <a:pt x="357190" y="202126"/>
                  <a:pt x="358704" y="205028"/>
                  <a:pt x="359461" y="208056"/>
                </a:cubicBezTo>
                <a:cubicBezTo>
                  <a:pt x="361228" y="216510"/>
                  <a:pt x="355929" y="224837"/>
                  <a:pt x="347476" y="226729"/>
                </a:cubicBezTo>
                <a:close/>
                <a:moveTo>
                  <a:pt x="89960" y="140555"/>
                </a:moveTo>
                <a:lnTo>
                  <a:pt x="89960" y="301675"/>
                </a:lnTo>
                <a:cubicBezTo>
                  <a:pt x="89960" y="305208"/>
                  <a:pt x="87058" y="307984"/>
                  <a:pt x="83652" y="307984"/>
                </a:cubicBezTo>
                <a:lnTo>
                  <a:pt x="15771" y="307984"/>
                </a:lnTo>
                <a:lnTo>
                  <a:pt x="15771" y="134120"/>
                </a:lnTo>
                <a:lnTo>
                  <a:pt x="83525" y="134120"/>
                </a:lnTo>
                <a:cubicBezTo>
                  <a:pt x="87058" y="134120"/>
                  <a:pt x="89834" y="137022"/>
                  <a:pt x="89834" y="140429"/>
                </a:cubicBezTo>
                <a:close/>
              </a:path>
            </a:pathLst>
          </a:custGeom>
          <a:solidFill>
            <a:schemeClr val="accent2"/>
          </a:solidFill>
          <a:ln w="1261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488" name="Grafik 402">
            <a:extLst>
              <a:ext uri="{FF2B5EF4-FFF2-40B4-BE49-F238E27FC236}">
                <a16:creationId xmlns:a16="http://schemas.microsoft.com/office/drawing/2014/main" id="{73245684-2D76-B334-CCBC-E09BA72B8C6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06339" y="5421282"/>
            <a:ext cx="327414" cy="327108"/>
            <a:chOff x="9996529" y="5575579"/>
            <a:chExt cx="327414" cy="327108"/>
          </a:xfrm>
          <a:solidFill>
            <a:schemeClr val="accent2"/>
          </a:solidFill>
        </p:grpSpPr>
        <p:sp>
          <p:nvSpPr>
            <p:cNvPr id="489" name="Freihandform: Form 488">
              <a:extLst>
                <a:ext uri="{FF2B5EF4-FFF2-40B4-BE49-F238E27FC236}">
                  <a16:creationId xmlns:a16="http://schemas.microsoft.com/office/drawing/2014/main" id="{6119F858-7045-0AF7-513D-7CBCD6262D57}"/>
                </a:ext>
              </a:extLst>
            </p:cNvPr>
            <p:cNvSpPr/>
            <p:nvPr/>
          </p:nvSpPr>
          <p:spPr bwMode="gray">
            <a:xfrm>
              <a:off x="10075259" y="5670967"/>
              <a:ext cx="92609" cy="92609"/>
            </a:xfrm>
            <a:custGeom>
              <a:avLst/>
              <a:gdLst>
                <a:gd name="connsiteX0" fmla="*/ 84661 w 92609"/>
                <a:gd name="connsiteY0" fmla="*/ 0 h 92609"/>
                <a:gd name="connsiteX1" fmla="*/ 76712 w 92609"/>
                <a:gd name="connsiteY1" fmla="*/ 7949 h 92609"/>
                <a:gd name="connsiteX2" fmla="*/ 76712 w 92609"/>
                <a:gd name="connsiteY2" fmla="*/ 76712 h 92609"/>
                <a:gd name="connsiteX3" fmla="*/ 7949 w 92609"/>
                <a:gd name="connsiteY3" fmla="*/ 76712 h 92609"/>
                <a:gd name="connsiteX4" fmla="*/ 0 w 92609"/>
                <a:gd name="connsiteY4" fmla="*/ 84661 h 92609"/>
                <a:gd name="connsiteX5" fmla="*/ 7949 w 92609"/>
                <a:gd name="connsiteY5" fmla="*/ 92610 h 92609"/>
                <a:gd name="connsiteX6" fmla="*/ 84661 w 92609"/>
                <a:gd name="connsiteY6" fmla="*/ 92610 h 92609"/>
                <a:gd name="connsiteX7" fmla="*/ 92610 w 92609"/>
                <a:gd name="connsiteY7" fmla="*/ 84661 h 92609"/>
                <a:gd name="connsiteX8" fmla="*/ 92610 w 92609"/>
                <a:gd name="connsiteY8" fmla="*/ 7949 h 92609"/>
                <a:gd name="connsiteX9" fmla="*/ 84661 w 92609"/>
                <a:gd name="connsiteY9" fmla="*/ 0 h 9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09" h="92609">
                  <a:moveTo>
                    <a:pt x="84661" y="0"/>
                  </a:moveTo>
                  <a:cubicBezTo>
                    <a:pt x="80245" y="0"/>
                    <a:pt x="76712" y="3533"/>
                    <a:pt x="76712" y="7949"/>
                  </a:cubicBezTo>
                  <a:lnTo>
                    <a:pt x="76712" y="76712"/>
                  </a:lnTo>
                  <a:lnTo>
                    <a:pt x="7949" y="76712"/>
                  </a:lnTo>
                  <a:cubicBezTo>
                    <a:pt x="3533" y="76712"/>
                    <a:pt x="0" y="80245"/>
                    <a:pt x="0" y="84661"/>
                  </a:cubicBezTo>
                  <a:cubicBezTo>
                    <a:pt x="0" y="89077"/>
                    <a:pt x="3533" y="92610"/>
                    <a:pt x="7949" y="92610"/>
                  </a:cubicBezTo>
                  <a:lnTo>
                    <a:pt x="84661" y="92610"/>
                  </a:lnTo>
                  <a:cubicBezTo>
                    <a:pt x="89077" y="92610"/>
                    <a:pt x="92610" y="89077"/>
                    <a:pt x="92610" y="84661"/>
                  </a:cubicBezTo>
                  <a:lnTo>
                    <a:pt x="92610" y="7949"/>
                  </a:lnTo>
                  <a:cubicBezTo>
                    <a:pt x="92610" y="3533"/>
                    <a:pt x="89077" y="0"/>
                    <a:pt x="84661" y="0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0" name="Freihandform: Form 489">
              <a:extLst>
                <a:ext uri="{FF2B5EF4-FFF2-40B4-BE49-F238E27FC236}">
                  <a16:creationId xmlns:a16="http://schemas.microsoft.com/office/drawing/2014/main" id="{3ADE1111-A60B-3A53-1F09-824CAD04C045}"/>
                </a:ext>
              </a:extLst>
            </p:cNvPr>
            <p:cNvSpPr/>
            <p:nvPr/>
          </p:nvSpPr>
          <p:spPr bwMode="gray">
            <a:xfrm>
              <a:off x="9996529" y="5575688"/>
              <a:ext cx="103396" cy="103101"/>
            </a:xfrm>
            <a:custGeom>
              <a:avLst/>
              <a:gdLst>
                <a:gd name="connsiteX0" fmla="*/ 102325 w 103396"/>
                <a:gd name="connsiteY0" fmla="*/ 31310 h 103101"/>
                <a:gd name="connsiteX1" fmla="*/ 77721 w 103396"/>
                <a:gd name="connsiteY1" fmla="*/ 6707 h 103101"/>
                <a:gd name="connsiteX2" fmla="*/ 46683 w 103396"/>
                <a:gd name="connsiteY2" fmla="*/ 6076 h 103101"/>
                <a:gd name="connsiteX3" fmla="*/ 46683 w 103396"/>
                <a:gd name="connsiteY3" fmla="*/ 6076 h 103101"/>
                <a:gd name="connsiteX4" fmla="*/ 46053 w 103396"/>
                <a:gd name="connsiteY4" fmla="*/ 6581 h 103101"/>
                <a:gd name="connsiteX5" fmla="*/ 6687 w 103396"/>
                <a:gd name="connsiteY5" fmla="*/ 45946 h 103101"/>
                <a:gd name="connsiteX6" fmla="*/ 0 w 103396"/>
                <a:gd name="connsiteY6" fmla="*/ 61339 h 103101"/>
                <a:gd name="connsiteX7" fmla="*/ 5678 w 103396"/>
                <a:gd name="connsiteY7" fmla="*/ 76480 h 103101"/>
                <a:gd name="connsiteX8" fmla="*/ 6687 w 103396"/>
                <a:gd name="connsiteY8" fmla="*/ 77489 h 103101"/>
                <a:gd name="connsiteX9" fmla="*/ 6687 w 103396"/>
                <a:gd name="connsiteY9" fmla="*/ 77489 h 103101"/>
                <a:gd name="connsiteX10" fmla="*/ 31416 w 103396"/>
                <a:gd name="connsiteY10" fmla="*/ 102219 h 103101"/>
                <a:gd name="connsiteX11" fmla="*/ 33687 w 103396"/>
                <a:gd name="connsiteY11" fmla="*/ 103102 h 103101"/>
                <a:gd name="connsiteX12" fmla="*/ 35958 w 103396"/>
                <a:gd name="connsiteY12" fmla="*/ 102219 h 103101"/>
                <a:gd name="connsiteX13" fmla="*/ 102451 w 103396"/>
                <a:gd name="connsiteY13" fmla="*/ 35727 h 103101"/>
                <a:gd name="connsiteX14" fmla="*/ 102451 w 103396"/>
                <a:gd name="connsiteY14" fmla="*/ 31310 h 103101"/>
                <a:gd name="connsiteX15" fmla="*/ 17916 w 103396"/>
                <a:gd name="connsiteY15" fmla="*/ 57176 h 103101"/>
                <a:gd name="connsiteX16" fmla="*/ 57660 w 103396"/>
                <a:gd name="connsiteY16" fmla="*/ 17432 h 103101"/>
                <a:gd name="connsiteX17" fmla="*/ 66492 w 103396"/>
                <a:gd name="connsiteY17" fmla="*/ 17810 h 103101"/>
                <a:gd name="connsiteX18" fmla="*/ 82264 w 103396"/>
                <a:gd name="connsiteY18" fmla="*/ 33582 h 103101"/>
                <a:gd name="connsiteX19" fmla="*/ 33687 w 103396"/>
                <a:gd name="connsiteY19" fmla="*/ 82158 h 103101"/>
                <a:gd name="connsiteX20" fmla="*/ 17916 w 103396"/>
                <a:gd name="connsiteY20" fmla="*/ 66386 h 103101"/>
                <a:gd name="connsiteX21" fmla="*/ 15645 w 103396"/>
                <a:gd name="connsiteY21" fmla="*/ 68657 h 103101"/>
                <a:gd name="connsiteX22" fmla="*/ 17412 w 103396"/>
                <a:gd name="connsiteY22" fmla="*/ 66008 h 103101"/>
                <a:gd name="connsiteX23" fmla="*/ 17790 w 103396"/>
                <a:gd name="connsiteY23" fmla="*/ 57176 h 1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396" h="103101">
                  <a:moveTo>
                    <a:pt x="102325" y="31310"/>
                  </a:moveTo>
                  <a:lnTo>
                    <a:pt x="77721" y="6707"/>
                  </a:lnTo>
                  <a:cubicBezTo>
                    <a:pt x="69268" y="-1999"/>
                    <a:pt x="55389" y="-2251"/>
                    <a:pt x="46683" y="6076"/>
                  </a:cubicBezTo>
                  <a:lnTo>
                    <a:pt x="46683" y="6076"/>
                  </a:lnTo>
                  <a:cubicBezTo>
                    <a:pt x="46683" y="6076"/>
                    <a:pt x="46178" y="6581"/>
                    <a:pt x="46053" y="6581"/>
                  </a:cubicBezTo>
                  <a:lnTo>
                    <a:pt x="6687" y="45946"/>
                  </a:lnTo>
                  <a:cubicBezTo>
                    <a:pt x="2524" y="49984"/>
                    <a:pt x="126" y="55409"/>
                    <a:pt x="0" y="61339"/>
                  </a:cubicBezTo>
                  <a:cubicBezTo>
                    <a:pt x="0" y="67143"/>
                    <a:pt x="2018" y="72695"/>
                    <a:pt x="5678" y="76480"/>
                  </a:cubicBezTo>
                  <a:cubicBezTo>
                    <a:pt x="5930" y="76858"/>
                    <a:pt x="6309" y="77237"/>
                    <a:pt x="6687" y="77489"/>
                  </a:cubicBezTo>
                  <a:lnTo>
                    <a:pt x="6687" y="77489"/>
                  </a:lnTo>
                  <a:cubicBezTo>
                    <a:pt x="6687" y="77489"/>
                    <a:pt x="31416" y="102219"/>
                    <a:pt x="31416" y="102219"/>
                  </a:cubicBezTo>
                  <a:cubicBezTo>
                    <a:pt x="32047" y="102850"/>
                    <a:pt x="32804" y="103102"/>
                    <a:pt x="33687" y="103102"/>
                  </a:cubicBezTo>
                  <a:cubicBezTo>
                    <a:pt x="34571" y="103102"/>
                    <a:pt x="35328" y="102850"/>
                    <a:pt x="35958" y="102219"/>
                  </a:cubicBezTo>
                  <a:lnTo>
                    <a:pt x="102451" y="35727"/>
                  </a:lnTo>
                  <a:cubicBezTo>
                    <a:pt x="103712" y="34465"/>
                    <a:pt x="103712" y="32446"/>
                    <a:pt x="102451" y="31310"/>
                  </a:cubicBezTo>
                  <a:close/>
                  <a:moveTo>
                    <a:pt x="17916" y="57176"/>
                  </a:moveTo>
                  <a:lnTo>
                    <a:pt x="57660" y="17432"/>
                  </a:lnTo>
                  <a:cubicBezTo>
                    <a:pt x="60058" y="15161"/>
                    <a:pt x="63843" y="15287"/>
                    <a:pt x="66492" y="17810"/>
                  </a:cubicBezTo>
                  <a:lnTo>
                    <a:pt x="82264" y="33582"/>
                  </a:lnTo>
                  <a:lnTo>
                    <a:pt x="33687" y="82158"/>
                  </a:lnTo>
                  <a:lnTo>
                    <a:pt x="17916" y="66386"/>
                  </a:lnTo>
                  <a:lnTo>
                    <a:pt x="15645" y="68657"/>
                  </a:lnTo>
                  <a:lnTo>
                    <a:pt x="17412" y="66008"/>
                  </a:lnTo>
                  <a:cubicBezTo>
                    <a:pt x="15141" y="63610"/>
                    <a:pt x="15267" y="59825"/>
                    <a:pt x="17790" y="57176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1" name="Freihandform: Form 490">
              <a:extLst>
                <a:ext uri="{FF2B5EF4-FFF2-40B4-BE49-F238E27FC236}">
                  <a16:creationId xmlns:a16="http://schemas.microsoft.com/office/drawing/2014/main" id="{738BB07F-FDB4-444B-286A-AB880D24B8D8}"/>
                </a:ext>
              </a:extLst>
            </p:cNvPr>
            <p:cNvSpPr/>
            <p:nvPr/>
          </p:nvSpPr>
          <p:spPr bwMode="gray">
            <a:xfrm>
              <a:off x="10219095" y="5575579"/>
              <a:ext cx="104848" cy="103337"/>
            </a:xfrm>
            <a:custGeom>
              <a:avLst/>
              <a:gdLst>
                <a:gd name="connsiteX0" fmla="*/ 97909 w 104848"/>
                <a:gd name="connsiteY0" fmla="*/ 46056 h 103337"/>
                <a:gd name="connsiteX1" fmla="*/ 57408 w 104848"/>
                <a:gd name="connsiteY1" fmla="*/ 6185 h 103337"/>
                <a:gd name="connsiteX2" fmla="*/ 25991 w 104848"/>
                <a:gd name="connsiteY2" fmla="*/ 6690 h 103337"/>
                <a:gd name="connsiteX3" fmla="*/ 883 w 104848"/>
                <a:gd name="connsiteY3" fmla="*/ 31420 h 103337"/>
                <a:gd name="connsiteX4" fmla="*/ 0 w 104848"/>
                <a:gd name="connsiteY4" fmla="*/ 33691 h 103337"/>
                <a:gd name="connsiteX5" fmla="*/ 883 w 104848"/>
                <a:gd name="connsiteY5" fmla="*/ 35962 h 103337"/>
                <a:gd name="connsiteX6" fmla="*/ 68385 w 104848"/>
                <a:gd name="connsiteY6" fmla="*/ 102454 h 103337"/>
                <a:gd name="connsiteX7" fmla="*/ 70656 w 104848"/>
                <a:gd name="connsiteY7" fmla="*/ 103337 h 103337"/>
                <a:gd name="connsiteX8" fmla="*/ 72927 w 104848"/>
                <a:gd name="connsiteY8" fmla="*/ 102454 h 103337"/>
                <a:gd name="connsiteX9" fmla="*/ 98540 w 104848"/>
                <a:gd name="connsiteY9" fmla="*/ 77220 h 103337"/>
                <a:gd name="connsiteX10" fmla="*/ 104848 w 104848"/>
                <a:gd name="connsiteY10" fmla="*/ 61575 h 103337"/>
                <a:gd name="connsiteX11" fmla="*/ 98034 w 104848"/>
                <a:gd name="connsiteY11" fmla="*/ 46182 h 103337"/>
                <a:gd name="connsiteX12" fmla="*/ 87058 w 104848"/>
                <a:gd name="connsiteY12" fmla="*/ 65991 h 103337"/>
                <a:gd name="connsiteX13" fmla="*/ 86679 w 104848"/>
                <a:gd name="connsiteY13" fmla="*/ 66495 h 103337"/>
                <a:gd name="connsiteX14" fmla="*/ 86679 w 104848"/>
                <a:gd name="connsiteY14" fmla="*/ 66495 h 103337"/>
                <a:gd name="connsiteX15" fmla="*/ 70656 w 104848"/>
                <a:gd name="connsiteY15" fmla="*/ 82267 h 103337"/>
                <a:gd name="connsiteX16" fmla="*/ 21323 w 104848"/>
                <a:gd name="connsiteY16" fmla="*/ 33691 h 103337"/>
                <a:gd name="connsiteX17" fmla="*/ 37599 w 104848"/>
                <a:gd name="connsiteY17" fmla="*/ 17667 h 103337"/>
                <a:gd name="connsiteX18" fmla="*/ 46809 w 104848"/>
                <a:gd name="connsiteY18" fmla="*/ 17919 h 103337"/>
                <a:gd name="connsiteX19" fmla="*/ 87058 w 104848"/>
                <a:gd name="connsiteY19" fmla="*/ 57537 h 103337"/>
                <a:gd name="connsiteX20" fmla="*/ 87184 w 104848"/>
                <a:gd name="connsiteY20" fmla="*/ 66117 h 10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848" h="103337">
                  <a:moveTo>
                    <a:pt x="97909" y="46056"/>
                  </a:moveTo>
                  <a:lnTo>
                    <a:pt x="57408" y="6185"/>
                  </a:lnTo>
                  <a:cubicBezTo>
                    <a:pt x="48576" y="-2268"/>
                    <a:pt x="34571" y="-2016"/>
                    <a:pt x="25991" y="6690"/>
                  </a:cubicBezTo>
                  <a:lnTo>
                    <a:pt x="883" y="31420"/>
                  </a:lnTo>
                  <a:cubicBezTo>
                    <a:pt x="883" y="31420"/>
                    <a:pt x="0" y="32808"/>
                    <a:pt x="0" y="33691"/>
                  </a:cubicBezTo>
                  <a:cubicBezTo>
                    <a:pt x="0" y="34574"/>
                    <a:pt x="378" y="35331"/>
                    <a:pt x="883" y="35962"/>
                  </a:cubicBezTo>
                  <a:lnTo>
                    <a:pt x="68385" y="102454"/>
                  </a:lnTo>
                  <a:cubicBezTo>
                    <a:pt x="68385" y="102454"/>
                    <a:pt x="69772" y="103337"/>
                    <a:pt x="70656" y="103337"/>
                  </a:cubicBezTo>
                  <a:cubicBezTo>
                    <a:pt x="71539" y="103337"/>
                    <a:pt x="72296" y="103085"/>
                    <a:pt x="72927" y="102454"/>
                  </a:cubicBezTo>
                  <a:lnTo>
                    <a:pt x="98540" y="77220"/>
                  </a:lnTo>
                  <a:cubicBezTo>
                    <a:pt x="102703" y="73056"/>
                    <a:pt x="104848" y="67505"/>
                    <a:pt x="104848" y="61575"/>
                  </a:cubicBezTo>
                  <a:cubicBezTo>
                    <a:pt x="104848" y="55645"/>
                    <a:pt x="102325" y="50219"/>
                    <a:pt x="98034" y="46182"/>
                  </a:cubicBezTo>
                  <a:close/>
                  <a:moveTo>
                    <a:pt x="87058" y="65991"/>
                  </a:moveTo>
                  <a:cubicBezTo>
                    <a:pt x="87058" y="65991"/>
                    <a:pt x="86806" y="66243"/>
                    <a:pt x="86679" y="66495"/>
                  </a:cubicBezTo>
                  <a:lnTo>
                    <a:pt x="86679" y="66495"/>
                  </a:lnTo>
                  <a:cubicBezTo>
                    <a:pt x="86679" y="66495"/>
                    <a:pt x="70656" y="82267"/>
                    <a:pt x="70656" y="82267"/>
                  </a:cubicBezTo>
                  <a:lnTo>
                    <a:pt x="21323" y="33691"/>
                  </a:lnTo>
                  <a:lnTo>
                    <a:pt x="37599" y="17667"/>
                  </a:lnTo>
                  <a:cubicBezTo>
                    <a:pt x="39996" y="15270"/>
                    <a:pt x="43907" y="15270"/>
                    <a:pt x="46809" y="17919"/>
                  </a:cubicBezTo>
                  <a:lnTo>
                    <a:pt x="87058" y="57537"/>
                  </a:lnTo>
                  <a:cubicBezTo>
                    <a:pt x="89455" y="59934"/>
                    <a:pt x="89581" y="63593"/>
                    <a:pt x="87184" y="66117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2" name="Freihandform: Form 491">
              <a:extLst>
                <a:ext uri="{FF2B5EF4-FFF2-40B4-BE49-F238E27FC236}">
                  <a16:creationId xmlns:a16="http://schemas.microsoft.com/office/drawing/2014/main" id="{ABDD7011-3CD1-2BFF-307A-034A1C161C6C}"/>
                </a:ext>
              </a:extLst>
            </p:cNvPr>
            <p:cNvSpPr/>
            <p:nvPr/>
          </p:nvSpPr>
          <p:spPr bwMode="gray">
            <a:xfrm>
              <a:off x="10032780" y="5589208"/>
              <a:ext cx="254600" cy="313478"/>
            </a:xfrm>
            <a:custGeom>
              <a:avLst/>
              <a:gdLst>
                <a:gd name="connsiteX0" fmla="*/ 214451 w 254600"/>
                <a:gd name="connsiteY0" fmla="*/ 72927 h 313478"/>
                <a:gd name="connsiteX1" fmla="*/ 135341 w 254600"/>
                <a:gd name="connsiteY1" fmla="*/ 38608 h 313478"/>
                <a:gd name="connsiteX2" fmla="*/ 135341 w 254600"/>
                <a:gd name="connsiteY2" fmla="*/ 15898 h 313478"/>
                <a:gd name="connsiteX3" fmla="*/ 156033 w 254600"/>
                <a:gd name="connsiteY3" fmla="*/ 15898 h 313478"/>
                <a:gd name="connsiteX4" fmla="*/ 163982 w 254600"/>
                <a:gd name="connsiteY4" fmla="*/ 7949 h 313478"/>
                <a:gd name="connsiteX5" fmla="*/ 156033 w 254600"/>
                <a:gd name="connsiteY5" fmla="*/ 0 h 313478"/>
                <a:gd name="connsiteX6" fmla="*/ 98752 w 254600"/>
                <a:gd name="connsiteY6" fmla="*/ 0 h 313478"/>
                <a:gd name="connsiteX7" fmla="*/ 90803 w 254600"/>
                <a:gd name="connsiteY7" fmla="*/ 7949 h 313478"/>
                <a:gd name="connsiteX8" fmla="*/ 98752 w 254600"/>
                <a:gd name="connsiteY8" fmla="*/ 15898 h 313478"/>
                <a:gd name="connsiteX9" fmla="*/ 119443 w 254600"/>
                <a:gd name="connsiteY9" fmla="*/ 15898 h 313478"/>
                <a:gd name="connsiteX10" fmla="*/ 119443 w 254600"/>
                <a:gd name="connsiteY10" fmla="*/ 38608 h 313478"/>
                <a:gd name="connsiteX11" fmla="*/ 86 w 254600"/>
                <a:gd name="connsiteY11" fmla="*/ 171088 h 313478"/>
                <a:gd name="connsiteX12" fmla="*/ 32890 w 254600"/>
                <a:gd name="connsiteY12" fmla="*/ 252090 h 313478"/>
                <a:gd name="connsiteX13" fmla="*/ 10306 w 254600"/>
                <a:gd name="connsiteY13" fmla="*/ 302054 h 313478"/>
                <a:gd name="connsiteX14" fmla="*/ 13965 w 254600"/>
                <a:gd name="connsiteY14" fmla="*/ 312652 h 313478"/>
                <a:gd name="connsiteX15" fmla="*/ 20021 w 254600"/>
                <a:gd name="connsiteY15" fmla="*/ 313030 h 313478"/>
                <a:gd name="connsiteX16" fmla="*/ 24690 w 254600"/>
                <a:gd name="connsiteY16" fmla="*/ 308615 h 313478"/>
                <a:gd name="connsiteX17" fmla="*/ 45003 w 254600"/>
                <a:gd name="connsiteY17" fmla="*/ 263698 h 313478"/>
                <a:gd name="connsiteX18" fmla="*/ 209656 w 254600"/>
                <a:gd name="connsiteY18" fmla="*/ 263698 h 313478"/>
                <a:gd name="connsiteX19" fmla="*/ 229970 w 254600"/>
                <a:gd name="connsiteY19" fmla="*/ 308488 h 313478"/>
                <a:gd name="connsiteX20" fmla="*/ 234260 w 254600"/>
                <a:gd name="connsiteY20" fmla="*/ 312778 h 313478"/>
                <a:gd name="connsiteX21" fmla="*/ 237288 w 254600"/>
                <a:gd name="connsiteY21" fmla="*/ 313409 h 313478"/>
                <a:gd name="connsiteX22" fmla="*/ 240316 w 254600"/>
                <a:gd name="connsiteY22" fmla="*/ 312778 h 313478"/>
                <a:gd name="connsiteX23" fmla="*/ 244353 w 254600"/>
                <a:gd name="connsiteY23" fmla="*/ 302054 h 313478"/>
                <a:gd name="connsiteX24" fmla="*/ 221769 w 254600"/>
                <a:gd name="connsiteY24" fmla="*/ 251964 h 313478"/>
                <a:gd name="connsiteX25" fmla="*/ 214451 w 254600"/>
                <a:gd name="connsiteY25" fmla="*/ 72675 h 313478"/>
                <a:gd name="connsiteX26" fmla="*/ 238928 w 254600"/>
                <a:gd name="connsiteY26" fmla="*/ 166294 h 313478"/>
                <a:gd name="connsiteX27" fmla="*/ 127519 w 254600"/>
                <a:gd name="connsiteY27" fmla="*/ 278333 h 313478"/>
                <a:gd name="connsiteX28" fmla="*/ 16110 w 254600"/>
                <a:gd name="connsiteY28" fmla="*/ 166294 h 313478"/>
                <a:gd name="connsiteX29" fmla="*/ 127519 w 254600"/>
                <a:gd name="connsiteY29" fmla="*/ 54254 h 313478"/>
                <a:gd name="connsiteX30" fmla="*/ 238928 w 254600"/>
                <a:gd name="connsiteY30" fmla="*/ 166294 h 31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4600" h="313478">
                  <a:moveTo>
                    <a:pt x="214451" y="72927"/>
                  </a:moveTo>
                  <a:cubicBezTo>
                    <a:pt x="192875" y="52613"/>
                    <a:pt x="164866" y="40501"/>
                    <a:pt x="135341" y="38608"/>
                  </a:cubicBezTo>
                  <a:lnTo>
                    <a:pt x="135341" y="15898"/>
                  </a:lnTo>
                  <a:lnTo>
                    <a:pt x="156033" y="15898"/>
                  </a:lnTo>
                  <a:cubicBezTo>
                    <a:pt x="160449" y="15898"/>
                    <a:pt x="163982" y="12365"/>
                    <a:pt x="163982" y="7949"/>
                  </a:cubicBezTo>
                  <a:cubicBezTo>
                    <a:pt x="163982" y="3533"/>
                    <a:pt x="160449" y="0"/>
                    <a:pt x="156033" y="0"/>
                  </a:cubicBezTo>
                  <a:lnTo>
                    <a:pt x="98752" y="0"/>
                  </a:lnTo>
                  <a:cubicBezTo>
                    <a:pt x="94336" y="0"/>
                    <a:pt x="90803" y="3533"/>
                    <a:pt x="90803" y="7949"/>
                  </a:cubicBezTo>
                  <a:cubicBezTo>
                    <a:pt x="90803" y="12365"/>
                    <a:pt x="94336" y="15898"/>
                    <a:pt x="98752" y="15898"/>
                  </a:cubicBezTo>
                  <a:lnTo>
                    <a:pt x="119443" y="15898"/>
                  </a:lnTo>
                  <a:lnTo>
                    <a:pt x="119443" y="38608"/>
                  </a:lnTo>
                  <a:cubicBezTo>
                    <a:pt x="50807" y="42898"/>
                    <a:pt x="-2437" y="101694"/>
                    <a:pt x="86" y="171088"/>
                  </a:cubicBezTo>
                  <a:cubicBezTo>
                    <a:pt x="1221" y="201117"/>
                    <a:pt x="12830" y="229758"/>
                    <a:pt x="32890" y="252090"/>
                  </a:cubicBezTo>
                  <a:lnTo>
                    <a:pt x="10306" y="302054"/>
                  </a:lnTo>
                  <a:cubicBezTo>
                    <a:pt x="8413" y="305965"/>
                    <a:pt x="9927" y="310759"/>
                    <a:pt x="13965" y="312652"/>
                  </a:cubicBezTo>
                  <a:cubicBezTo>
                    <a:pt x="15858" y="313535"/>
                    <a:pt x="18002" y="313788"/>
                    <a:pt x="20021" y="313030"/>
                  </a:cubicBezTo>
                  <a:cubicBezTo>
                    <a:pt x="22040" y="312400"/>
                    <a:pt x="23680" y="310886"/>
                    <a:pt x="24690" y="308615"/>
                  </a:cubicBezTo>
                  <a:lnTo>
                    <a:pt x="45003" y="263698"/>
                  </a:lnTo>
                  <a:cubicBezTo>
                    <a:pt x="92695" y="304325"/>
                    <a:pt x="161964" y="304451"/>
                    <a:pt x="209656" y="263698"/>
                  </a:cubicBezTo>
                  <a:lnTo>
                    <a:pt x="229970" y="308488"/>
                  </a:lnTo>
                  <a:cubicBezTo>
                    <a:pt x="230853" y="310507"/>
                    <a:pt x="232367" y="312021"/>
                    <a:pt x="234260" y="312778"/>
                  </a:cubicBezTo>
                  <a:cubicBezTo>
                    <a:pt x="235269" y="313157"/>
                    <a:pt x="236278" y="313409"/>
                    <a:pt x="237288" y="313409"/>
                  </a:cubicBezTo>
                  <a:cubicBezTo>
                    <a:pt x="238297" y="313409"/>
                    <a:pt x="239306" y="313157"/>
                    <a:pt x="240316" y="312778"/>
                  </a:cubicBezTo>
                  <a:cubicBezTo>
                    <a:pt x="244353" y="311138"/>
                    <a:pt x="246246" y="306470"/>
                    <a:pt x="244353" y="302054"/>
                  </a:cubicBezTo>
                  <a:lnTo>
                    <a:pt x="221769" y="251964"/>
                  </a:lnTo>
                  <a:cubicBezTo>
                    <a:pt x="268200" y="200360"/>
                    <a:pt x="265045" y="120493"/>
                    <a:pt x="214451" y="72675"/>
                  </a:cubicBezTo>
                  <a:close/>
                  <a:moveTo>
                    <a:pt x="238928" y="166294"/>
                  </a:moveTo>
                  <a:cubicBezTo>
                    <a:pt x="238928" y="227991"/>
                    <a:pt x="188838" y="278333"/>
                    <a:pt x="127519" y="278333"/>
                  </a:cubicBezTo>
                  <a:cubicBezTo>
                    <a:pt x="66073" y="278333"/>
                    <a:pt x="16110" y="228117"/>
                    <a:pt x="16110" y="166294"/>
                  </a:cubicBezTo>
                  <a:cubicBezTo>
                    <a:pt x="16110" y="104470"/>
                    <a:pt x="66073" y="54254"/>
                    <a:pt x="127519" y="54254"/>
                  </a:cubicBezTo>
                  <a:cubicBezTo>
                    <a:pt x="188964" y="54254"/>
                    <a:pt x="238928" y="104470"/>
                    <a:pt x="238928" y="166294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493" name="Grafik 402">
            <a:extLst>
              <a:ext uri="{FF2B5EF4-FFF2-40B4-BE49-F238E27FC236}">
                <a16:creationId xmlns:a16="http://schemas.microsoft.com/office/drawing/2014/main" id="{8B4AF43C-4563-CC5A-3BCA-B32CCD0021C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84459" y="5425827"/>
            <a:ext cx="316689" cy="316689"/>
            <a:chOff x="11159574" y="5580124"/>
            <a:chExt cx="316689" cy="316689"/>
          </a:xfrm>
          <a:solidFill>
            <a:schemeClr val="accent2"/>
          </a:solidFill>
        </p:grpSpPr>
        <p:sp>
          <p:nvSpPr>
            <p:cNvPr id="494" name="Freihandform: Form 493">
              <a:extLst>
                <a:ext uri="{FF2B5EF4-FFF2-40B4-BE49-F238E27FC236}">
                  <a16:creationId xmlns:a16="http://schemas.microsoft.com/office/drawing/2014/main" id="{6828AA56-B335-BB5F-B5BA-1DA9536394A2}"/>
                </a:ext>
              </a:extLst>
            </p:cNvPr>
            <p:cNvSpPr/>
            <p:nvPr/>
          </p:nvSpPr>
          <p:spPr bwMode="gray">
            <a:xfrm>
              <a:off x="11159574" y="5580124"/>
              <a:ext cx="316689" cy="316689"/>
            </a:xfrm>
            <a:custGeom>
              <a:avLst/>
              <a:gdLst>
                <a:gd name="connsiteX0" fmla="*/ 313283 w 316689"/>
                <a:gd name="connsiteY0" fmla="*/ 27379 h 316689"/>
                <a:gd name="connsiteX1" fmla="*/ 252595 w 316689"/>
                <a:gd name="connsiteY1" fmla="*/ 27379 h 316689"/>
                <a:gd name="connsiteX2" fmla="*/ 252595 w 316689"/>
                <a:gd name="connsiteY2" fmla="*/ 7696 h 316689"/>
                <a:gd name="connsiteX3" fmla="*/ 244898 w 316689"/>
                <a:gd name="connsiteY3" fmla="*/ 0 h 316689"/>
                <a:gd name="connsiteX4" fmla="*/ 237202 w 316689"/>
                <a:gd name="connsiteY4" fmla="*/ 7696 h 316689"/>
                <a:gd name="connsiteX5" fmla="*/ 237202 w 316689"/>
                <a:gd name="connsiteY5" fmla="*/ 27379 h 316689"/>
                <a:gd name="connsiteX6" fmla="*/ 79236 w 316689"/>
                <a:gd name="connsiteY6" fmla="*/ 27379 h 316689"/>
                <a:gd name="connsiteX7" fmla="*/ 79236 w 316689"/>
                <a:gd name="connsiteY7" fmla="*/ 7696 h 316689"/>
                <a:gd name="connsiteX8" fmla="*/ 71539 w 316689"/>
                <a:gd name="connsiteY8" fmla="*/ 0 h 316689"/>
                <a:gd name="connsiteX9" fmla="*/ 63843 w 316689"/>
                <a:gd name="connsiteY9" fmla="*/ 7696 h 316689"/>
                <a:gd name="connsiteX10" fmla="*/ 63843 w 316689"/>
                <a:gd name="connsiteY10" fmla="*/ 27379 h 316689"/>
                <a:gd name="connsiteX11" fmla="*/ 3154 w 316689"/>
                <a:gd name="connsiteY11" fmla="*/ 27379 h 316689"/>
                <a:gd name="connsiteX12" fmla="*/ 0 w 316689"/>
                <a:gd name="connsiteY12" fmla="*/ 30533 h 316689"/>
                <a:gd name="connsiteX13" fmla="*/ 0 w 316689"/>
                <a:gd name="connsiteY13" fmla="*/ 313535 h 316689"/>
                <a:gd name="connsiteX14" fmla="*/ 3154 w 316689"/>
                <a:gd name="connsiteY14" fmla="*/ 316689 h 316689"/>
                <a:gd name="connsiteX15" fmla="*/ 313535 w 316689"/>
                <a:gd name="connsiteY15" fmla="*/ 316689 h 316689"/>
                <a:gd name="connsiteX16" fmla="*/ 316689 w 316689"/>
                <a:gd name="connsiteY16" fmla="*/ 313535 h 316689"/>
                <a:gd name="connsiteX17" fmla="*/ 316689 w 316689"/>
                <a:gd name="connsiteY17" fmla="*/ 30533 h 316689"/>
                <a:gd name="connsiteX18" fmla="*/ 313535 w 316689"/>
                <a:gd name="connsiteY18" fmla="*/ 27379 h 316689"/>
                <a:gd name="connsiteX19" fmla="*/ 301044 w 316689"/>
                <a:gd name="connsiteY19" fmla="*/ 106741 h 316689"/>
                <a:gd name="connsiteX20" fmla="*/ 301044 w 316689"/>
                <a:gd name="connsiteY20" fmla="*/ 301297 h 316689"/>
                <a:gd name="connsiteX21" fmla="*/ 15267 w 316689"/>
                <a:gd name="connsiteY21" fmla="*/ 301297 h 316689"/>
                <a:gd name="connsiteX22" fmla="*/ 15267 w 316689"/>
                <a:gd name="connsiteY22" fmla="*/ 106741 h 316689"/>
                <a:gd name="connsiteX23" fmla="*/ 301044 w 316689"/>
                <a:gd name="connsiteY23" fmla="*/ 106741 h 316689"/>
                <a:gd name="connsiteX24" fmla="*/ 71413 w 316689"/>
                <a:gd name="connsiteY24" fmla="*/ 65609 h 316689"/>
                <a:gd name="connsiteX25" fmla="*/ 79110 w 316689"/>
                <a:gd name="connsiteY25" fmla="*/ 57913 h 316689"/>
                <a:gd name="connsiteX26" fmla="*/ 79110 w 316689"/>
                <a:gd name="connsiteY26" fmla="*/ 42772 h 316689"/>
                <a:gd name="connsiteX27" fmla="*/ 237075 w 316689"/>
                <a:gd name="connsiteY27" fmla="*/ 42772 h 316689"/>
                <a:gd name="connsiteX28" fmla="*/ 237075 w 316689"/>
                <a:gd name="connsiteY28" fmla="*/ 57913 h 316689"/>
                <a:gd name="connsiteX29" fmla="*/ 244772 w 316689"/>
                <a:gd name="connsiteY29" fmla="*/ 65609 h 316689"/>
                <a:gd name="connsiteX30" fmla="*/ 252469 w 316689"/>
                <a:gd name="connsiteY30" fmla="*/ 57913 h 316689"/>
                <a:gd name="connsiteX31" fmla="*/ 252469 w 316689"/>
                <a:gd name="connsiteY31" fmla="*/ 42772 h 316689"/>
                <a:gd name="connsiteX32" fmla="*/ 300918 w 316689"/>
                <a:gd name="connsiteY32" fmla="*/ 42772 h 316689"/>
                <a:gd name="connsiteX33" fmla="*/ 300918 w 316689"/>
                <a:gd name="connsiteY33" fmla="*/ 91222 h 316689"/>
                <a:gd name="connsiteX34" fmla="*/ 15141 w 316689"/>
                <a:gd name="connsiteY34" fmla="*/ 91222 h 316689"/>
                <a:gd name="connsiteX35" fmla="*/ 15141 w 316689"/>
                <a:gd name="connsiteY35" fmla="*/ 42772 h 316689"/>
                <a:gd name="connsiteX36" fmla="*/ 63590 w 316689"/>
                <a:gd name="connsiteY36" fmla="*/ 42772 h 316689"/>
                <a:gd name="connsiteX37" fmla="*/ 63590 w 316689"/>
                <a:gd name="connsiteY37" fmla="*/ 57913 h 316689"/>
                <a:gd name="connsiteX38" fmla="*/ 71287 w 316689"/>
                <a:gd name="connsiteY38" fmla="*/ 65609 h 3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6689" h="316689">
                  <a:moveTo>
                    <a:pt x="313283" y="27379"/>
                  </a:moveTo>
                  <a:lnTo>
                    <a:pt x="252595" y="27379"/>
                  </a:lnTo>
                  <a:lnTo>
                    <a:pt x="252595" y="7696"/>
                  </a:lnTo>
                  <a:cubicBezTo>
                    <a:pt x="252595" y="3407"/>
                    <a:pt x="249188" y="0"/>
                    <a:pt x="244898" y="0"/>
                  </a:cubicBezTo>
                  <a:cubicBezTo>
                    <a:pt x="240608" y="0"/>
                    <a:pt x="237202" y="3407"/>
                    <a:pt x="237202" y="7696"/>
                  </a:cubicBezTo>
                  <a:lnTo>
                    <a:pt x="237202" y="27379"/>
                  </a:lnTo>
                  <a:lnTo>
                    <a:pt x="79236" y="27379"/>
                  </a:lnTo>
                  <a:lnTo>
                    <a:pt x="79236" y="7696"/>
                  </a:lnTo>
                  <a:cubicBezTo>
                    <a:pt x="79236" y="3407"/>
                    <a:pt x="75829" y="0"/>
                    <a:pt x="71539" y="0"/>
                  </a:cubicBezTo>
                  <a:cubicBezTo>
                    <a:pt x="67249" y="0"/>
                    <a:pt x="63843" y="3407"/>
                    <a:pt x="63843" y="7696"/>
                  </a:cubicBezTo>
                  <a:lnTo>
                    <a:pt x="63843" y="27379"/>
                  </a:lnTo>
                  <a:lnTo>
                    <a:pt x="3154" y="27379"/>
                  </a:lnTo>
                  <a:cubicBezTo>
                    <a:pt x="1388" y="27379"/>
                    <a:pt x="0" y="28767"/>
                    <a:pt x="0" y="30533"/>
                  </a:cubicBezTo>
                  <a:lnTo>
                    <a:pt x="0" y="313535"/>
                  </a:lnTo>
                  <a:cubicBezTo>
                    <a:pt x="0" y="315302"/>
                    <a:pt x="1388" y="316689"/>
                    <a:pt x="3154" y="316689"/>
                  </a:cubicBezTo>
                  <a:lnTo>
                    <a:pt x="313535" y="316689"/>
                  </a:lnTo>
                  <a:cubicBezTo>
                    <a:pt x="315301" y="316689"/>
                    <a:pt x="316689" y="315302"/>
                    <a:pt x="316689" y="313535"/>
                  </a:cubicBezTo>
                  <a:lnTo>
                    <a:pt x="316689" y="30533"/>
                  </a:lnTo>
                  <a:cubicBezTo>
                    <a:pt x="316689" y="28767"/>
                    <a:pt x="315301" y="27379"/>
                    <a:pt x="313535" y="27379"/>
                  </a:cubicBezTo>
                  <a:close/>
                  <a:moveTo>
                    <a:pt x="301044" y="106741"/>
                  </a:moveTo>
                  <a:lnTo>
                    <a:pt x="301044" y="301297"/>
                  </a:lnTo>
                  <a:lnTo>
                    <a:pt x="15267" y="301297"/>
                  </a:lnTo>
                  <a:lnTo>
                    <a:pt x="15267" y="106741"/>
                  </a:lnTo>
                  <a:lnTo>
                    <a:pt x="301044" y="106741"/>
                  </a:lnTo>
                  <a:close/>
                  <a:moveTo>
                    <a:pt x="71413" y="65609"/>
                  </a:moveTo>
                  <a:cubicBezTo>
                    <a:pt x="75703" y="65609"/>
                    <a:pt x="79110" y="62202"/>
                    <a:pt x="79110" y="57913"/>
                  </a:cubicBezTo>
                  <a:lnTo>
                    <a:pt x="79110" y="42772"/>
                  </a:lnTo>
                  <a:lnTo>
                    <a:pt x="237075" y="42772"/>
                  </a:lnTo>
                  <a:lnTo>
                    <a:pt x="237075" y="57913"/>
                  </a:lnTo>
                  <a:cubicBezTo>
                    <a:pt x="237075" y="62202"/>
                    <a:pt x="240482" y="65609"/>
                    <a:pt x="244772" y="65609"/>
                  </a:cubicBezTo>
                  <a:cubicBezTo>
                    <a:pt x="249062" y="65609"/>
                    <a:pt x="252469" y="62202"/>
                    <a:pt x="252469" y="57913"/>
                  </a:cubicBezTo>
                  <a:lnTo>
                    <a:pt x="252469" y="42772"/>
                  </a:lnTo>
                  <a:lnTo>
                    <a:pt x="300918" y="42772"/>
                  </a:lnTo>
                  <a:lnTo>
                    <a:pt x="300918" y="91222"/>
                  </a:lnTo>
                  <a:lnTo>
                    <a:pt x="15141" y="91222"/>
                  </a:lnTo>
                  <a:lnTo>
                    <a:pt x="15141" y="42772"/>
                  </a:lnTo>
                  <a:lnTo>
                    <a:pt x="63590" y="42772"/>
                  </a:lnTo>
                  <a:lnTo>
                    <a:pt x="63590" y="57913"/>
                  </a:lnTo>
                  <a:cubicBezTo>
                    <a:pt x="63590" y="62202"/>
                    <a:pt x="66997" y="65609"/>
                    <a:pt x="71287" y="65609"/>
                  </a:cubicBez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5" name="Freihandform: Form 494">
              <a:extLst>
                <a:ext uri="{FF2B5EF4-FFF2-40B4-BE49-F238E27FC236}">
                  <a16:creationId xmlns:a16="http://schemas.microsoft.com/office/drawing/2014/main" id="{7DEC538E-4707-19BB-2796-9FE404C7D1F3}"/>
                </a:ext>
              </a:extLst>
            </p:cNvPr>
            <p:cNvSpPr/>
            <p:nvPr/>
          </p:nvSpPr>
          <p:spPr bwMode="gray">
            <a:xfrm>
              <a:off x="11195658" y="5708818"/>
              <a:ext cx="244015" cy="151657"/>
            </a:xfrm>
            <a:custGeom>
              <a:avLst/>
              <a:gdLst>
                <a:gd name="connsiteX0" fmla="*/ 3154 w 244015"/>
                <a:gd name="connsiteY0" fmla="*/ 151658 h 151657"/>
                <a:gd name="connsiteX1" fmla="*/ 240861 w 244015"/>
                <a:gd name="connsiteY1" fmla="*/ 151658 h 151657"/>
                <a:gd name="connsiteX2" fmla="*/ 244015 w 244015"/>
                <a:gd name="connsiteY2" fmla="*/ 148503 h 151657"/>
                <a:gd name="connsiteX3" fmla="*/ 244015 w 244015"/>
                <a:gd name="connsiteY3" fmla="*/ 3154 h 151657"/>
                <a:gd name="connsiteX4" fmla="*/ 240861 w 244015"/>
                <a:gd name="connsiteY4" fmla="*/ 0 h 151657"/>
                <a:gd name="connsiteX5" fmla="*/ 3154 w 244015"/>
                <a:gd name="connsiteY5" fmla="*/ 0 h 151657"/>
                <a:gd name="connsiteX6" fmla="*/ 0 w 244015"/>
                <a:gd name="connsiteY6" fmla="*/ 3154 h 151657"/>
                <a:gd name="connsiteX7" fmla="*/ 0 w 244015"/>
                <a:gd name="connsiteY7" fmla="*/ 148503 h 151657"/>
                <a:gd name="connsiteX8" fmla="*/ 3154 w 244015"/>
                <a:gd name="connsiteY8" fmla="*/ 151658 h 151657"/>
                <a:gd name="connsiteX9" fmla="*/ 166293 w 244015"/>
                <a:gd name="connsiteY9" fmla="*/ 45422 h 151657"/>
                <a:gd name="connsiteX10" fmla="*/ 166293 w 244015"/>
                <a:gd name="connsiteY10" fmla="*/ 15393 h 151657"/>
                <a:gd name="connsiteX11" fmla="*/ 228496 w 244015"/>
                <a:gd name="connsiteY11" fmla="*/ 15393 h 151657"/>
                <a:gd name="connsiteX12" fmla="*/ 228496 w 244015"/>
                <a:gd name="connsiteY12" fmla="*/ 45422 h 151657"/>
                <a:gd name="connsiteX13" fmla="*/ 166293 w 244015"/>
                <a:gd name="connsiteY13" fmla="*/ 45422 h 151657"/>
                <a:gd name="connsiteX14" fmla="*/ 228496 w 244015"/>
                <a:gd name="connsiteY14" fmla="*/ 60814 h 151657"/>
                <a:gd name="connsiteX15" fmla="*/ 228496 w 244015"/>
                <a:gd name="connsiteY15" fmla="*/ 90843 h 151657"/>
                <a:gd name="connsiteX16" fmla="*/ 166293 w 244015"/>
                <a:gd name="connsiteY16" fmla="*/ 90843 h 151657"/>
                <a:gd name="connsiteX17" fmla="*/ 166293 w 244015"/>
                <a:gd name="connsiteY17" fmla="*/ 60814 h 151657"/>
                <a:gd name="connsiteX18" fmla="*/ 228496 w 244015"/>
                <a:gd name="connsiteY18" fmla="*/ 60814 h 151657"/>
                <a:gd name="connsiteX19" fmla="*/ 228496 w 244015"/>
                <a:gd name="connsiteY19" fmla="*/ 106236 h 151657"/>
                <a:gd name="connsiteX20" fmla="*/ 228496 w 244015"/>
                <a:gd name="connsiteY20" fmla="*/ 136265 h 151657"/>
                <a:gd name="connsiteX21" fmla="*/ 166293 w 244015"/>
                <a:gd name="connsiteY21" fmla="*/ 136265 h 151657"/>
                <a:gd name="connsiteX22" fmla="*/ 166293 w 244015"/>
                <a:gd name="connsiteY22" fmla="*/ 106236 h 151657"/>
                <a:gd name="connsiteX23" fmla="*/ 228496 w 244015"/>
                <a:gd name="connsiteY23" fmla="*/ 106236 h 151657"/>
                <a:gd name="connsiteX24" fmla="*/ 93114 w 244015"/>
                <a:gd name="connsiteY24" fmla="*/ 45422 h 151657"/>
                <a:gd name="connsiteX25" fmla="*/ 93114 w 244015"/>
                <a:gd name="connsiteY25" fmla="*/ 15393 h 151657"/>
                <a:gd name="connsiteX26" fmla="*/ 150775 w 244015"/>
                <a:gd name="connsiteY26" fmla="*/ 15393 h 151657"/>
                <a:gd name="connsiteX27" fmla="*/ 150775 w 244015"/>
                <a:gd name="connsiteY27" fmla="*/ 45422 h 151657"/>
                <a:gd name="connsiteX28" fmla="*/ 93114 w 244015"/>
                <a:gd name="connsiteY28" fmla="*/ 45422 h 151657"/>
                <a:gd name="connsiteX29" fmla="*/ 150775 w 244015"/>
                <a:gd name="connsiteY29" fmla="*/ 60814 h 151657"/>
                <a:gd name="connsiteX30" fmla="*/ 150775 w 244015"/>
                <a:gd name="connsiteY30" fmla="*/ 90843 h 151657"/>
                <a:gd name="connsiteX31" fmla="*/ 93114 w 244015"/>
                <a:gd name="connsiteY31" fmla="*/ 90843 h 151657"/>
                <a:gd name="connsiteX32" fmla="*/ 93114 w 244015"/>
                <a:gd name="connsiteY32" fmla="*/ 60814 h 151657"/>
                <a:gd name="connsiteX33" fmla="*/ 150775 w 244015"/>
                <a:gd name="connsiteY33" fmla="*/ 60814 h 151657"/>
                <a:gd name="connsiteX34" fmla="*/ 150775 w 244015"/>
                <a:gd name="connsiteY34" fmla="*/ 106236 h 151657"/>
                <a:gd name="connsiteX35" fmla="*/ 150775 w 244015"/>
                <a:gd name="connsiteY35" fmla="*/ 136265 h 151657"/>
                <a:gd name="connsiteX36" fmla="*/ 93114 w 244015"/>
                <a:gd name="connsiteY36" fmla="*/ 136265 h 151657"/>
                <a:gd name="connsiteX37" fmla="*/ 93114 w 244015"/>
                <a:gd name="connsiteY37" fmla="*/ 106236 h 151657"/>
                <a:gd name="connsiteX38" fmla="*/ 150775 w 244015"/>
                <a:gd name="connsiteY38" fmla="*/ 106236 h 151657"/>
                <a:gd name="connsiteX39" fmla="*/ 15393 w 244015"/>
                <a:gd name="connsiteY39" fmla="*/ 45422 h 151657"/>
                <a:gd name="connsiteX40" fmla="*/ 15393 w 244015"/>
                <a:gd name="connsiteY40" fmla="*/ 15393 h 151657"/>
                <a:gd name="connsiteX41" fmla="*/ 77596 w 244015"/>
                <a:gd name="connsiteY41" fmla="*/ 15393 h 151657"/>
                <a:gd name="connsiteX42" fmla="*/ 77596 w 244015"/>
                <a:gd name="connsiteY42" fmla="*/ 45422 h 151657"/>
                <a:gd name="connsiteX43" fmla="*/ 15393 w 244015"/>
                <a:gd name="connsiteY43" fmla="*/ 45422 h 151657"/>
                <a:gd name="connsiteX44" fmla="*/ 77596 w 244015"/>
                <a:gd name="connsiteY44" fmla="*/ 60814 h 151657"/>
                <a:gd name="connsiteX45" fmla="*/ 77596 w 244015"/>
                <a:gd name="connsiteY45" fmla="*/ 90843 h 151657"/>
                <a:gd name="connsiteX46" fmla="*/ 15393 w 244015"/>
                <a:gd name="connsiteY46" fmla="*/ 90843 h 151657"/>
                <a:gd name="connsiteX47" fmla="*/ 15393 w 244015"/>
                <a:gd name="connsiteY47" fmla="*/ 60814 h 151657"/>
                <a:gd name="connsiteX48" fmla="*/ 77596 w 244015"/>
                <a:gd name="connsiteY48" fmla="*/ 60814 h 151657"/>
                <a:gd name="connsiteX49" fmla="*/ 77596 w 244015"/>
                <a:gd name="connsiteY49" fmla="*/ 106236 h 151657"/>
                <a:gd name="connsiteX50" fmla="*/ 77596 w 244015"/>
                <a:gd name="connsiteY50" fmla="*/ 136265 h 151657"/>
                <a:gd name="connsiteX51" fmla="*/ 15393 w 244015"/>
                <a:gd name="connsiteY51" fmla="*/ 136265 h 151657"/>
                <a:gd name="connsiteX52" fmla="*/ 15393 w 244015"/>
                <a:gd name="connsiteY52" fmla="*/ 106236 h 151657"/>
                <a:gd name="connsiteX53" fmla="*/ 77596 w 244015"/>
                <a:gd name="connsiteY53" fmla="*/ 106236 h 15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44015" h="151657">
                  <a:moveTo>
                    <a:pt x="3154" y="151658"/>
                  </a:moveTo>
                  <a:lnTo>
                    <a:pt x="240861" y="151658"/>
                  </a:lnTo>
                  <a:cubicBezTo>
                    <a:pt x="242628" y="151658"/>
                    <a:pt x="244015" y="150270"/>
                    <a:pt x="244015" y="148503"/>
                  </a:cubicBezTo>
                  <a:lnTo>
                    <a:pt x="244015" y="3154"/>
                  </a:lnTo>
                  <a:cubicBezTo>
                    <a:pt x="244015" y="1388"/>
                    <a:pt x="242628" y="0"/>
                    <a:pt x="240861" y="0"/>
                  </a:cubicBezTo>
                  <a:lnTo>
                    <a:pt x="3154" y="0"/>
                  </a:lnTo>
                  <a:cubicBezTo>
                    <a:pt x="1388" y="0"/>
                    <a:pt x="0" y="1388"/>
                    <a:pt x="0" y="3154"/>
                  </a:cubicBezTo>
                  <a:lnTo>
                    <a:pt x="0" y="148503"/>
                  </a:lnTo>
                  <a:cubicBezTo>
                    <a:pt x="0" y="150270"/>
                    <a:pt x="1388" y="151658"/>
                    <a:pt x="3154" y="151658"/>
                  </a:cubicBezTo>
                  <a:close/>
                  <a:moveTo>
                    <a:pt x="166293" y="45422"/>
                  </a:moveTo>
                  <a:lnTo>
                    <a:pt x="166293" y="15393"/>
                  </a:lnTo>
                  <a:lnTo>
                    <a:pt x="228496" y="15393"/>
                  </a:lnTo>
                  <a:lnTo>
                    <a:pt x="228496" y="45422"/>
                  </a:lnTo>
                  <a:lnTo>
                    <a:pt x="166293" y="45422"/>
                  </a:lnTo>
                  <a:close/>
                  <a:moveTo>
                    <a:pt x="228496" y="60814"/>
                  </a:moveTo>
                  <a:lnTo>
                    <a:pt x="228496" y="90843"/>
                  </a:lnTo>
                  <a:lnTo>
                    <a:pt x="166293" y="90843"/>
                  </a:lnTo>
                  <a:lnTo>
                    <a:pt x="166293" y="60814"/>
                  </a:lnTo>
                  <a:lnTo>
                    <a:pt x="228496" y="60814"/>
                  </a:lnTo>
                  <a:close/>
                  <a:moveTo>
                    <a:pt x="228496" y="106236"/>
                  </a:moveTo>
                  <a:lnTo>
                    <a:pt x="228496" y="136265"/>
                  </a:lnTo>
                  <a:lnTo>
                    <a:pt x="166293" y="136265"/>
                  </a:lnTo>
                  <a:lnTo>
                    <a:pt x="166293" y="106236"/>
                  </a:lnTo>
                  <a:lnTo>
                    <a:pt x="228496" y="106236"/>
                  </a:lnTo>
                  <a:close/>
                  <a:moveTo>
                    <a:pt x="93114" y="45422"/>
                  </a:moveTo>
                  <a:lnTo>
                    <a:pt x="93114" y="15393"/>
                  </a:lnTo>
                  <a:lnTo>
                    <a:pt x="150775" y="15393"/>
                  </a:lnTo>
                  <a:lnTo>
                    <a:pt x="150775" y="45422"/>
                  </a:lnTo>
                  <a:lnTo>
                    <a:pt x="93114" y="45422"/>
                  </a:lnTo>
                  <a:close/>
                  <a:moveTo>
                    <a:pt x="150775" y="60814"/>
                  </a:moveTo>
                  <a:lnTo>
                    <a:pt x="150775" y="90843"/>
                  </a:lnTo>
                  <a:lnTo>
                    <a:pt x="93114" y="90843"/>
                  </a:lnTo>
                  <a:lnTo>
                    <a:pt x="93114" y="60814"/>
                  </a:lnTo>
                  <a:lnTo>
                    <a:pt x="150775" y="60814"/>
                  </a:lnTo>
                  <a:close/>
                  <a:moveTo>
                    <a:pt x="150775" y="106236"/>
                  </a:moveTo>
                  <a:lnTo>
                    <a:pt x="150775" y="136265"/>
                  </a:lnTo>
                  <a:lnTo>
                    <a:pt x="93114" y="136265"/>
                  </a:lnTo>
                  <a:lnTo>
                    <a:pt x="93114" y="106236"/>
                  </a:lnTo>
                  <a:lnTo>
                    <a:pt x="150775" y="106236"/>
                  </a:lnTo>
                  <a:close/>
                  <a:moveTo>
                    <a:pt x="15393" y="45422"/>
                  </a:moveTo>
                  <a:lnTo>
                    <a:pt x="15393" y="15393"/>
                  </a:lnTo>
                  <a:lnTo>
                    <a:pt x="77596" y="15393"/>
                  </a:lnTo>
                  <a:lnTo>
                    <a:pt x="77596" y="45422"/>
                  </a:lnTo>
                  <a:lnTo>
                    <a:pt x="15393" y="45422"/>
                  </a:lnTo>
                  <a:close/>
                  <a:moveTo>
                    <a:pt x="77596" y="60814"/>
                  </a:moveTo>
                  <a:lnTo>
                    <a:pt x="77596" y="90843"/>
                  </a:lnTo>
                  <a:lnTo>
                    <a:pt x="15393" y="90843"/>
                  </a:lnTo>
                  <a:lnTo>
                    <a:pt x="15393" y="60814"/>
                  </a:lnTo>
                  <a:lnTo>
                    <a:pt x="77596" y="60814"/>
                  </a:lnTo>
                  <a:close/>
                  <a:moveTo>
                    <a:pt x="77596" y="106236"/>
                  </a:moveTo>
                  <a:lnTo>
                    <a:pt x="77596" y="136265"/>
                  </a:lnTo>
                  <a:lnTo>
                    <a:pt x="15393" y="136265"/>
                  </a:lnTo>
                  <a:lnTo>
                    <a:pt x="15393" y="106236"/>
                  </a:lnTo>
                  <a:lnTo>
                    <a:pt x="77596" y="106236"/>
                  </a:lnTo>
                  <a:close/>
                </a:path>
              </a:pathLst>
            </a:custGeom>
            <a:grpFill/>
            <a:ln w="12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AE273FDF-F6C7-22BD-6BF9-6D139D4F4350}"/>
              </a:ext>
            </a:extLst>
          </p:cNvPr>
          <p:cNvGrpSpPr/>
          <p:nvPr/>
        </p:nvGrpSpPr>
        <p:grpSpPr bwMode="gray">
          <a:xfrm>
            <a:off x="540069" y="1899261"/>
            <a:ext cx="11111047" cy="219699"/>
            <a:chOff x="540069" y="1842111"/>
            <a:chExt cx="11111047" cy="219699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44F6CB02-776B-1D55-84FE-093BFB72C46C}"/>
                </a:ext>
              </a:extLst>
            </p:cNvPr>
            <p:cNvSpPr txBox="1"/>
            <p:nvPr/>
          </p:nvSpPr>
          <p:spPr bwMode="gray">
            <a:xfrm>
              <a:off x="540070" y="1842111"/>
              <a:ext cx="2331310" cy="162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accent2"/>
                </a:buClr>
              </a:pPr>
              <a:r>
                <a:rPr lang="de-DE" sz="1400" dirty="0">
                  <a:solidFill>
                    <a:schemeClr val="tx2"/>
                  </a:solidFill>
                  <a:latin typeface="+mj-lt"/>
                </a:rPr>
                <a:t>GfSE Icons</a:t>
              </a:r>
            </a:p>
          </p:txBody>
        </p:sp>
        <p:cxnSp>
          <p:nvCxnSpPr>
            <p:cNvPr id="500" name="Gerader Verbinder 499">
              <a:extLst>
                <a:ext uri="{FF2B5EF4-FFF2-40B4-BE49-F238E27FC236}">
                  <a16:creationId xmlns:a16="http://schemas.microsoft.com/office/drawing/2014/main" id="{F2487EE4-06C7-2669-4B6E-F7377A7C70FC}"/>
                </a:ext>
              </a:extLst>
            </p:cNvPr>
            <p:cNvCxnSpPr/>
            <p:nvPr/>
          </p:nvCxnSpPr>
          <p:spPr bwMode="gray">
            <a:xfrm>
              <a:off x="540069" y="2061810"/>
              <a:ext cx="11111047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65E15F9D-2E3F-7D17-70AF-8BC563196010}"/>
              </a:ext>
            </a:extLst>
          </p:cNvPr>
          <p:cNvGrpSpPr/>
          <p:nvPr/>
        </p:nvGrpSpPr>
        <p:grpSpPr bwMode="gray">
          <a:xfrm>
            <a:off x="540069" y="4033753"/>
            <a:ext cx="11111047" cy="222617"/>
            <a:chOff x="540069" y="4125193"/>
            <a:chExt cx="11111047" cy="222617"/>
          </a:xfrm>
        </p:grpSpPr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BB0FEDA3-70C6-657C-3941-3FD267CD1AF1}"/>
                </a:ext>
              </a:extLst>
            </p:cNvPr>
            <p:cNvSpPr txBox="1"/>
            <p:nvPr/>
          </p:nvSpPr>
          <p:spPr bwMode="gray">
            <a:xfrm>
              <a:off x="540069" y="4125193"/>
              <a:ext cx="2505229" cy="162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accent2"/>
                </a:buClr>
              </a:pPr>
              <a:r>
                <a:rPr lang="de-DE" sz="1400" dirty="0">
                  <a:solidFill>
                    <a:schemeClr val="tx2"/>
                  </a:solidFill>
                  <a:latin typeface="+mj-lt"/>
                </a:rPr>
                <a:t>Standard Icons</a:t>
              </a:r>
            </a:p>
          </p:txBody>
        </p:sp>
        <p:cxnSp>
          <p:nvCxnSpPr>
            <p:cNvPr id="501" name="Gerader Verbinder 500">
              <a:extLst>
                <a:ext uri="{FF2B5EF4-FFF2-40B4-BE49-F238E27FC236}">
                  <a16:creationId xmlns:a16="http://schemas.microsoft.com/office/drawing/2014/main" id="{52E81FDC-D821-A031-4932-E5C6983EE6C9}"/>
                </a:ext>
              </a:extLst>
            </p:cNvPr>
            <p:cNvCxnSpPr/>
            <p:nvPr/>
          </p:nvCxnSpPr>
          <p:spPr bwMode="gray">
            <a:xfrm>
              <a:off x="540069" y="4347810"/>
              <a:ext cx="11111047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6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7">
            <a:extLst>
              <a:ext uri="{FF2B5EF4-FFF2-40B4-BE49-F238E27FC236}">
                <a16:creationId xmlns:a16="http://schemas.microsoft.com/office/drawing/2014/main" id="{E8DF3702-C711-935B-F3D7-804990DD757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8" r="21238"/>
          <a:stretch/>
        </p:blipFill>
        <p:spPr bwMode="gray">
          <a:xfrm>
            <a:off x="6283325" y="0"/>
            <a:ext cx="5908675" cy="6858000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A8CA094-EE89-51A1-4FF2-6AB15EE0D1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4C56F-A414-5A69-A7BE-21133FFCBF6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Titel Ihrer</a:t>
            </a:r>
            <a:br>
              <a:rPr lang="de-DE" dirty="0"/>
            </a:br>
            <a:r>
              <a:rPr lang="de-DE" dirty="0"/>
              <a:t>Zwischenfolie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A20ACF-A5CA-F736-9D2D-C6E331D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3390F16-7EA8-4D57-A38D-82CCD0BB4480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12001F-474F-3F35-1389-9244ACD1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58B190-C2BC-96B1-8FAB-6EDB7DE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4</a:t>
            </a:fld>
            <a:endParaRPr lang="de-DE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551A5AD-E09A-D48E-4D5A-3627DB10CF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AFAAAD0-915B-2824-3A4D-8C5AC41D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AFCC4FE-9A93-E7B9-1BB4-7A06A761D9B0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3C17C20-6466-A55C-F84F-FBC79327714F}"/>
              </a:ext>
            </a:extLst>
          </p:cNvPr>
          <p:cNvSpPr>
            <a:spLocks noGrp="1" noChangeAspect="1"/>
          </p:cNvSpPr>
          <p:nvPr>
            <p:ph type="body" sz="quarter" idx="4294967295"/>
          </p:nvPr>
        </p:nvSpPr>
        <p:spPr bwMode="gray">
          <a:xfrm>
            <a:off x="10247083" y="704483"/>
            <a:ext cx="1386000" cy="303619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4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998184-2B6A-83AA-BED6-467966471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254F8A-0223-9F36-D189-D74917ED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8F198A-6E7E-4A42-9401-A5573075E940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0714AE-3B79-2E87-6B68-4C0DA12A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2E91EE-098A-3C01-F59A-CE5C7D2D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5</a:t>
            </a:fld>
            <a:endParaRPr lang="de-DE" noProof="0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D4CBDEF6-993F-17C6-AD92-D95BBFC9B8F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06924734"/>
              </p:ext>
            </p:extLst>
          </p:nvPr>
        </p:nvGraphicFramePr>
        <p:xfrm>
          <a:off x="539750" y="1830388"/>
          <a:ext cx="11110910" cy="408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182">
                  <a:extLst>
                    <a:ext uri="{9D8B030D-6E8A-4147-A177-3AD203B41FA5}">
                      <a16:colId xmlns:a16="http://schemas.microsoft.com/office/drawing/2014/main" val="308549504"/>
                    </a:ext>
                  </a:extLst>
                </a:gridCol>
                <a:gridCol w="2222182">
                  <a:extLst>
                    <a:ext uri="{9D8B030D-6E8A-4147-A177-3AD203B41FA5}">
                      <a16:colId xmlns:a16="http://schemas.microsoft.com/office/drawing/2014/main" val="1984738024"/>
                    </a:ext>
                  </a:extLst>
                </a:gridCol>
                <a:gridCol w="2222182">
                  <a:extLst>
                    <a:ext uri="{9D8B030D-6E8A-4147-A177-3AD203B41FA5}">
                      <a16:colId xmlns:a16="http://schemas.microsoft.com/office/drawing/2014/main" val="444722141"/>
                    </a:ext>
                  </a:extLst>
                </a:gridCol>
                <a:gridCol w="2222182">
                  <a:extLst>
                    <a:ext uri="{9D8B030D-6E8A-4147-A177-3AD203B41FA5}">
                      <a16:colId xmlns:a16="http://schemas.microsoft.com/office/drawing/2014/main" val="3826601131"/>
                    </a:ext>
                  </a:extLst>
                </a:gridCol>
                <a:gridCol w="2222182">
                  <a:extLst>
                    <a:ext uri="{9D8B030D-6E8A-4147-A177-3AD203B41FA5}">
                      <a16:colId xmlns:a16="http://schemas.microsoft.com/office/drawing/2014/main" val="3528125482"/>
                    </a:ext>
                  </a:extLst>
                </a:gridCol>
              </a:tblGrid>
              <a:tr h="453370"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noProof="0" dirty="0">
                          <a:solidFill>
                            <a:schemeClr val="tx2"/>
                          </a:solidFill>
                          <a:latin typeface="+mj-lt"/>
                        </a:rPr>
                        <a:t>Platzhalter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05684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1.521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2803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1.111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454898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988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88847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574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8%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05496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451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>
                          <a:solidFill>
                            <a:schemeClr val="accent2"/>
                          </a:solidFill>
                          <a:latin typeface="+mj-lt"/>
                        </a:rPr>
                        <a:t>5%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74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387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4%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22512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</a:t>
                      </a:r>
                      <a:br>
                        <a:rPr lang="de-DE" sz="12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214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2%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48003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Dies ist ein Platzhaltertext. 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204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>
                          <a:solidFill>
                            <a:schemeClr val="accent2"/>
                          </a:solidFill>
                          <a:latin typeface="+mj-lt"/>
                        </a:rPr>
                        <a:t>1%</a:t>
                      </a:r>
                    </a:p>
                  </a:txBody>
                  <a:tcPr marL="432000" marR="108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84302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4AF7909E-5710-236B-32DB-41260C95D07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1 Spalte</a:t>
            </a:r>
          </a:p>
        </p:txBody>
      </p:sp>
    </p:spTree>
    <p:extLst>
      <p:ext uri="{BB962C8B-B14F-4D97-AF65-F5344CB8AC3E}">
        <p14:creationId xmlns:p14="http://schemas.microsoft.com/office/powerpoint/2010/main" val="32563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0FEB31B-F10D-E554-2B66-CA7A7530207E}"/>
              </a:ext>
            </a:extLst>
          </p:cNvPr>
          <p:cNvSpPr>
            <a:spLocks noChangeAspect="1"/>
          </p:cNvSpPr>
          <p:nvPr/>
        </p:nvSpPr>
        <p:spPr bwMode="gray">
          <a:xfrm>
            <a:off x="7756995" y="1830388"/>
            <a:ext cx="2376000" cy="2376000"/>
          </a:xfrm>
          <a:custGeom>
            <a:avLst/>
            <a:gdLst>
              <a:gd name="connsiteX0" fmla="*/ 1239495 w 2478990"/>
              <a:gd name="connsiteY0" fmla="*/ 685070 h 2478990"/>
              <a:gd name="connsiteX1" fmla="*/ 685070 w 2478990"/>
              <a:gd name="connsiteY1" fmla="*/ 1239495 h 2478990"/>
              <a:gd name="connsiteX2" fmla="*/ 1239495 w 2478990"/>
              <a:gd name="connsiteY2" fmla="*/ 1793920 h 2478990"/>
              <a:gd name="connsiteX3" fmla="*/ 1793920 w 2478990"/>
              <a:gd name="connsiteY3" fmla="*/ 1239495 h 2478990"/>
              <a:gd name="connsiteX4" fmla="*/ 1239495 w 2478990"/>
              <a:gd name="connsiteY4" fmla="*/ 685070 h 2478990"/>
              <a:gd name="connsiteX5" fmla="*/ 1239495 w 2478990"/>
              <a:gd name="connsiteY5" fmla="*/ 0 h 2478990"/>
              <a:gd name="connsiteX6" fmla="*/ 2478990 w 2478990"/>
              <a:gd name="connsiteY6" fmla="*/ 1239495 h 2478990"/>
              <a:gd name="connsiteX7" fmla="*/ 1239495 w 2478990"/>
              <a:gd name="connsiteY7" fmla="*/ 2478990 h 2478990"/>
              <a:gd name="connsiteX8" fmla="*/ 0 w 2478990"/>
              <a:gd name="connsiteY8" fmla="*/ 1239495 h 2478990"/>
              <a:gd name="connsiteX9" fmla="*/ 1239495 w 2478990"/>
              <a:gd name="connsiteY9" fmla="*/ 0 h 247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8990" h="2478990">
                <a:moveTo>
                  <a:pt x="1239495" y="685070"/>
                </a:moveTo>
                <a:cubicBezTo>
                  <a:pt x="933295" y="685070"/>
                  <a:pt x="685070" y="933295"/>
                  <a:pt x="685070" y="1239495"/>
                </a:cubicBezTo>
                <a:cubicBezTo>
                  <a:pt x="685070" y="1545695"/>
                  <a:pt x="933295" y="1793920"/>
                  <a:pt x="1239495" y="1793920"/>
                </a:cubicBezTo>
                <a:cubicBezTo>
                  <a:pt x="1545695" y="1793920"/>
                  <a:pt x="1793920" y="1545695"/>
                  <a:pt x="1793920" y="1239495"/>
                </a:cubicBezTo>
                <a:cubicBezTo>
                  <a:pt x="1793920" y="933295"/>
                  <a:pt x="1545695" y="685070"/>
                  <a:pt x="1239495" y="685070"/>
                </a:cubicBezTo>
                <a:close/>
                <a:moveTo>
                  <a:pt x="1239495" y="0"/>
                </a:moveTo>
                <a:cubicBezTo>
                  <a:pt x="1924049" y="0"/>
                  <a:pt x="2478990" y="554941"/>
                  <a:pt x="2478990" y="1239495"/>
                </a:cubicBezTo>
                <a:cubicBezTo>
                  <a:pt x="2478990" y="1924049"/>
                  <a:pt x="1924049" y="2478990"/>
                  <a:pt x="1239495" y="2478990"/>
                </a:cubicBezTo>
                <a:cubicBezTo>
                  <a:pt x="554941" y="2478990"/>
                  <a:pt x="0" y="1924049"/>
                  <a:pt x="0" y="1239495"/>
                </a:cubicBezTo>
                <a:cubicBezTo>
                  <a:pt x="0" y="554941"/>
                  <a:pt x="554941" y="0"/>
                  <a:pt x="12394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B74EC95-603F-4841-4DD0-77826821E1A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2 Spalten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832F78-32BE-813D-343B-6473BCD32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0C49FA-9E5E-BFB0-88CD-8E21B83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CA769D2-C81B-46CA-A15B-4E10A61DA4AB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99452F-512A-3CBB-BA5B-7E481832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A71469-193C-598E-BC7E-99A5388C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6</a:t>
            </a:fld>
            <a:endParaRPr lang="de-DE" noProof="0" dirty="0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7E153F90-4086-6284-1F86-1F4B9D15AF5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84668193"/>
              </p:ext>
            </p:extLst>
          </p:nvPr>
        </p:nvGraphicFramePr>
        <p:xfrm>
          <a:off x="539750" y="1830388"/>
          <a:ext cx="5367338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Inhaltsplatzhalter 16">
            <a:extLst>
              <a:ext uri="{FF2B5EF4-FFF2-40B4-BE49-F238E27FC236}">
                <a16:creationId xmlns:a16="http://schemas.microsoft.com/office/drawing/2014/main" id="{2B9C0670-90C7-FC65-8BF6-2EB6875F7E5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44773897"/>
              </p:ext>
            </p:extLst>
          </p:nvPr>
        </p:nvGraphicFramePr>
        <p:xfrm>
          <a:off x="6283325" y="1830388"/>
          <a:ext cx="5367338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56AD0196-AC50-57C7-CE9F-CB2C4CFEFBAB}"/>
              </a:ext>
            </a:extLst>
          </p:cNvPr>
          <p:cNvSpPr txBox="1"/>
          <p:nvPr/>
        </p:nvSpPr>
        <p:spPr bwMode="gray">
          <a:xfrm>
            <a:off x="7382669" y="4411888"/>
            <a:ext cx="3168650" cy="15119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2000" dirty="0">
                <a:solidFill>
                  <a:schemeClr val="accent2"/>
                </a:solidFill>
                <a:latin typeface="+mj-lt"/>
              </a:rPr>
              <a:t>Platzhalter</a:t>
            </a:r>
            <a:endParaRPr lang="de-DE" dirty="0">
              <a:solidFill>
                <a:schemeClr val="accent2"/>
              </a:solidFill>
              <a:latin typeface="+mj-lt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2"/>
                </a:solidFill>
              </a:rPr>
              <a:t>Der Text, den Sie eingeben, 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behält den Stil und die Formatierung des Platzhaltertexts. Um diesen 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Text zu ersetzen geben Sie 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Ihren Text ein.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55C9991-6169-4B9C-5064-84B13A946336}"/>
              </a:ext>
            </a:extLst>
          </p:cNvPr>
          <p:cNvCxnSpPr>
            <a:cxnSpLocks/>
          </p:cNvCxnSpPr>
          <p:nvPr/>
        </p:nvCxnSpPr>
        <p:spPr bwMode="gray">
          <a:xfrm>
            <a:off x="6728011" y="1830388"/>
            <a:ext cx="0" cy="429895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06BB8B-1EDA-D5AC-6858-DC5A3081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56CBB6A-6E97-4BAA-8A27-61DE77AC4D2C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05DDA-5360-EDFF-7331-9465FAF0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9487B-F060-E072-543F-B802EDD5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7</a:t>
            </a:fld>
            <a:endParaRPr lang="de-DE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4202A8-A0B3-D67F-2D13-3FA605BE805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chemeClr val="accent2"/>
                </a:solidFill>
                <a:latin typeface="+mj-lt"/>
              </a:rPr>
              <a:t>Dies ist ein Platzhaltertext. </a:t>
            </a:r>
          </a:p>
          <a:p>
            <a:pPr marL="0" indent="0">
              <a:buNone/>
            </a:pPr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852E4-2F62-B861-C344-75815DC1624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tabLst>
                <a:tab pos="3681413" algn="l"/>
              </a:tabLst>
            </a:pPr>
            <a:r>
              <a:rPr lang="de-DE" dirty="0"/>
              <a:t>Inhalt 2 Spalten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C9398D4-3C26-66F8-C065-8B412246150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54397" y="1459352"/>
            <a:ext cx="6439348" cy="4749800"/>
            <a:chOff x="-9837738" y="-12700"/>
            <a:chExt cx="9329738" cy="6881813"/>
          </a:xfrm>
          <a:solidFill>
            <a:schemeClr val="bg1"/>
          </a:solidFill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E46986B1-C46F-DF01-D4AA-DAF1755D53CA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54538" y="6561138"/>
              <a:ext cx="128588" cy="123825"/>
            </a:xfrm>
            <a:custGeom>
              <a:avLst/>
              <a:gdLst>
                <a:gd name="T0" fmla="*/ 23 w 34"/>
                <a:gd name="T1" fmla="*/ 33 h 33"/>
                <a:gd name="T2" fmla="*/ 8 w 34"/>
                <a:gd name="T3" fmla="*/ 14 h 33"/>
                <a:gd name="T4" fmla="*/ 23 w 34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3">
                  <a:moveTo>
                    <a:pt x="23" y="33"/>
                  </a:moveTo>
                  <a:cubicBezTo>
                    <a:pt x="34" y="20"/>
                    <a:pt x="16" y="0"/>
                    <a:pt x="8" y="14"/>
                  </a:cubicBezTo>
                  <a:cubicBezTo>
                    <a:pt x="0" y="28"/>
                    <a:pt x="23" y="33"/>
                    <a:pt x="23" y="3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5E6D0A1B-91EB-A333-BEE3-C96D7F0D0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-9837738" y="777875"/>
              <a:ext cx="1484313" cy="569913"/>
            </a:xfrm>
            <a:custGeom>
              <a:avLst/>
              <a:gdLst>
                <a:gd name="T0" fmla="*/ 207 w 396"/>
                <a:gd name="T1" fmla="*/ 144 h 152"/>
                <a:gd name="T2" fmla="*/ 238 w 396"/>
                <a:gd name="T3" fmla="*/ 136 h 152"/>
                <a:gd name="T4" fmla="*/ 262 w 396"/>
                <a:gd name="T5" fmla="*/ 130 h 152"/>
                <a:gd name="T6" fmla="*/ 339 w 396"/>
                <a:gd name="T7" fmla="*/ 105 h 152"/>
                <a:gd name="T8" fmla="*/ 363 w 396"/>
                <a:gd name="T9" fmla="*/ 83 h 152"/>
                <a:gd name="T10" fmla="*/ 373 w 396"/>
                <a:gd name="T11" fmla="*/ 68 h 152"/>
                <a:gd name="T12" fmla="*/ 356 w 396"/>
                <a:gd name="T13" fmla="*/ 50 h 152"/>
                <a:gd name="T14" fmla="*/ 341 w 396"/>
                <a:gd name="T15" fmla="*/ 41 h 152"/>
                <a:gd name="T16" fmla="*/ 342 w 396"/>
                <a:gd name="T17" fmla="*/ 24 h 152"/>
                <a:gd name="T18" fmla="*/ 325 w 396"/>
                <a:gd name="T19" fmla="*/ 17 h 152"/>
                <a:gd name="T20" fmla="*/ 294 w 396"/>
                <a:gd name="T21" fmla="*/ 16 h 152"/>
                <a:gd name="T22" fmla="*/ 262 w 396"/>
                <a:gd name="T23" fmla="*/ 19 h 152"/>
                <a:gd name="T24" fmla="*/ 227 w 396"/>
                <a:gd name="T25" fmla="*/ 19 h 152"/>
                <a:gd name="T26" fmla="*/ 201 w 396"/>
                <a:gd name="T27" fmla="*/ 16 h 152"/>
                <a:gd name="T28" fmla="*/ 182 w 396"/>
                <a:gd name="T29" fmla="*/ 26 h 152"/>
                <a:gd name="T30" fmla="*/ 171 w 396"/>
                <a:gd name="T31" fmla="*/ 39 h 152"/>
                <a:gd name="T32" fmla="*/ 145 w 396"/>
                <a:gd name="T33" fmla="*/ 50 h 152"/>
                <a:gd name="T34" fmla="*/ 112 w 396"/>
                <a:gd name="T35" fmla="*/ 63 h 152"/>
                <a:gd name="T36" fmla="*/ 102 w 396"/>
                <a:gd name="T37" fmla="*/ 40 h 152"/>
                <a:gd name="T38" fmla="*/ 68 w 396"/>
                <a:gd name="T39" fmla="*/ 7 h 152"/>
                <a:gd name="T40" fmla="*/ 43 w 396"/>
                <a:gd name="T41" fmla="*/ 19 h 152"/>
                <a:gd name="T42" fmla="*/ 35 w 396"/>
                <a:gd name="T43" fmla="*/ 37 h 152"/>
                <a:gd name="T44" fmla="*/ 4 w 396"/>
                <a:gd name="T45" fmla="*/ 47 h 152"/>
                <a:gd name="T46" fmla="*/ 55 w 396"/>
                <a:gd name="T47" fmla="*/ 43 h 152"/>
                <a:gd name="T48" fmla="*/ 64 w 396"/>
                <a:gd name="T49" fmla="*/ 61 h 152"/>
                <a:gd name="T50" fmla="*/ 35 w 396"/>
                <a:gd name="T51" fmla="*/ 73 h 152"/>
                <a:gd name="T52" fmla="*/ 38 w 396"/>
                <a:gd name="T53" fmla="*/ 82 h 152"/>
                <a:gd name="T54" fmla="*/ 88 w 396"/>
                <a:gd name="T55" fmla="*/ 91 h 152"/>
                <a:gd name="T56" fmla="*/ 85 w 396"/>
                <a:gd name="T57" fmla="*/ 105 h 152"/>
                <a:gd name="T58" fmla="*/ 41 w 396"/>
                <a:gd name="T59" fmla="*/ 125 h 152"/>
                <a:gd name="T60" fmla="*/ 98 w 396"/>
                <a:gd name="T61" fmla="*/ 123 h 152"/>
                <a:gd name="T62" fmla="*/ 124 w 396"/>
                <a:gd name="T63" fmla="*/ 127 h 152"/>
                <a:gd name="T64" fmla="*/ 172 w 396"/>
                <a:gd name="T6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152">
                  <a:moveTo>
                    <a:pt x="172" y="150"/>
                  </a:moveTo>
                  <a:cubicBezTo>
                    <a:pt x="200" y="143"/>
                    <a:pt x="200" y="149"/>
                    <a:pt x="207" y="144"/>
                  </a:cubicBezTo>
                  <a:cubicBezTo>
                    <a:pt x="214" y="139"/>
                    <a:pt x="211" y="131"/>
                    <a:pt x="211" y="131"/>
                  </a:cubicBezTo>
                  <a:cubicBezTo>
                    <a:pt x="211" y="131"/>
                    <a:pt x="230" y="139"/>
                    <a:pt x="238" y="136"/>
                  </a:cubicBezTo>
                  <a:cubicBezTo>
                    <a:pt x="246" y="133"/>
                    <a:pt x="246" y="126"/>
                    <a:pt x="246" y="126"/>
                  </a:cubicBezTo>
                  <a:cubicBezTo>
                    <a:pt x="246" y="126"/>
                    <a:pt x="257" y="130"/>
                    <a:pt x="262" y="130"/>
                  </a:cubicBezTo>
                  <a:cubicBezTo>
                    <a:pt x="267" y="130"/>
                    <a:pt x="305" y="107"/>
                    <a:pt x="313" y="106"/>
                  </a:cubicBezTo>
                  <a:cubicBezTo>
                    <a:pt x="321" y="105"/>
                    <a:pt x="332" y="112"/>
                    <a:pt x="339" y="105"/>
                  </a:cubicBezTo>
                  <a:cubicBezTo>
                    <a:pt x="346" y="98"/>
                    <a:pt x="347" y="87"/>
                    <a:pt x="347" y="87"/>
                  </a:cubicBezTo>
                  <a:cubicBezTo>
                    <a:pt x="347" y="87"/>
                    <a:pt x="354" y="87"/>
                    <a:pt x="363" y="83"/>
                  </a:cubicBezTo>
                  <a:cubicBezTo>
                    <a:pt x="372" y="79"/>
                    <a:pt x="383" y="69"/>
                    <a:pt x="383" y="69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8"/>
                    <a:pt x="396" y="57"/>
                    <a:pt x="382" y="50"/>
                  </a:cubicBezTo>
                  <a:cubicBezTo>
                    <a:pt x="368" y="43"/>
                    <a:pt x="356" y="50"/>
                    <a:pt x="356" y="50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41" y="41"/>
                    <a:pt x="341" y="41"/>
                    <a:pt x="341" y="41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42" y="24"/>
                    <a:pt x="342" y="24"/>
                    <a:pt x="342" y="24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04" y="0"/>
                    <a:pt x="297" y="0"/>
                  </a:cubicBezTo>
                  <a:cubicBezTo>
                    <a:pt x="290" y="0"/>
                    <a:pt x="294" y="16"/>
                    <a:pt x="294" y="16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68" y="19"/>
                    <a:pt x="262" y="19"/>
                  </a:cubicBezTo>
                  <a:cubicBezTo>
                    <a:pt x="256" y="19"/>
                    <a:pt x="249" y="29"/>
                    <a:pt x="249" y="29"/>
                  </a:cubicBezTo>
                  <a:cubicBezTo>
                    <a:pt x="249" y="29"/>
                    <a:pt x="233" y="17"/>
                    <a:pt x="227" y="19"/>
                  </a:cubicBezTo>
                  <a:cubicBezTo>
                    <a:pt x="221" y="21"/>
                    <a:pt x="226" y="41"/>
                    <a:pt x="226" y="41"/>
                  </a:cubicBezTo>
                  <a:cubicBezTo>
                    <a:pt x="226" y="41"/>
                    <a:pt x="208" y="16"/>
                    <a:pt x="201" y="16"/>
                  </a:cubicBezTo>
                  <a:cubicBezTo>
                    <a:pt x="194" y="16"/>
                    <a:pt x="198" y="23"/>
                    <a:pt x="198" y="23"/>
                  </a:cubicBezTo>
                  <a:cubicBezTo>
                    <a:pt x="198" y="23"/>
                    <a:pt x="183" y="23"/>
                    <a:pt x="182" y="26"/>
                  </a:cubicBezTo>
                  <a:cubicBezTo>
                    <a:pt x="181" y="29"/>
                    <a:pt x="181" y="38"/>
                    <a:pt x="181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55" y="18"/>
                    <a:pt x="150" y="22"/>
                  </a:cubicBezTo>
                  <a:cubicBezTo>
                    <a:pt x="145" y="26"/>
                    <a:pt x="150" y="49"/>
                    <a:pt x="145" y="50"/>
                  </a:cubicBezTo>
                  <a:cubicBezTo>
                    <a:pt x="140" y="51"/>
                    <a:pt x="133" y="42"/>
                    <a:pt x="129" y="42"/>
                  </a:cubicBezTo>
                  <a:cubicBezTo>
                    <a:pt x="125" y="42"/>
                    <a:pt x="112" y="63"/>
                    <a:pt x="112" y="63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18" y="35"/>
                    <a:pt x="112" y="26"/>
                  </a:cubicBezTo>
                  <a:cubicBezTo>
                    <a:pt x="106" y="17"/>
                    <a:pt x="73" y="3"/>
                    <a:pt x="68" y="7"/>
                  </a:cubicBezTo>
                  <a:cubicBezTo>
                    <a:pt x="63" y="11"/>
                    <a:pt x="69" y="26"/>
                    <a:pt x="69" y="26"/>
                  </a:cubicBezTo>
                  <a:cubicBezTo>
                    <a:pt x="69" y="26"/>
                    <a:pt x="49" y="19"/>
                    <a:pt x="43" y="19"/>
                  </a:cubicBezTo>
                  <a:cubicBezTo>
                    <a:pt x="37" y="19"/>
                    <a:pt x="25" y="31"/>
                    <a:pt x="2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3" y="35"/>
                    <a:pt x="17" y="41"/>
                  </a:cubicBezTo>
                  <a:cubicBezTo>
                    <a:pt x="11" y="47"/>
                    <a:pt x="4" y="47"/>
                    <a:pt x="4" y="47"/>
                  </a:cubicBezTo>
                  <a:cubicBezTo>
                    <a:pt x="4" y="47"/>
                    <a:pt x="12" y="54"/>
                    <a:pt x="20" y="54"/>
                  </a:cubicBezTo>
                  <a:cubicBezTo>
                    <a:pt x="28" y="54"/>
                    <a:pt x="55" y="43"/>
                    <a:pt x="55" y="43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84" y="64"/>
                    <a:pt x="84" y="68"/>
                  </a:cubicBezTo>
                  <a:cubicBezTo>
                    <a:pt x="84" y="72"/>
                    <a:pt x="39" y="72"/>
                    <a:pt x="35" y="73"/>
                  </a:cubicBezTo>
                  <a:cubicBezTo>
                    <a:pt x="31" y="74"/>
                    <a:pt x="0" y="72"/>
                    <a:pt x="6" y="79"/>
                  </a:cubicBezTo>
                  <a:cubicBezTo>
                    <a:pt x="12" y="86"/>
                    <a:pt x="25" y="81"/>
                    <a:pt x="38" y="82"/>
                  </a:cubicBezTo>
                  <a:cubicBezTo>
                    <a:pt x="51" y="83"/>
                    <a:pt x="65" y="95"/>
                    <a:pt x="65" y="95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05"/>
                    <a:pt x="82" y="114"/>
                    <a:pt x="75" y="118"/>
                  </a:cubicBezTo>
                  <a:cubicBezTo>
                    <a:pt x="68" y="122"/>
                    <a:pt x="35" y="116"/>
                    <a:pt x="41" y="125"/>
                  </a:cubicBezTo>
                  <a:cubicBezTo>
                    <a:pt x="47" y="134"/>
                    <a:pt x="75" y="130"/>
                    <a:pt x="82" y="130"/>
                  </a:cubicBezTo>
                  <a:cubicBezTo>
                    <a:pt x="89" y="130"/>
                    <a:pt x="98" y="123"/>
                    <a:pt x="98" y="123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1" y="133"/>
                    <a:pt x="131" y="138"/>
                  </a:cubicBezTo>
                  <a:cubicBezTo>
                    <a:pt x="141" y="143"/>
                    <a:pt x="164" y="152"/>
                    <a:pt x="172" y="15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F1A8C1A5-2B95-E3B3-C4F0-9EAFA12057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3538538" y="5492750"/>
              <a:ext cx="1370013" cy="1376363"/>
            </a:xfrm>
            <a:custGeom>
              <a:avLst/>
              <a:gdLst>
                <a:gd name="T0" fmla="*/ 190 w 365"/>
                <a:gd name="T1" fmla="*/ 78 h 367"/>
                <a:gd name="T2" fmla="*/ 5 w 365"/>
                <a:gd name="T3" fmla="*/ 188 h 367"/>
                <a:gd name="T4" fmla="*/ 212 w 365"/>
                <a:gd name="T5" fmla="*/ 277 h 367"/>
                <a:gd name="T6" fmla="*/ 210 w 365"/>
                <a:gd name="T7" fmla="*/ 258 h 367"/>
                <a:gd name="T8" fmla="*/ 210 w 365"/>
                <a:gd name="T9" fmla="*/ 258 h 367"/>
                <a:gd name="T10" fmla="*/ 223 w 365"/>
                <a:gd name="T11" fmla="*/ 213 h 367"/>
                <a:gd name="T12" fmla="*/ 97 w 365"/>
                <a:gd name="T13" fmla="*/ 176 h 367"/>
                <a:gd name="T14" fmla="*/ 166 w 365"/>
                <a:gd name="T15" fmla="*/ 188 h 367"/>
                <a:gd name="T16" fmla="*/ 128 w 365"/>
                <a:gd name="T17" fmla="*/ 152 h 367"/>
                <a:gd name="T18" fmla="*/ 153 w 365"/>
                <a:gd name="T19" fmla="*/ 156 h 367"/>
                <a:gd name="T20" fmla="*/ 107 w 365"/>
                <a:gd name="T21" fmla="*/ 94 h 367"/>
                <a:gd name="T22" fmla="*/ 129 w 365"/>
                <a:gd name="T23" fmla="*/ 78 h 367"/>
                <a:gd name="T24" fmla="*/ 140 w 365"/>
                <a:gd name="T25" fmla="*/ 79 h 367"/>
                <a:gd name="T26" fmla="*/ 152 w 365"/>
                <a:gd name="T27" fmla="*/ 77 h 367"/>
                <a:gd name="T28" fmla="*/ 182 w 365"/>
                <a:gd name="T29" fmla="*/ 49 h 367"/>
                <a:gd name="T30" fmla="*/ 258 w 365"/>
                <a:gd name="T31" fmla="*/ 52 h 367"/>
                <a:gd name="T32" fmla="*/ 275 w 365"/>
                <a:gd name="T33" fmla="*/ 22 h 367"/>
                <a:gd name="T34" fmla="*/ 261 w 365"/>
                <a:gd name="T35" fmla="*/ 0 h 367"/>
                <a:gd name="T36" fmla="*/ 237 w 365"/>
                <a:gd name="T37" fmla="*/ 25 h 367"/>
                <a:gd name="T38" fmla="*/ 205 w 365"/>
                <a:gd name="T39" fmla="*/ 17 h 367"/>
                <a:gd name="T40" fmla="*/ 161 w 365"/>
                <a:gd name="T41" fmla="*/ 9 h 367"/>
                <a:gd name="T42" fmla="*/ 123 w 365"/>
                <a:gd name="T43" fmla="*/ 25 h 367"/>
                <a:gd name="T44" fmla="*/ 70 w 365"/>
                <a:gd name="T45" fmla="*/ 36 h 367"/>
                <a:gd name="T46" fmla="*/ 38 w 365"/>
                <a:gd name="T47" fmla="*/ 50 h 367"/>
                <a:gd name="T48" fmla="*/ 21 w 365"/>
                <a:gd name="T49" fmla="*/ 84 h 367"/>
                <a:gd name="T50" fmla="*/ 3 w 365"/>
                <a:gd name="T51" fmla="*/ 109 h 367"/>
                <a:gd name="T52" fmla="*/ 29 w 365"/>
                <a:gd name="T53" fmla="*/ 156 h 367"/>
                <a:gd name="T54" fmla="*/ 266 w 365"/>
                <a:gd name="T55" fmla="*/ 168 h 367"/>
                <a:gd name="T56" fmla="*/ 261 w 365"/>
                <a:gd name="T57" fmla="*/ 196 h 367"/>
                <a:gd name="T58" fmla="*/ 30 w 365"/>
                <a:gd name="T59" fmla="*/ 220 h 367"/>
                <a:gd name="T60" fmla="*/ 255 w 365"/>
                <a:gd name="T61" fmla="*/ 270 h 367"/>
                <a:gd name="T62" fmla="*/ 275 w 365"/>
                <a:gd name="T63" fmla="*/ 220 h 367"/>
                <a:gd name="T64" fmla="*/ 269 w 365"/>
                <a:gd name="T65" fmla="*/ 127 h 367"/>
                <a:gd name="T66" fmla="*/ 278 w 365"/>
                <a:gd name="T67" fmla="*/ 148 h 367"/>
                <a:gd name="T68" fmla="*/ 247 w 365"/>
                <a:gd name="T69" fmla="*/ 254 h 367"/>
                <a:gd name="T70" fmla="*/ 291 w 365"/>
                <a:gd name="T71" fmla="*/ 220 h 367"/>
                <a:gd name="T72" fmla="*/ 307 w 365"/>
                <a:gd name="T73" fmla="*/ 236 h 367"/>
                <a:gd name="T74" fmla="*/ 186 w 365"/>
                <a:gd name="T75" fmla="*/ 146 h 367"/>
                <a:gd name="T76" fmla="*/ 361 w 365"/>
                <a:gd name="T77" fmla="*/ 281 h 367"/>
                <a:gd name="T78" fmla="*/ 310 w 365"/>
                <a:gd name="T79" fmla="*/ 258 h 367"/>
                <a:gd name="T80" fmla="*/ 326 w 365"/>
                <a:gd name="T81" fmla="*/ 249 h 367"/>
                <a:gd name="T82" fmla="*/ 324 w 365"/>
                <a:gd name="T83" fmla="*/ 339 h 367"/>
                <a:gd name="T84" fmla="*/ 186 w 365"/>
                <a:gd name="T85" fmla="*/ 221 h 367"/>
                <a:gd name="T86" fmla="*/ 127 w 365"/>
                <a:gd name="T87" fmla="*/ 288 h 367"/>
                <a:gd name="T88" fmla="*/ 259 w 365"/>
                <a:gd name="T89" fmla="*/ 352 h 367"/>
                <a:gd name="T90" fmla="*/ 209 w 365"/>
                <a:gd name="T91" fmla="*/ 336 h 367"/>
                <a:gd name="T92" fmla="*/ 161 w 365"/>
                <a:gd name="T93" fmla="*/ 342 h 367"/>
                <a:gd name="T94" fmla="*/ 205 w 365"/>
                <a:gd name="T95" fmla="*/ 352 h 367"/>
                <a:gd name="T96" fmla="*/ 241 w 365"/>
                <a:gd name="T97" fmla="*/ 362 h 367"/>
                <a:gd name="T98" fmla="*/ 285 w 365"/>
                <a:gd name="T99" fmla="*/ 272 h 367"/>
                <a:gd name="T100" fmla="*/ 79 w 365"/>
                <a:gd name="T101" fmla="*/ 186 h 367"/>
                <a:gd name="T102" fmla="*/ 47 w 365"/>
                <a:gd name="T103" fmla="*/ 207 h 367"/>
                <a:gd name="T104" fmla="*/ 81 w 365"/>
                <a:gd name="T105" fmla="*/ 260 h 367"/>
                <a:gd name="T106" fmla="*/ 113 w 365"/>
                <a:gd name="T107" fmla="*/ 262 h 367"/>
                <a:gd name="T108" fmla="*/ 129 w 365"/>
                <a:gd name="T109" fmla="*/ 270 h 367"/>
                <a:gd name="T110" fmla="*/ 117 w 365"/>
                <a:gd name="T111" fmla="*/ 221 h 367"/>
                <a:gd name="T112" fmla="*/ 132 w 365"/>
                <a:gd name="T113" fmla="*/ 21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" h="367">
                  <a:moveTo>
                    <a:pt x="165" y="73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90" y="78"/>
                    <a:pt x="190" y="78"/>
                    <a:pt x="190" y="78"/>
                  </a:cubicBezTo>
                  <a:lnTo>
                    <a:pt x="165" y="73"/>
                  </a:lnTo>
                  <a:close/>
                  <a:moveTo>
                    <a:pt x="19" y="173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30" y="195"/>
                    <a:pt x="30" y="195"/>
                    <a:pt x="30" y="195"/>
                  </a:cubicBezTo>
                  <a:lnTo>
                    <a:pt x="19" y="173"/>
                  </a:lnTo>
                  <a:close/>
                  <a:moveTo>
                    <a:pt x="212" y="277"/>
                  </a:moveTo>
                  <a:cubicBezTo>
                    <a:pt x="211" y="280"/>
                    <a:pt x="220" y="282"/>
                    <a:pt x="219" y="275"/>
                  </a:cubicBezTo>
                  <a:cubicBezTo>
                    <a:pt x="218" y="268"/>
                    <a:pt x="213" y="271"/>
                    <a:pt x="212" y="277"/>
                  </a:cubicBezTo>
                  <a:close/>
                  <a:moveTo>
                    <a:pt x="210" y="258"/>
                  </a:moveTo>
                  <a:cubicBezTo>
                    <a:pt x="204" y="253"/>
                    <a:pt x="204" y="253"/>
                    <a:pt x="204" y="253"/>
                  </a:cubicBezTo>
                  <a:cubicBezTo>
                    <a:pt x="198" y="259"/>
                    <a:pt x="198" y="259"/>
                    <a:pt x="198" y="259"/>
                  </a:cubicBezTo>
                  <a:lnTo>
                    <a:pt x="210" y="258"/>
                  </a:lnTo>
                  <a:close/>
                  <a:moveTo>
                    <a:pt x="201" y="196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201" y="196"/>
                  </a:lnTo>
                  <a:close/>
                  <a:moveTo>
                    <a:pt x="76" y="178"/>
                  </a:moveTo>
                  <a:cubicBezTo>
                    <a:pt x="76" y="178"/>
                    <a:pt x="90" y="173"/>
                    <a:pt x="97" y="176"/>
                  </a:cubicBezTo>
                  <a:cubicBezTo>
                    <a:pt x="104" y="179"/>
                    <a:pt x="141" y="193"/>
                    <a:pt x="141" y="193"/>
                  </a:cubicBezTo>
                  <a:cubicBezTo>
                    <a:pt x="141" y="193"/>
                    <a:pt x="163" y="216"/>
                    <a:pt x="168" y="210"/>
                  </a:cubicBezTo>
                  <a:cubicBezTo>
                    <a:pt x="173" y="204"/>
                    <a:pt x="174" y="195"/>
                    <a:pt x="166" y="188"/>
                  </a:cubicBezTo>
                  <a:cubicBezTo>
                    <a:pt x="158" y="181"/>
                    <a:pt x="142" y="168"/>
                    <a:pt x="139" y="167"/>
                  </a:cubicBezTo>
                  <a:cubicBezTo>
                    <a:pt x="136" y="166"/>
                    <a:pt x="117" y="157"/>
                    <a:pt x="117" y="157"/>
                  </a:cubicBezTo>
                  <a:cubicBezTo>
                    <a:pt x="117" y="157"/>
                    <a:pt x="124" y="151"/>
                    <a:pt x="128" y="152"/>
                  </a:cubicBezTo>
                  <a:cubicBezTo>
                    <a:pt x="132" y="153"/>
                    <a:pt x="155" y="176"/>
                    <a:pt x="169" y="178"/>
                  </a:cubicBezTo>
                  <a:cubicBezTo>
                    <a:pt x="183" y="180"/>
                    <a:pt x="189" y="164"/>
                    <a:pt x="176" y="162"/>
                  </a:cubicBezTo>
                  <a:cubicBezTo>
                    <a:pt x="163" y="160"/>
                    <a:pt x="153" y="156"/>
                    <a:pt x="153" y="156"/>
                  </a:cubicBezTo>
                  <a:cubicBezTo>
                    <a:pt x="153" y="156"/>
                    <a:pt x="139" y="148"/>
                    <a:pt x="137" y="141"/>
                  </a:cubicBezTo>
                  <a:cubicBezTo>
                    <a:pt x="135" y="134"/>
                    <a:pt x="123" y="117"/>
                    <a:pt x="123" y="117"/>
                  </a:cubicBezTo>
                  <a:cubicBezTo>
                    <a:pt x="123" y="117"/>
                    <a:pt x="112" y="100"/>
                    <a:pt x="107" y="94"/>
                  </a:cubicBezTo>
                  <a:cubicBezTo>
                    <a:pt x="102" y="88"/>
                    <a:pt x="97" y="67"/>
                    <a:pt x="104" y="64"/>
                  </a:cubicBezTo>
                  <a:cubicBezTo>
                    <a:pt x="111" y="61"/>
                    <a:pt x="113" y="78"/>
                    <a:pt x="121" y="78"/>
                  </a:cubicBezTo>
                  <a:cubicBezTo>
                    <a:pt x="123" y="78"/>
                    <a:pt x="126" y="78"/>
                    <a:pt x="129" y="78"/>
                  </a:cubicBezTo>
                  <a:cubicBezTo>
                    <a:pt x="133" y="86"/>
                    <a:pt x="137" y="95"/>
                    <a:pt x="139" y="96"/>
                  </a:cubicBezTo>
                  <a:cubicBezTo>
                    <a:pt x="142" y="98"/>
                    <a:pt x="148" y="94"/>
                    <a:pt x="148" y="94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1" y="79"/>
                    <a:pt x="142" y="79"/>
                    <a:pt x="143" y="79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2" y="77"/>
                    <a:pt x="153" y="77"/>
                    <a:pt x="153" y="77"/>
                  </a:cubicBezTo>
                  <a:cubicBezTo>
                    <a:pt x="156" y="74"/>
                    <a:pt x="157" y="66"/>
                    <a:pt x="156" y="58"/>
                  </a:cubicBezTo>
                  <a:cubicBezTo>
                    <a:pt x="155" y="50"/>
                    <a:pt x="173" y="46"/>
                    <a:pt x="182" y="49"/>
                  </a:cubicBezTo>
                  <a:cubicBezTo>
                    <a:pt x="191" y="52"/>
                    <a:pt x="184" y="65"/>
                    <a:pt x="193" y="62"/>
                  </a:cubicBezTo>
                  <a:cubicBezTo>
                    <a:pt x="202" y="59"/>
                    <a:pt x="205" y="44"/>
                    <a:pt x="210" y="43"/>
                  </a:cubicBezTo>
                  <a:cubicBezTo>
                    <a:pt x="215" y="42"/>
                    <a:pt x="258" y="52"/>
                    <a:pt x="258" y="52"/>
                  </a:cubicBezTo>
                  <a:cubicBezTo>
                    <a:pt x="258" y="52"/>
                    <a:pt x="261" y="47"/>
                    <a:pt x="263" y="40"/>
                  </a:cubicBezTo>
                  <a:cubicBezTo>
                    <a:pt x="265" y="33"/>
                    <a:pt x="260" y="30"/>
                    <a:pt x="261" y="24"/>
                  </a:cubicBezTo>
                  <a:cubicBezTo>
                    <a:pt x="262" y="18"/>
                    <a:pt x="275" y="22"/>
                    <a:pt x="275" y="22"/>
                  </a:cubicBezTo>
                  <a:cubicBezTo>
                    <a:pt x="275" y="22"/>
                    <a:pt x="276" y="14"/>
                    <a:pt x="273" y="9"/>
                  </a:cubicBezTo>
                  <a:cubicBezTo>
                    <a:pt x="270" y="4"/>
                    <a:pt x="263" y="5"/>
                    <a:pt x="263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6"/>
                    <a:pt x="255" y="14"/>
                    <a:pt x="253" y="19"/>
                  </a:cubicBezTo>
                  <a:cubicBezTo>
                    <a:pt x="251" y="24"/>
                    <a:pt x="237" y="25"/>
                    <a:pt x="237" y="25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7" y="17"/>
                    <a:pt x="222" y="24"/>
                    <a:pt x="214" y="25"/>
                  </a:cubicBezTo>
                  <a:cubicBezTo>
                    <a:pt x="206" y="26"/>
                    <a:pt x="205" y="17"/>
                    <a:pt x="205" y="17"/>
                  </a:cubicBezTo>
                  <a:cubicBezTo>
                    <a:pt x="205" y="17"/>
                    <a:pt x="199" y="20"/>
                    <a:pt x="191" y="20"/>
                  </a:cubicBezTo>
                  <a:cubicBezTo>
                    <a:pt x="183" y="20"/>
                    <a:pt x="179" y="6"/>
                    <a:pt x="179" y="6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5"/>
                    <a:pt x="131" y="25"/>
                    <a:pt x="123" y="25"/>
                  </a:cubicBezTo>
                  <a:cubicBezTo>
                    <a:pt x="118" y="25"/>
                    <a:pt x="114" y="21"/>
                    <a:pt x="111" y="18"/>
                  </a:cubicBezTo>
                  <a:cubicBezTo>
                    <a:pt x="107" y="23"/>
                    <a:pt x="102" y="26"/>
                    <a:pt x="97" y="32"/>
                  </a:cubicBezTo>
                  <a:cubicBezTo>
                    <a:pt x="89" y="40"/>
                    <a:pt x="70" y="36"/>
                    <a:pt x="70" y="36"/>
                  </a:cubicBezTo>
                  <a:cubicBezTo>
                    <a:pt x="70" y="36"/>
                    <a:pt x="71" y="41"/>
                    <a:pt x="67" y="47"/>
                  </a:cubicBezTo>
                  <a:cubicBezTo>
                    <a:pt x="63" y="53"/>
                    <a:pt x="43" y="45"/>
                    <a:pt x="4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5"/>
                    <a:pt x="39" y="62"/>
                    <a:pt x="36" y="64"/>
                  </a:cubicBezTo>
                  <a:cubicBezTo>
                    <a:pt x="31" y="68"/>
                    <a:pt x="21" y="70"/>
                    <a:pt x="21" y="7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4" y="86"/>
                    <a:pt x="3" y="93"/>
                  </a:cubicBezTo>
                  <a:cubicBezTo>
                    <a:pt x="2" y="100"/>
                    <a:pt x="3" y="109"/>
                    <a:pt x="3" y="10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0" y="133"/>
                    <a:pt x="9" y="136"/>
                  </a:cubicBezTo>
                  <a:cubicBezTo>
                    <a:pt x="18" y="139"/>
                    <a:pt x="29" y="156"/>
                    <a:pt x="29" y="156"/>
                  </a:cubicBezTo>
                  <a:cubicBezTo>
                    <a:pt x="29" y="156"/>
                    <a:pt x="39" y="179"/>
                    <a:pt x="47" y="179"/>
                  </a:cubicBezTo>
                  <a:cubicBezTo>
                    <a:pt x="55" y="179"/>
                    <a:pt x="76" y="178"/>
                    <a:pt x="76" y="178"/>
                  </a:cubicBezTo>
                  <a:close/>
                  <a:moveTo>
                    <a:pt x="266" y="168"/>
                  </a:moveTo>
                  <a:cubicBezTo>
                    <a:pt x="253" y="168"/>
                    <a:pt x="253" y="168"/>
                    <a:pt x="253" y="168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61" y="196"/>
                    <a:pt x="261" y="196"/>
                    <a:pt x="261" y="196"/>
                  </a:cubicBezTo>
                  <a:lnTo>
                    <a:pt x="266" y="168"/>
                  </a:lnTo>
                  <a:close/>
                  <a:moveTo>
                    <a:pt x="19" y="207"/>
                  </a:moveTo>
                  <a:cubicBezTo>
                    <a:pt x="10" y="214"/>
                    <a:pt x="30" y="220"/>
                    <a:pt x="30" y="220"/>
                  </a:cubicBezTo>
                  <a:cubicBezTo>
                    <a:pt x="36" y="216"/>
                    <a:pt x="28" y="200"/>
                    <a:pt x="19" y="207"/>
                  </a:cubicBezTo>
                  <a:close/>
                  <a:moveTo>
                    <a:pt x="255" y="261"/>
                  </a:moveTo>
                  <a:cubicBezTo>
                    <a:pt x="255" y="270"/>
                    <a:pt x="255" y="270"/>
                    <a:pt x="255" y="270"/>
                  </a:cubicBezTo>
                  <a:cubicBezTo>
                    <a:pt x="264" y="260"/>
                    <a:pt x="264" y="260"/>
                    <a:pt x="264" y="260"/>
                  </a:cubicBezTo>
                  <a:lnTo>
                    <a:pt x="255" y="261"/>
                  </a:lnTo>
                  <a:close/>
                  <a:moveTo>
                    <a:pt x="275" y="220"/>
                  </a:moveTo>
                  <a:cubicBezTo>
                    <a:pt x="271" y="216"/>
                    <a:pt x="259" y="219"/>
                    <a:pt x="259" y="227"/>
                  </a:cubicBezTo>
                  <a:cubicBezTo>
                    <a:pt x="259" y="232"/>
                    <a:pt x="279" y="224"/>
                    <a:pt x="275" y="220"/>
                  </a:cubicBezTo>
                  <a:close/>
                  <a:moveTo>
                    <a:pt x="269" y="127"/>
                  </a:moveTo>
                  <a:cubicBezTo>
                    <a:pt x="250" y="132"/>
                    <a:pt x="250" y="132"/>
                    <a:pt x="250" y="132"/>
                  </a:cubicBezTo>
                  <a:cubicBezTo>
                    <a:pt x="251" y="148"/>
                    <a:pt x="264" y="141"/>
                    <a:pt x="264" y="141"/>
                  </a:cubicBezTo>
                  <a:cubicBezTo>
                    <a:pt x="264" y="141"/>
                    <a:pt x="269" y="152"/>
                    <a:pt x="278" y="148"/>
                  </a:cubicBezTo>
                  <a:cubicBezTo>
                    <a:pt x="287" y="144"/>
                    <a:pt x="269" y="127"/>
                    <a:pt x="269" y="127"/>
                  </a:cubicBezTo>
                  <a:close/>
                  <a:moveTo>
                    <a:pt x="230" y="247"/>
                  </a:moveTo>
                  <a:cubicBezTo>
                    <a:pt x="232" y="259"/>
                    <a:pt x="242" y="262"/>
                    <a:pt x="247" y="254"/>
                  </a:cubicBezTo>
                  <a:cubicBezTo>
                    <a:pt x="253" y="244"/>
                    <a:pt x="228" y="235"/>
                    <a:pt x="230" y="247"/>
                  </a:cubicBezTo>
                  <a:close/>
                  <a:moveTo>
                    <a:pt x="299" y="210"/>
                  </a:moveTo>
                  <a:cubicBezTo>
                    <a:pt x="289" y="202"/>
                    <a:pt x="291" y="220"/>
                    <a:pt x="291" y="220"/>
                  </a:cubicBezTo>
                  <a:cubicBezTo>
                    <a:pt x="305" y="227"/>
                    <a:pt x="309" y="218"/>
                    <a:pt x="299" y="210"/>
                  </a:cubicBezTo>
                  <a:close/>
                  <a:moveTo>
                    <a:pt x="298" y="249"/>
                  </a:moveTo>
                  <a:cubicBezTo>
                    <a:pt x="307" y="236"/>
                    <a:pt x="307" y="236"/>
                    <a:pt x="307" y="236"/>
                  </a:cubicBezTo>
                  <a:cubicBezTo>
                    <a:pt x="295" y="236"/>
                    <a:pt x="295" y="236"/>
                    <a:pt x="295" y="236"/>
                  </a:cubicBezTo>
                  <a:lnTo>
                    <a:pt x="298" y="249"/>
                  </a:lnTo>
                  <a:close/>
                  <a:moveTo>
                    <a:pt x="186" y="146"/>
                  </a:moveTo>
                  <a:cubicBezTo>
                    <a:pt x="186" y="146"/>
                    <a:pt x="180" y="158"/>
                    <a:pt x="196" y="158"/>
                  </a:cubicBezTo>
                  <a:lnTo>
                    <a:pt x="186" y="146"/>
                  </a:lnTo>
                  <a:close/>
                  <a:moveTo>
                    <a:pt x="361" y="281"/>
                  </a:moveTo>
                  <a:cubicBezTo>
                    <a:pt x="357" y="274"/>
                    <a:pt x="336" y="302"/>
                    <a:pt x="342" y="312"/>
                  </a:cubicBezTo>
                  <a:cubicBezTo>
                    <a:pt x="347" y="321"/>
                    <a:pt x="365" y="288"/>
                    <a:pt x="361" y="281"/>
                  </a:cubicBezTo>
                  <a:close/>
                  <a:moveTo>
                    <a:pt x="310" y="258"/>
                  </a:moveTo>
                  <a:cubicBezTo>
                    <a:pt x="309" y="273"/>
                    <a:pt x="309" y="273"/>
                    <a:pt x="309" y="273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26" y="249"/>
                    <a:pt x="326" y="249"/>
                    <a:pt x="326" y="249"/>
                  </a:cubicBezTo>
                  <a:lnTo>
                    <a:pt x="310" y="258"/>
                  </a:lnTo>
                  <a:close/>
                  <a:moveTo>
                    <a:pt x="311" y="342"/>
                  </a:moveTo>
                  <a:cubicBezTo>
                    <a:pt x="324" y="339"/>
                    <a:pt x="324" y="339"/>
                    <a:pt x="324" y="339"/>
                  </a:cubicBezTo>
                  <a:cubicBezTo>
                    <a:pt x="317" y="312"/>
                    <a:pt x="317" y="312"/>
                    <a:pt x="317" y="312"/>
                  </a:cubicBezTo>
                  <a:lnTo>
                    <a:pt x="311" y="342"/>
                  </a:lnTo>
                  <a:close/>
                  <a:moveTo>
                    <a:pt x="186" y="221"/>
                  </a:moveTo>
                  <a:cubicBezTo>
                    <a:pt x="181" y="226"/>
                    <a:pt x="184" y="232"/>
                    <a:pt x="189" y="231"/>
                  </a:cubicBezTo>
                  <a:cubicBezTo>
                    <a:pt x="198" y="229"/>
                    <a:pt x="191" y="216"/>
                    <a:pt x="186" y="221"/>
                  </a:cubicBezTo>
                  <a:close/>
                  <a:moveTo>
                    <a:pt x="127" y="288"/>
                  </a:moveTo>
                  <a:cubicBezTo>
                    <a:pt x="121" y="290"/>
                    <a:pt x="126" y="307"/>
                    <a:pt x="133" y="301"/>
                  </a:cubicBezTo>
                  <a:cubicBezTo>
                    <a:pt x="140" y="295"/>
                    <a:pt x="134" y="286"/>
                    <a:pt x="127" y="288"/>
                  </a:cubicBezTo>
                  <a:close/>
                  <a:moveTo>
                    <a:pt x="259" y="352"/>
                  </a:moveTo>
                  <a:cubicBezTo>
                    <a:pt x="255" y="354"/>
                    <a:pt x="252" y="342"/>
                    <a:pt x="252" y="342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188" y="336"/>
                    <a:pt x="188" y="336"/>
                    <a:pt x="188" y="336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52" y="332"/>
                    <a:pt x="161" y="342"/>
                  </a:cubicBezTo>
                  <a:cubicBezTo>
                    <a:pt x="170" y="352"/>
                    <a:pt x="175" y="345"/>
                    <a:pt x="175" y="345"/>
                  </a:cubicBezTo>
                  <a:cubicBezTo>
                    <a:pt x="181" y="351"/>
                    <a:pt x="181" y="351"/>
                    <a:pt x="181" y="351"/>
                  </a:cubicBezTo>
                  <a:cubicBezTo>
                    <a:pt x="205" y="352"/>
                    <a:pt x="205" y="352"/>
                    <a:pt x="205" y="352"/>
                  </a:cubicBezTo>
                  <a:cubicBezTo>
                    <a:pt x="213" y="367"/>
                    <a:pt x="213" y="367"/>
                    <a:pt x="213" y="367"/>
                  </a:cubicBezTo>
                  <a:cubicBezTo>
                    <a:pt x="238" y="366"/>
                    <a:pt x="238" y="366"/>
                    <a:pt x="238" y="366"/>
                  </a:cubicBezTo>
                  <a:cubicBezTo>
                    <a:pt x="241" y="362"/>
                    <a:pt x="241" y="362"/>
                    <a:pt x="241" y="362"/>
                  </a:cubicBezTo>
                  <a:cubicBezTo>
                    <a:pt x="241" y="362"/>
                    <a:pt x="279" y="367"/>
                    <a:pt x="281" y="353"/>
                  </a:cubicBezTo>
                  <a:cubicBezTo>
                    <a:pt x="283" y="339"/>
                    <a:pt x="263" y="350"/>
                    <a:pt x="259" y="352"/>
                  </a:cubicBezTo>
                  <a:close/>
                  <a:moveTo>
                    <a:pt x="285" y="272"/>
                  </a:moveTo>
                  <a:cubicBezTo>
                    <a:pt x="276" y="268"/>
                    <a:pt x="272" y="276"/>
                    <a:pt x="277" y="279"/>
                  </a:cubicBezTo>
                  <a:cubicBezTo>
                    <a:pt x="284" y="284"/>
                    <a:pt x="294" y="276"/>
                    <a:pt x="285" y="272"/>
                  </a:cubicBezTo>
                  <a:close/>
                  <a:moveTo>
                    <a:pt x="79" y="186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58" y="192"/>
                    <a:pt x="58" y="192"/>
                    <a:pt x="58" y="192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6" y="224"/>
                    <a:pt x="63" y="241"/>
                    <a:pt x="63" y="251"/>
                  </a:cubicBezTo>
                  <a:cubicBezTo>
                    <a:pt x="63" y="261"/>
                    <a:pt x="78" y="267"/>
                    <a:pt x="81" y="260"/>
                  </a:cubicBezTo>
                  <a:cubicBezTo>
                    <a:pt x="84" y="253"/>
                    <a:pt x="93" y="254"/>
                    <a:pt x="93" y="254"/>
                  </a:cubicBezTo>
                  <a:cubicBezTo>
                    <a:pt x="107" y="280"/>
                    <a:pt x="107" y="280"/>
                    <a:pt x="107" y="280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33" y="265"/>
                    <a:pt x="133" y="265"/>
                    <a:pt x="133" y="265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1" y="250"/>
                    <a:pt x="114" y="229"/>
                    <a:pt x="117" y="221"/>
                  </a:cubicBezTo>
                  <a:cubicBezTo>
                    <a:pt x="120" y="213"/>
                    <a:pt x="143" y="232"/>
                    <a:pt x="143" y="232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41" y="221"/>
                    <a:pt x="132" y="212"/>
                  </a:cubicBezTo>
                  <a:cubicBezTo>
                    <a:pt x="123" y="203"/>
                    <a:pt x="79" y="186"/>
                    <a:pt x="79" y="18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F4D5400-B748-5A5C-6336-32189A04C413}"/>
                </a:ext>
              </a:extLst>
            </p:cNvPr>
            <p:cNvSpPr>
              <a:spLocks/>
            </p:cNvSpPr>
            <p:nvPr/>
          </p:nvSpPr>
          <p:spPr bwMode="gray">
            <a:xfrm>
              <a:off x="-3759200" y="5308600"/>
              <a:ext cx="374650" cy="619125"/>
            </a:xfrm>
            <a:custGeom>
              <a:avLst/>
              <a:gdLst>
                <a:gd name="T0" fmla="*/ 62 w 100"/>
                <a:gd name="T1" fmla="*/ 142 h 165"/>
                <a:gd name="T2" fmla="*/ 72 w 100"/>
                <a:gd name="T3" fmla="*/ 138 h 165"/>
                <a:gd name="T4" fmla="*/ 80 w 100"/>
                <a:gd name="T5" fmla="*/ 133 h 165"/>
                <a:gd name="T6" fmla="*/ 80 w 100"/>
                <a:gd name="T7" fmla="*/ 119 h 165"/>
                <a:gd name="T8" fmla="*/ 95 w 100"/>
                <a:gd name="T9" fmla="*/ 113 h 165"/>
                <a:gd name="T10" fmla="*/ 95 w 100"/>
                <a:gd name="T11" fmla="*/ 92 h 165"/>
                <a:gd name="T12" fmla="*/ 77 w 100"/>
                <a:gd name="T13" fmla="*/ 99 h 165"/>
                <a:gd name="T14" fmla="*/ 77 w 100"/>
                <a:gd name="T15" fmla="*/ 85 h 165"/>
                <a:gd name="T16" fmla="*/ 69 w 100"/>
                <a:gd name="T17" fmla="*/ 79 h 165"/>
                <a:gd name="T18" fmla="*/ 71 w 100"/>
                <a:gd name="T19" fmla="*/ 67 h 165"/>
                <a:gd name="T20" fmla="*/ 66 w 100"/>
                <a:gd name="T21" fmla="*/ 56 h 165"/>
                <a:gd name="T22" fmla="*/ 68 w 100"/>
                <a:gd name="T23" fmla="*/ 41 h 165"/>
                <a:gd name="T24" fmla="*/ 68 w 100"/>
                <a:gd name="T25" fmla="*/ 29 h 165"/>
                <a:gd name="T26" fmla="*/ 64 w 100"/>
                <a:gd name="T27" fmla="*/ 19 h 165"/>
                <a:gd name="T28" fmla="*/ 55 w 100"/>
                <a:gd name="T29" fmla="*/ 19 h 165"/>
                <a:gd name="T30" fmla="*/ 47 w 100"/>
                <a:gd name="T31" fmla="*/ 4 h 165"/>
                <a:gd name="T32" fmla="*/ 41 w 100"/>
                <a:gd name="T33" fmla="*/ 10 h 165"/>
                <a:gd name="T34" fmla="*/ 23 w 100"/>
                <a:gd name="T35" fmla="*/ 0 h 165"/>
                <a:gd name="T36" fmla="*/ 21 w 100"/>
                <a:gd name="T37" fmla="*/ 14 h 165"/>
                <a:gd name="T38" fmla="*/ 15 w 100"/>
                <a:gd name="T39" fmla="*/ 19 h 165"/>
                <a:gd name="T40" fmla="*/ 0 w 100"/>
                <a:gd name="T41" fmla="*/ 19 h 165"/>
                <a:gd name="T42" fmla="*/ 9 w 100"/>
                <a:gd name="T43" fmla="*/ 25 h 165"/>
                <a:gd name="T44" fmla="*/ 15 w 100"/>
                <a:gd name="T45" fmla="*/ 22 h 165"/>
                <a:gd name="T46" fmla="*/ 17 w 100"/>
                <a:gd name="T47" fmla="*/ 32 h 165"/>
                <a:gd name="T48" fmla="*/ 10 w 100"/>
                <a:gd name="T49" fmla="*/ 41 h 165"/>
                <a:gd name="T50" fmla="*/ 14 w 100"/>
                <a:gd name="T51" fmla="*/ 45 h 165"/>
                <a:gd name="T52" fmla="*/ 30 w 100"/>
                <a:gd name="T53" fmla="*/ 45 h 165"/>
                <a:gd name="T54" fmla="*/ 24 w 100"/>
                <a:gd name="T55" fmla="*/ 96 h 165"/>
                <a:gd name="T56" fmla="*/ 17 w 100"/>
                <a:gd name="T57" fmla="*/ 129 h 165"/>
                <a:gd name="T58" fmla="*/ 40 w 100"/>
                <a:gd name="T59" fmla="*/ 144 h 165"/>
                <a:gd name="T60" fmla="*/ 41 w 100"/>
                <a:gd name="T61" fmla="*/ 163 h 165"/>
                <a:gd name="T62" fmla="*/ 64 w 100"/>
                <a:gd name="T63" fmla="*/ 165 h 165"/>
                <a:gd name="T64" fmla="*/ 62 w 100"/>
                <a:gd name="T65" fmla="*/ 158 h 165"/>
                <a:gd name="T66" fmla="*/ 62 w 100"/>
                <a:gd name="T67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65">
                  <a:moveTo>
                    <a:pt x="62" y="142"/>
                  </a:moveTo>
                  <a:cubicBezTo>
                    <a:pt x="63" y="135"/>
                    <a:pt x="72" y="138"/>
                    <a:pt x="72" y="138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0" y="119"/>
                    <a:pt x="90" y="117"/>
                    <a:pt x="95" y="113"/>
                  </a:cubicBezTo>
                  <a:cubicBezTo>
                    <a:pt x="100" y="109"/>
                    <a:pt x="95" y="92"/>
                    <a:pt x="95" y="9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69" y="84"/>
                    <a:pt x="69" y="79"/>
                  </a:cubicBezTo>
                  <a:cubicBezTo>
                    <a:pt x="69" y="74"/>
                    <a:pt x="71" y="67"/>
                    <a:pt x="71" y="6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25" y="84"/>
                    <a:pt x="24" y="96"/>
                  </a:cubicBezTo>
                  <a:cubicBezTo>
                    <a:pt x="23" y="108"/>
                    <a:pt x="12" y="124"/>
                    <a:pt x="17" y="129"/>
                  </a:cubicBezTo>
                  <a:cubicBezTo>
                    <a:pt x="22" y="134"/>
                    <a:pt x="40" y="144"/>
                    <a:pt x="40" y="144"/>
                  </a:cubicBezTo>
                  <a:cubicBezTo>
                    <a:pt x="40" y="144"/>
                    <a:pt x="37" y="164"/>
                    <a:pt x="41" y="163"/>
                  </a:cubicBezTo>
                  <a:cubicBezTo>
                    <a:pt x="45" y="162"/>
                    <a:pt x="64" y="165"/>
                    <a:pt x="64" y="165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1" y="149"/>
                    <a:pt x="62" y="14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24F16B2E-6559-45C1-E496-9276D940A49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230563" y="5008563"/>
              <a:ext cx="1001713" cy="581025"/>
            </a:xfrm>
            <a:custGeom>
              <a:avLst/>
              <a:gdLst>
                <a:gd name="T0" fmla="*/ 225 w 267"/>
                <a:gd name="T1" fmla="*/ 87 h 155"/>
                <a:gd name="T2" fmla="*/ 241 w 267"/>
                <a:gd name="T3" fmla="*/ 47 h 155"/>
                <a:gd name="T4" fmla="*/ 264 w 267"/>
                <a:gd name="T5" fmla="*/ 23 h 155"/>
                <a:gd name="T6" fmla="*/ 237 w 267"/>
                <a:gd name="T7" fmla="*/ 12 h 155"/>
                <a:gd name="T8" fmla="*/ 194 w 267"/>
                <a:gd name="T9" fmla="*/ 2 h 155"/>
                <a:gd name="T10" fmla="*/ 169 w 267"/>
                <a:gd name="T11" fmla="*/ 6 h 155"/>
                <a:gd name="T12" fmla="*/ 157 w 267"/>
                <a:gd name="T13" fmla="*/ 12 h 155"/>
                <a:gd name="T14" fmla="*/ 118 w 267"/>
                <a:gd name="T15" fmla="*/ 23 h 155"/>
                <a:gd name="T16" fmla="*/ 92 w 267"/>
                <a:gd name="T17" fmla="*/ 17 h 155"/>
                <a:gd name="T18" fmla="*/ 62 w 267"/>
                <a:gd name="T19" fmla="*/ 21 h 155"/>
                <a:gd name="T20" fmla="*/ 39 w 267"/>
                <a:gd name="T21" fmla="*/ 21 h 155"/>
                <a:gd name="T22" fmla="*/ 29 w 267"/>
                <a:gd name="T23" fmla="*/ 5 h 155"/>
                <a:gd name="T24" fmla="*/ 10 w 267"/>
                <a:gd name="T25" fmla="*/ 0 h 155"/>
                <a:gd name="T26" fmla="*/ 0 w 267"/>
                <a:gd name="T27" fmla="*/ 16 h 155"/>
                <a:gd name="T28" fmla="*/ 12 w 267"/>
                <a:gd name="T29" fmla="*/ 33 h 155"/>
                <a:gd name="T30" fmla="*/ 23 w 267"/>
                <a:gd name="T31" fmla="*/ 47 h 155"/>
                <a:gd name="T32" fmla="*/ 20 w 267"/>
                <a:gd name="T33" fmla="*/ 68 h 155"/>
                <a:gd name="T34" fmla="*/ 8 w 267"/>
                <a:gd name="T35" fmla="*/ 80 h 155"/>
                <a:gd name="T36" fmla="*/ 2 w 267"/>
                <a:gd name="T37" fmla="*/ 95 h 155"/>
                <a:gd name="T38" fmla="*/ 8 w 267"/>
                <a:gd name="T39" fmla="*/ 104 h 155"/>
                <a:gd name="T40" fmla="*/ 13 w 267"/>
                <a:gd name="T41" fmla="*/ 112 h 155"/>
                <a:gd name="T42" fmla="*/ 33 w 267"/>
                <a:gd name="T43" fmla="*/ 139 h 155"/>
                <a:gd name="T44" fmla="*/ 41 w 267"/>
                <a:gd name="T45" fmla="*/ 154 h 155"/>
                <a:gd name="T46" fmla="*/ 73 w 267"/>
                <a:gd name="T47" fmla="*/ 150 h 155"/>
                <a:gd name="T48" fmla="*/ 97 w 267"/>
                <a:gd name="T49" fmla="*/ 135 h 155"/>
                <a:gd name="T50" fmla="*/ 123 w 267"/>
                <a:gd name="T51" fmla="*/ 146 h 155"/>
                <a:gd name="T52" fmla="*/ 145 w 267"/>
                <a:gd name="T53" fmla="*/ 146 h 155"/>
                <a:gd name="T54" fmla="*/ 171 w 267"/>
                <a:gd name="T55" fmla="*/ 148 h 155"/>
                <a:gd name="T56" fmla="*/ 179 w 267"/>
                <a:gd name="T57" fmla="*/ 129 h 155"/>
                <a:gd name="T58" fmla="*/ 208 w 267"/>
                <a:gd name="T59" fmla="*/ 116 h 155"/>
                <a:gd name="T60" fmla="*/ 226 w 267"/>
                <a:gd name="T61" fmla="*/ 119 h 155"/>
                <a:gd name="T62" fmla="*/ 248 w 267"/>
                <a:gd name="T63" fmla="*/ 11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155">
                  <a:moveTo>
                    <a:pt x="248" y="115"/>
                  </a:moveTo>
                  <a:cubicBezTo>
                    <a:pt x="225" y="87"/>
                    <a:pt x="225" y="87"/>
                    <a:pt x="225" y="87"/>
                  </a:cubicBezTo>
                  <a:cubicBezTo>
                    <a:pt x="225" y="87"/>
                    <a:pt x="235" y="82"/>
                    <a:pt x="239" y="75"/>
                  </a:cubicBezTo>
                  <a:cubicBezTo>
                    <a:pt x="243" y="68"/>
                    <a:pt x="232" y="54"/>
                    <a:pt x="241" y="47"/>
                  </a:cubicBezTo>
                  <a:cubicBezTo>
                    <a:pt x="250" y="40"/>
                    <a:pt x="267" y="44"/>
                    <a:pt x="267" y="44"/>
                  </a:cubicBezTo>
                  <a:cubicBezTo>
                    <a:pt x="267" y="44"/>
                    <a:pt x="265" y="35"/>
                    <a:pt x="264" y="23"/>
                  </a:cubicBezTo>
                  <a:cubicBezTo>
                    <a:pt x="257" y="24"/>
                    <a:pt x="248" y="24"/>
                    <a:pt x="245" y="22"/>
                  </a:cubicBezTo>
                  <a:cubicBezTo>
                    <a:pt x="240" y="19"/>
                    <a:pt x="237" y="12"/>
                    <a:pt x="237" y="12"/>
                  </a:cubicBezTo>
                  <a:cubicBezTo>
                    <a:pt x="237" y="12"/>
                    <a:pt x="228" y="10"/>
                    <a:pt x="219" y="10"/>
                  </a:cubicBezTo>
                  <a:cubicBezTo>
                    <a:pt x="210" y="10"/>
                    <a:pt x="203" y="2"/>
                    <a:pt x="194" y="2"/>
                  </a:cubicBezTo>
                  <a:cubicBezTo>
                    <a:pt x="185" y="2"/>
                    <a:pt x="188" y="8"/>
                    <a:pt x="188" y="8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64" y="10"/>
                    <a:pt x="157" y="12"/>
                  </a:cubicBezTo>
                  <a:cubicBezTo>
                    <a:pt x="150" y="14"/>
                    <a:pt x="151" y="30"/>
                    <a:pt x="140" y="29"/>
                  </a:cubicBezTo>
                  <a:cubicBezTo>
                    <a:pt x="129" y="28"/>
                    <a:pt x="118" y="23"/>
                    <a:pt x="118" y="23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7" y="26"/>
                    <a:pt x="84" y="26"/>
                  </a:cubicBezTo>
                  <a:cubicBezTo>
                    <a:pt x="71" y="26"/>
                    <a:pt x="62" y="21"/>
                    <a:pt x="62" y="2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22" y="22"/>
                    <a:pt x="22" y="18"/>
                  </a:cubicBezTo>
                  <a:cubicBezTo>
                    <a:pt x="22" y="14"/>
                    <a:pt x="31" y="9"/>
                    <a:pt x="29" y="5"/>
                  </a:cubicBezTo>
                  <a:cubicBezTo>
                    <a:pt x="27" y="1"/>
                    <a:pt x="17" y="1"/>
                    <a:pt x="17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8" y="53"/>
                    <a:pt x="26" y="57"/>
                  </a:cubicBezTo>
                  <a:cubicBezTo>
                    <a:pt x="24" y="61"/>
                    <a:pt x="20" y="68"/>
                    <a:pt x="20" y="68"/>
                  </a:cubicBezTo>
                  <a:cubicBezTo>
                    <a:pt x="20" y="68"/>
                    <a:pt x="9" y="65"/>
                    <a:pt x="7" y="69"/>
                  </a:cubicBezTo>
                  <a:cubicBezTo>
                    <a:pt x="5" y="73"/>
                    <a:pt x="8" y="80"/>
                    <a:pt x="8" y="80"/>
                  </a:cubicBezTo>
                  <a:cubicBezTo>
                    <a:pt x="8" y="80"/>
                    <a:pt x="11" y="88"/>
                    <a:pt x="10" y="91"/>
                  </a:cubicBezTo>
                  <a:cubicBezTo>
                    <a:pt x="9" y="93"/>
                    <a:pt x="5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36" y="128"/>
                    <a:pt x="33" y="139"/>
                  </a:cubicBezTo>
                  <a:cubicBezTo>
                    <a:pt x="32" y="142"/>
                    <a:pt x="31" y="145"/>
                    <a:pt x="29" y="147"/>
                  </a:cubicBezTo>
                  <a:cubicBezTo>
                    <a:pt x="32" y="150"/>
                    <a:pt x="36" y="154"/>
                    <a:pt x="41" y="154"/>
                  </a:cubicBezTo>
                  <a:cubicBezTo>
                    <a:pt x="49" y="154"/>
                    <a:pt x="59" y="144"/>
                    <a:pt x="59" y="144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5"/>
                    <a:pt x="101" y="149"/>
                    <a:pt x="109" y="149"/>
                  </a:cubicBezTo>
                  <a:cubicBezTo>
                    <a:pt x="117" y="149"/>
                    <a:pt x="123" y="146"/>
                    <a:pt x="123" y="146"/>
                  </a:cubicBezTo>
                  <a:cubicBezTo>
                    <a:pt x="123" y="146"/>
                    <a:pt x="124" y="155"/>
                    <a:pt x="132" y="154"/>
                  </a:cubicBezTo>
                  <a:cubicBezTo>
                    <a:pt x="140" y="153"/>
                    <a:pt x="145" y="146"/>
                    <a:pt x="145" y="146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5" y="154"/>
                    <a:pt x="169" y="153"/>
                    <a:pt x="171" y="148"/>
                  </a:cubicBezTo>
                  <a:cubicBezTo>
                    <a:pt x="173" y="143"/>
                    <a:pt x="167" y="135"/>
                    <a:pt x="167" y="135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6" y="119"/>
                    <a:pt x="240" y="121"/>
                    <a:pt x="249" y="120"/>
                  </a:cubicBezTo>
                  <a:cubicBezTo>
                    <a:pt x="248" y="117"/>
                    <a:pt x="248" y="115"/>
                    <a:pt x="248" y="11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A9B7061C-4F48-2626-86D6-0F86D4693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-3511550" y="5364163"/>
              <a:ext cx="415925" cy="327025"/>
            </a:xfrm>
            <a:custGeom>
              <a:avLst/>
              <a:gdLst>
                <a:gd name="T0" fmla="*/ 100 w 111"/>
                <a:gd name="T1" fmla="*/ 26 h 87"/>
                <a:gd name="T2" fmla="*/ 88 w 111"/>
                <a:gd name="T3" fmla="*/ 17 h 87"/>
                <a:gd name="T4" fmla="*/ 88 w 111"/>
                <a:gd name="T5" fmla="*/ 9 h 87"/>
                <a:gd name="T6" fmla="*/ 83 w 111"/>
                <a:gd name="T7" fmla="*/ 9 h 87"/>
                <a:gd name="T8" fmla="*/ 77 w 111"/>
                <a:gd name="T9" fmla="*/ 0 h 87"/>
                <a:gd name="T10" fmla="*/ 76 w 111"/>
                <a:gd name="T11" fmla="*/ 0 h 87"/>
                <a:gd name="T12" fmla="*/ 50 w 111"/>
                <a:gd name="T13" fmla="*/ 2 h 87"/>
                <a:gd name="T14" fmla="*/ 46 w 111"/>
                <a:gd name="T15" fmla="*/ 6 h 87"/>
                <a:gd name="T16" fmla="*/ 33 w 111"/>
                <a:gd name="T17" fmla="*/ 6 h 87"/>
                <a:gd name="T18" fmla="*/ 30 w 111"/>
                <a:gd name="T19" fmla="*/ 14 h 87"/>
                <a:gd name="T20" fmla="*/ 18 w 111"/>
                <a:gd name="T21" fmla="*/ 14 h 87"/>
                <a:gd name="T22" fmla="*/ 13 w 111"/>
                <a:gd name="T23" fmla="*/ 22 h 87"/>
                <a:gd name="T24" fmla="*/ 2 w 111"/>
                <a:gd name="T25" fmla="*/ 26 h 87"/>
                <a:gd name="T26" fmla="*/ 0 w 111"/>
                <a:gd name="T27" fmla="*/ 41 h 87"/>
                <a:gd name="T28" fmla="*/ 5 w 111"/>
                <a:gd name="T29" fmla="*/ 52 h 87"/>
                <a:gd name="T30" fmla="*/ 3 w 111"/>
                <a:gd name="T31" fmla="*/ 64 h 87"/>
                <a:gd name="T32" fmla="*/ 11 w 111"/>
                <a:gd name="T33" fmla="*/ 70 h 87"/>
                <a:gd name="T34" fmla="*/ 11 w 111"/>
                <a:gd name="T35" fmla="*/ 84 h 87"/>
                <a:gd name="T36" fmla="*/ 29 w 111"/>
                <a:gd name="T37" fmla="*/ 77 h 87"/>
                <a:gd name="T38" fmla="*/ 31 w 111"/>
                <a:gd name="T39" fmla="*/ 84 h 87"/>
                <a:gd name="T40" fmla="*/ 36 w 111"/>
                <a:gd name="T41" fmla="*/ 79 h 87"/>
                <a:gd name="T42" fmla="*/ 60 w 111"/>
                <a:gd name="T43" fmla="*/ 81 h 87"/>
                <a:gd name="T44" fmla="*/ 63 w 111"/>
                <a:gd name="T45" fmla="*/ 70 h 87"/>
                <a:gd name="T46" fmla="*/ 90 w 111"/>
                <a:gd name="T47" fmla="*/ 66 h 87"/>
                <a:gd name="T48" fmla="*/ 108 w 111"/>
                <a:gd name="T49" fmla="*/ 44 h 87"/>
                <a:gd name="T50" fmla="*/ 100 w 111"/>
                <a:gd name="T51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87">
                  <a:moveTo>
                    <a:pt x="100" y="26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6" y="0"/>
                    <a:pt x="76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7" y="14"/>
                    <a:pt x="30" y="14"/>
                  </a:cubicBezTo>
                  <a:cubicBezTo>
                    <a:pt x="23" y="14"/>
                    <a:pt x="18" y="14"/>
                    <a:pt x="18" y="1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3" y="59"/>
                    <a:pt x="3" y="64"/>
                  </a:cubicBezTo>
                  <a:cubicBezTo>
                    <a:pt x="3" y="69"/>
                    <a:pt x="11" y="70"/>
                    <a:pt x="11" y="70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0" y="80"/>
                    <a:pt x="31" y="8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56" y="87"/>
                    <a:pt x="60" y="81"/>
                  </a:cubicBezTo>
                  <a:cubicBezTo>
                    <a:pt x="64" y="75"/>
                    <a:pt x="63" y="70"/>
                    <a:pt x="63" y="70"/>
                  </a:cubicBezTo>
                  <a:cubicBezTo>
                    <a:pt x="63" y="70"/>
                    <a:pt x="82" y="74"/>
                    <a:pt x="90" y="66"/>
                  </a:cubicBezTo>
                  <a:cubicBezTo>
                    <a:pt x="98" y="58"/>
                    <a:pt x="105" y="55"/>
                    <a:pt x="108" y="44"/>
                  </a:cubicBezTo>
                  <a:cubicBezTo>
                    <a:pt x="111" y="33"/>
                    <a:pt x="100" y="26"/>
                    <a:pt x="100" y="2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FEFC23C4-26C4-AB5B-2CA3-5311BF3E32E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603500" y="4160838"/>
              <a:ext cx="534988" cy="592138"/>
            </a:xfrm>
            <a:custGeom>
              <a:avLst/>
              <a:gdLst>
                <a:gd name="T0" fmla="*/ 0 w 143"/>
                <a:gd name="T1" fmla="*/ 11 h 158"/>
                <a:gd name="T2" fmla="*/ 24 w 143"/>
                <a:gd name="T3" fmla="*/ 30 h 158"/>
                <a:gd name="T4" fmla="*/ 23 w 143"/>
                <a:gd name="T5" fmla="*/ 40 h 158"/>
                <a:gd name="T6" fmla="*/ 38 w 143"/>
                <a:gd name="T7" fmla="*/ 49 h 158"/>
                <a:gd name="T8" fmla="*/ 44 w 143"/>
                <a:gd name="T9" fmla="*/ 63 h 158"/>
                <a:gd name="T10" fmla="*/ 52 w 143"/>
                <a:gd name="T11" fmla="*/ 64 h 158"/>
                <a:gd name="T12" fmla="*/ 54 w 143"/>
                <a:gd name="T13" fmla="*/ 74 h 158"/>
                <a:gd name="T14" fmla="*/ 71 w 143"/>
                <a:gd name="T15" fmla="*/ 84 h 158"/>
                <a:gd name="T16" fmla="*/ 69 w 143"/>
                <a:gd name="T17" fmla="*/ 106 h 158"/>
                <a:gd name="T18" fmla="*/ 74 w 143"/>
                <a:gd name="T19" fmla="*/ 109 h 158"/>
                <a:gd name="T20" fmla="*/ 67 w 143"/>
                <a:gd name="T21" fmla="*/ 129 h 158"/>
                <a:gd name="T22" fmla="*/ 73 w 143"/>
                <a:gd name="T23" fmla="*/ 143 h 158"/>
                <a:gd name="T24" fmla="*/ 75 w 143"/>
                <a:gd name="T25" fmla="*/ 158 h 158"/>
                <a:gd name="T26" fmla="*/ 92 w 143"/>
                <a:gd name="T27" fmla="*/ 155 h 158"/>
                <a:gd name="T28" fmla="*/ 88 w 143"/>
                <a:gd name="T29" fmla="*/ 141 h 158"/>
                <a:gd name="T30" fmla="*/ 104 w 143"/>
                <a:gd name="T31" fmla="*/ 129 h 158"/>
                <a:gd name="T32" fmla="*/ 113 w 143"/>
                <a:gd name="T33" fmla="*/ 120 h 158"/>
                <a:gd name="T34" fmla="*/ 97 w 143"/>
                <a:gd name="T35" fmla="*/ 106 h 158"/>
                <a:gd name="T36" fmla="*/ 113 w 143"/>
                <a:gd name="T37" fmla="*/ 102 h 158"/>
                <a:gd name="T38" fmla="*/ 126 w 143"/>
                <a:gd name="T39" fmla="*/ 109 h 158"/>
                <a:gd name="T40" fmla="*/ 143 w 143"/>
                <a:gd name="T41" fmla="*/ 104 h 158"/>
                <a:gd name="T42" fmla="*/ 141 w 143"/>
                <a:gd name="T43" fmla="*/ 83 h 158"/>
                <a:gd name="T44" fmla="*/ 120 w 143"/>
                <a:gd name="T45" fmla="*/ 77 h 158"/>
                <a:gd name="T46" fmla="*/ 122 w 143"/>
                <a:gd name="T47" fmla="*/ 61 h 158"/>
                <a:gd name="T48" fmla="*/ 117 w 143"/>
                <a:gd name="T49" fmla="*/ 56 h 158"/>
                <a:gd name="T50" fmla="*/ 105 w 143"/>
                <a:gd name="T51" fmla="*/ 58 h 158"/>
                <a:gd name="T52" fmla="*/ 105 w 143"/>
                <a:gd name="T53" fmla="*/ 43 h 158"/>
                <a:gd name="T54" fmla="*/ 103 w 143"/>
                <a:gd name="T55" fmla="*/ 26 h 158"/>
                <a:gd name="T56" fmla="*/ 83 w 143"/>
                <a:gd name="T57" fmla="*/ 24 h 158"/>
                <a:gd name="T58" fmla="*/ 78 w 143"/>
                <a:gd name="T59" fmla="*/ 13 h 158"/>
                <a:gd name="T60" fmla="*/ 57 w 143"/>
                <a:gd name="T61" fmla="*/ 12 h 158"/>
                <a:gd name="T62" fmla="*/ 52 w 143"/>
                <a:gd name="T63" fmla="*/ 7 h 158"/>
                <a:gd name="T64" fmla="*/ 48 w 143"/>
                <a:gd name="T65" fmla="*/ 9 h 158"/>
                <a:gd name="T66" fmla="*/ 33 w 143"/>
                <a:gd name="T67" fmla="*/ 1 h 158"/>
                <a:gd name="T68" fmla="*/ 18 w 143"/>
                <a:gd name="T69" fmla="*/ 8 h 158"/>
                <a:gd name="T70" fmla="*/ 2 w 143"/>
                <a:gd name="T71" fmla="*/ 3 h 158"/>
                <a:gd name="T72" fmla="*/ 0 w 143"/>
                <a:gd name="T73" fmla="*/ 11 h 158"/>
                <a:gd name="T74" fmla="*/ 0 w 143"/>
                <a:gd name="T75" fmla="*/ 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58">
                  <a:moveTo>
                    <a:pt x="0" y="11"/>
                  </a:moveTo>
                  <a:cubicBezTo>
                    <a:pt x="17" y="14"/>
                    <a:pt x="24" y="30"/>
                    <a:pt x="24" y="3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70" y="75"/>
                    <a:pt x="71" y="84"/>
                  </a:cubicBezTo>
                  <a:cubicBezTo>
                    <a:pt x="72" y="93"/>
                    <a:pt x="69" y="106"/>
                    <a:pt x="69" y="106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67" y="122"/>
                    <a:pt x="67" y="129"/>
                  </a:cubicBezTo>
                  <a:cubicBezTo>
                    <a:pt x="67" y="136"/>
                    <a:pt x="73" y="143"/>
                    <a:pt x="73" y="143"/>
                  </a:cubicBezTo>
                  <a:cubicBezTo>
                    <a:pt x="73" y="143"/>
                    <a:pt x="72" y="151"/>
                    <a:pt x="75" y="158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5"/>
                    <a:pt x="88" y="145"/>
                    <a:pt x="88" y="141"/>
                  </a:cubicBezTo>
                  <a:cubicBezTo>
                    <a:pt x="88" y="137"/>
                    <a:pt x="104" y="129"/>
                    <a:pt x="104" y="129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20"/>
                    <a:pt x="98" y="110"/>
                    <a:pt x="97" y="106"/>
                  </a:cubicBezTo>
                  <a:cubicBezTo>
                    <a:pt x="96" y="102"/>
                    <a:pt x="113" y="102"/>
                    <a:pt x="113" y="102"/>
                  </a:cubicBezTo>
                  <a:cubicBezTo>
                    <a:pt x="113" y="102"/>
                    <a:pt x="119" y="110"/>
                    <a:pt x="126" y="109"/>
                  </a:cubicBezTo>
                  <a:cubicBezTo>
                    <a:pt x="133" y="108"/>
                    <a:pt x="143" y="104"/>
                    <a:pt x="143" y="104"/>
                  </a:cubicBezTo>
                  <a:cubicBezTo>
                    <a:pt x="143" y="104"/>
                    <a:pt x="142" y="90"/>
                    <a:pt x="141" y="83"/>
                  </a:cubicBezTo>
                  <a:cubicBezTo>
                    <a:pt x="140" y="76"/>
                    <a:pt x="127" y="79"/>
                    <a:pt x="120" y="77"/>
                  </a:cubicBezTo>
                  <a:cubicBezTo>
                    <a:pt x="113" y="75"/>
                    <a:pt x="122" y="61"/>
                    <a:pt x="122" y="61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08" y="58"/>
                    <a:pt x="105" y="58"/>
                  </a:cubicBezTo>
                  <a:cubicBezTo>
                    <a:pt x="102" y="58"/>
                    <a:pt x="105" y="43"/>
                    <a:pt x="105" y="43"/>
                  </a:cubicBezTo>
                  <a:cubicBezTo>
                    <a:pt x="105" y="43"/>
                    <a:pt x="114" y="34"/>
                    <a:pt x="103" y="26"/>
                  </a:cubicBezTo>
                  <a:cubicBezTo>
                    <a:pt x="92" y="18"/>
                    <a:pt x="83" y="24"/>
                    <a:pt x="83" y="24"/>
                  </a:cubicBezTo>
                  <a:cubicBezTo>
                    <a:pt x="83" y="24"/>
                    <a:pt x="83" y="17"/>
                    <a:pt x="78" y="13"/>
                  </a:cubicBezTo>
                  <a:cubicBezTo>
                    <a:pt x="73" y="9"/>
                    <a:pt x="66" y="12"/>
                    <a:pt x="57" y="12"/>
                  </a:cubicBezTo>
                  <a:cubicBezTo>
                    <a:pt x="48" y="12"/>
                    <a:pt x="52" y="7"/>
                    <a:pt x="52" y="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2" y="0"/>
                    <a:pt x="33" y="1"/>
                  </a:cubicBezTo>
                  <a:cubicBezTo>
                    <a:pt x="24" y="2"/>
                    <a:pt x="24" y="7"/>
                    <a:pt x="18" y="8"/>
                  </a:cubicBezTo>
                  <a:cubicBezTo>
                    <a:pt x="12" y="9"/>
                    <a:pt x="2" y="3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B3BB8CD6-A2AC-8C32-72D0-0BEA03B2B4DB}"/>
                </a:ext>
              </a:extLst>
            </p:cNvPr>
            <p:cNvSpPr>
              <a:spLocks/>
            </p:cNvSpPr>
            <p:nvPr/>
          </p:nvSpPr>
          <p:spPr bwMode="gray">
            <a:xfrm>
              <a:off x="-5330825" y="4386263"/>
              <a:ext cx="57150" cy="60325"/>
            </a:xfrm>
            <a:custGeom>
              <a:avLst/>
              <a:gdLst>
                <a:gd name="T0" fmla="*/ 11 w 15"/>
                <a:gd name="T1" fmla="*/ 1 h 16"/>
                <a:gd name="T2" fmla="*/ 4 w 15"/>
                <a:gd name="T3" fmla="*/ 14 h 16"/>
                <a:gd name="T4" fmla="*/ 12 w 15"/>
                <a:gd name="T5" fmla="*/ 16 h 16"/>
                <a:gd name="T6" fmla="*/ 15 w 15"/>
                <a:gd name="T7" fmla="*/ 16 h 16"/>
                <a:gd name="T8" fmla="*/ 15 w 15"/>
                <a:gd name="T9" fmla="*/ 6 h 16"/>
                <a:gd name="T10" fmla="*/ 13 w 15"/>
                <a:gd name="T11" fmla="*/ 0 h 16"/>
                <a:gd name="T12" fmla="*/ 11 w 15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1"/>
                  </a:moveTo>
                  <a:cubicBezTo>
                    <a:pt x="6" y="3"/>
                    <a:pt x="0" y="11"/>
                    <a:pt x="4" y="14"/>
                  </a:cubicBezTo>
                  <a:cubicBezTo>
                    <a:pt x="8" y="16"/>
                    <a:pt x="12" y="16"/>
                    <a:pt x="1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5" y="9"/>
                    <a:pt x="15" y="6"/>
                  </a:cubicBezTo>
                  <a:cubicBezTo>
                    <a:pt x="15" y="4"/>
                    <a:pt x="14" y="2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5CAF885C-73B1-DEF3-0706-B0A9FBC98629}"/>
                </a:ext>
              </a:extLst>
            </p:cNvPr>
            <p:cNvSpPr>
              <a:spLocks/>
            </p:cNvSpPr>
            <p:nvPr/>
          </p:nvSpPr>
          <p:spPr bwMode="gray">
            <a:xfrm>
              <a:off x="-3590925" y="4191000"/>
              <a:ext cx="1541463" cy="930275"/>
            </a:xfrm>
            <a:custGeom>
              <a:avLst/>
              <a:gdLst>
                <a:gd name="T0" fmla="*/ 360 w 411"/>
                <a:gd name="T1" fmla="*/ 241 h 248"/>
                <a:gd name="T2" fmla="*/ 379 w 411"/>
                <a:gd name="T3" fmla="*/ 187 h 248"/>
                <a:gd name="T4" fmla="*/ 397 w 411"/>
                <a:gd name="T5" fmla="*/ 146 h 248"/>
                <a:gd name="T6" fmla="*/ 353 w 411"/>
                <a:gd name="T7" fmla="*/ 161 h 248"/>
                <a:gd name="T8" fmla="*/ 330 w 411"/>
                <a:gd name="T9" fmla="*/ 121 h 248"/>
                <a:gd name="T10" fmla="*/ 332 w 411"/>
                <a:gd name="T11" fmla="*/ 98 h 248"/>
                <a:gd name="T12" fmla="*/ 317 w 411"/>
                <a:gd name="T13" fmla="*/ 66 h 248"/>
                <a:gd name="T14" fmla="*/ 307 w 411"/>
                <a:gd name="T15" fmla="*/ 55 h 248"/>
                <a:gd name="T16" fmla="*/ 286 w 411"/>
                <a:gd name="T17" fmla="*/ 32 h 248"/>
                <a:gd name="T18" fmla="*/ 263 w 411"/>
                <a:gd name="T19" fmla="*/ 3 h 248"/>
                <a:gd name="T20" fmla="*/ 225 w 411"/>
                <a:gd name="T21" fmla="*/ 17 h 248"/>
                <a:gd name="T22" fmla="*/ 204 w 411"/>
                <a:gd name="T23" fmla="*/ 21 h 248"/>
                <a:gd name="T24" fmla="*/ 172 w 411"/>
                <a:gd name="T25" fmla="*/ 16 h 248"/>
                <a:gd name="T26" fmla="*/ 145 w 411"/>
                <a:gd name="T27" fmla="*/ 18 h 248"/>
                <a:gd name="T28" fmla="*/ 123 w 411"/>
                <a:gd name="T29" fmla="*/ 14 h 248"/>
                <a:gd name="T30" fmla="*/ 90 w 411"/>
                <a:gd name="T31" fmla="*/ 28 h 248"/>
                <a:gd name="T32" fmla="*/ 69 w 411"/>
                <a:gd name="T33" fmla="*/ 53 h 248"/>
                <a:gd name="T34" fmla="*/ 46 w 411"/>
                <a:gd name="T35" fmla="*/ 83 h 248"/>
                <a:gd name="T36" fmla="*/ 29 w 411"/>
                <a:gd name="T37" fmla="*/ 107 h 248"/>
                <a:gd name="T38" fmla="*/ 16 w 411"/>
                <a:gd name="T39" fmla="*/ 114 h 248"/>
                <a:gd name="T40" fmla="*/ 1 w 411"/>
                <a:gd name="T41" fmla="*/ 119 h 248"/>
                <a:gd name="T42" fmla="*/ 22 w 411"/>
                <a:gd name="T43" fmla="*/ 131 h 248"/>
                <a:gd name="T44" fmla="*/ 38 w 411"/>
                <a:gd name="T45" fmla="*/ 160 h 248"/>
                <a:gd name="T46" fmla="*/ 51 w 411"/>
                <a:gd name="T47" fmla="*/ 177 h 248"/>
                <a:gd name="T48" fmla="*/ 72 w 411"/>
                <a:gd name="T49" fmla="*/ 190 h 248"/>
                <a:gd name="T50" fmla="*/ 94 w 411"/>
                <a:gd name="T51" fmla="*/ 190 h 248"/>
                <a:gd name="T52" fmla="*/ 107 w 411"/>
                <a:gd name="T53" fmla="*/ 200 h 248"/>
                <a:gd name="T54" fmla="*/ 107 w 411"/>
                <a:gd name="T55" fmla="*/ 212 h 248"/>
                <a:gd name="T56" fmla="*/ 113 w 411"/>
                <a:gd name="T57" fmla="*/ 219 h 248"/>
                <a:gd name="T58" fmla="*/ 118 w 411"/>
                <a:gd name="T59" fmla="*/ 236 h 248"/>
                <a:gd name="T60" fmla="*/ 142 w 411"/>
                <a:gd name="T61" fmla="*/ 232 h 248"/>
                <a:gd name="T62" fmla="*/ 180 w 411"/>
                <a:gd name="T63" fmla="*/ 244 h 248"/>
                <a:gd name="T64" fmla="*/ 201 w 411"/>
                <a:gd name="T65" fmla="*/ 240 h 248"/>
                <a:gd name="T66" fmla="*/ 236 w 411"/>
                <a:gd name="T67" fmla="*/ 247 h 248"/>
                <a:gd name="T68" fmla="*/ 266 w 411"/>
                <a:gd name="T69" fmla="*/ 229 h 248"/>
                <a:gd name="T70" fmla="*/ 284 w 411"/>
                <a:gd name="T71" fmla="*/ 226 h 248"/>
                <a:gd name="T72" fmla="*/ 315 w 411"/>
                <a:gd name="T73" fmla="*/ 228 h 248"/>
                <a:gd name="T74" fmla="*/ 341 w 411"/>
                <a:gd name="T75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1" h="248">
                  <a:moveTo>
                    <a:pt x="341" y="240"/>
                  </a:moveTo>
                  <a:cubicBezTo>
                    <a:pt x="344" y="242"/>
                    <a:pt x="353" y="242"/>
                    <a:pt x="360" y="241"/>
                  </a:cubicBezTo>
                  <a:cubicBezTo>
                    <a:pt x="358" y="230"/>
                    <a:pt x="359" y="216"/>
                    <a:pt x="364" y="209"/>
                  </a:cubicBezTo>
                  <a:cubicBezTo>
                    <a:pt x="373" y="197"/>
                    <a:pt x="379" y="187"/>
                    <a:pt x="379" y="187"/>
                  </a:cubicBezTo>
                  <a:cubicBezTo>
                    <a:pt x="379" y="187"/>
                    <a:pt x="411" y="197"/>
                    <a:pt x="407" y="174"/>
                  </a:cubicBezTo>
                  <a:cubicBezTo>
                    <a:pt x="404" y="158"/>
                    <a:pt x="399" y="149"/>
                    <a:pt x="397" y="146"/>
                  </a:cubicBezTo>
                  <a:cubicBezTo>
                    <a:pt x="395" y="148"/>
                    <a:pt x="391" y="152"/>
                    <a:pt x="382" y="151"/>
                  </a:cubicBezTo>
                  <a:cubicBezTo>
                    <a:pt x="370" y="150"/>
                    <a:pt x="374" y="164"/>
                    <a:pt x="353" y="161"/>
                  </a:cubicBezTo>
                  <a:cubicBezTo>
                    <a:pt x="332" y="158"/>
                    <a:pt x="336" y="135"/>
                    <a:pt x="336" y="135"/>
                  </a:cubicBezTo>
                  <a:cubicBezTo>
                    <a:pt x="336" y="135"/>
                    <a:pt x="330" y="128"/>
                    <a:pt x="330" y="121"/>
                  </a:cubicBezTo>
                  <a:cubicBezTo>
                    <a:pt x="330" y="114"/>
                    <a:pt x="337" y="101"/>
                    <a:pt x="337" y="101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8"/>
                    <a:pt x="335" y="85"/>
                    <a:pt x="334" y="76"/>
                  </a:cubicBezTo>
                  <a:cubicBezTo>
                    <a:pt x="333" y="67"/>
                    <a:pt x="317" y="66"/>
                    <a:pt x="317" y="6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286" y="32"/>
                    <a:pt x="286" y="32"/>
                    <a:pt x="286" y="3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0" y="6"/>
                    <a:pt x="263" y="3"/>
                  </a:cubicBezTo>
                  <a:cubicBezTo>
                    <a:pt x="246" y="0"/>
                    <a:pt x="248" y="18"/>
                    <a:pt x="238" y="18"/>
                  </a:cubicBezTo>
                  <a:cubicBezTo>
                    <a:pt x="228" y="18"/>
                    <a:pt x="225" y="17"/>
                    <a:pt x="225" y="17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30"/>
                    <a:pt x="194" y="33"/>
                  </a:cubicBezTo>
                  <a:cubicBezTo>
                    <a:pt x="184" y="36"/>
                    <a:pt x="178" y="17"/>
                    <a:pt x="172" y="16"/>
                  </a:cubicBezTo>
                  <a:cubicBezTo>
                    <a:pt x="166" y="15"/>
                    <a:pt x="151" y="23"/>
                    <a:pt x="151" y="23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7" y="14"/>
                    <a:pt x="123" y="14"/>
                  </a:cubicBezTo>
                  <a:cubicBezTo>
                    <a:pt x="119" y="14"/>
                    <a:pt x="110" y="14"/>
                    <a:pt x="110" y="14"/>
                  </a:cubicBezTo>
                  <a:cubicBezTo>
                    <a:pt x="110" y="14"/>
                    <a:pt x="100" y="27"/>
                    <a:pt x="90" y="28"/>
                  </a:cubicBezTo>
                  <a:cubicBezTo>
                    <a:pt x="80" y="29"/>
                    <a:pt x="71" y="29"/>
                    <a:pt x="70" y="35"/>
                  </a:cubicBezTo>
                  <a:cubicBezTo>
                    <a:pt x="69" y="41"/>
                    <a:pt x="69" y="53"/>
                    <a:pt x="69" y="53"/>
                  </a:cubicBezTo>
                  <a:cubicBezTo>
                    <a:pt x="69" y="53"/>
                    <a:pt x="72" y="65"/>
                    <a:pt x="62" y="70"/>
                  </a:cubicBezTo>
                  <a:cubicBezTo>
                    <a:pt x="52" y="75"/>
                    <a:pt x="46" y="83"/>
                    <a:pt x="46" y="83"/>
                  </a:cubicBezTo>
                  <a:cubicBezTo>
                    <a:pt x="46" y="83"/>
                    <a:pt x="51" y="91"/>
                    <a:pt x="45" y="97"/>
                  </a:cubicBezTo>
                  <a:cubicBezTo>
                    <a:pt x="39" y="103"/>
                    <a:pt x="29" y="107"/>
                    <a:pt x="29" y="107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6" y="165"/>
                    <a:pt x="38" y="160"/>
                  </a:cubicBezTo>
                  <a:cubicBezTo>
                    <a:pt x="40" y="155"/>
                    <a:pt x="52" y="156"/>
                    <a:pt x="54" y="162"/>
                  </a:cubicBezTo>
                  <a:cubicBezTo>
                    <a:pt x="56" y="168"/>
                    <a:pt x="51" y="177"/>
                    <a:pt x="51" y="177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3" y="219"/>
                    <a:pt x="123" y="219"/>
                    <a:pt x="125" y="223"/>
                  </a:cubicBezTo>
                  <a:cubicBezTo>
                    <a:pt x="127" y="227"/>
                    <a:pt x="118" y="232"/>
                    <a:pt x="118" y="236"/>
                  </a:cubicBezTo>
                  <a:cubicBezTo>
                    <a:pt x="118" y="240"/>
                    <a:pt x="135" y="239"/>
                    <a:pt x="135" y="23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58" y="239"/>
                    <a:pt x="158" y="239"/>
                    <a:pt x="158" y="239"/>
                  </a:cubicBezTo>
                  <a:cubicBezTo>
                    <a:pt x="158" y="239"/>
                    <a:pt x="167" y="244"/>
                    <a:pt x="180" y="244"/>
                  </a:cubicBezTo>
                  <a:cubicBezTo>
                    <a:pt x="193" y="244"/>
                    <a:pt x="188" y="235"/>
                    <a:pt x="188" y="235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41"/>
                    <a:pt x="225" y="246"/>
                    <a:pt x="236" y="247"/>
                  </a:cubicBezTo>
                  <a:cubicBezTo>
                    <a:pt x="247" y="248"/>
                    <a:pt x="246" y="232"/>
                    <a:pt x="253" y="230"/>
                  </a:cubicBezTo>
                  <a:cubicBezTo>
                    <a:pt x="260" y="228"/>
                    <a:pt x="266" y="229"/>
                    <a:pt x="266" y="229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26"/>
                    <a:pt x="281" y="220"/>
                    <a:pt x="290" y="220"/>
                  </a:cubicBezTo>
                  <a:cubicBezTo>
                    <a:pt x="299" y="220"/>
                    <a:pt x="306" y="228"/>
                    <a:pt x="315" y="228"/>
                  </a:cubicBezTo>
                  <a:cubicBezTo>
                    <a:pt x="324" y="228"/>
                    <a:pt x="333" y="230"/>
                    <a:pt x="333" y="230"/>
                  </a:cubicBezTo>
                  <a:cubicBezTo>
                    <a:pt x="333" y="230"/>
                    <a:pt x="336" y="237"/>
                    <a:pt x="341" y="24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03907337-9F39-F9D0-F7C6-179E227362A7}"/>
                </a:ext>
              </a:extLst>
            </p:cNvPr>
            <p:cNvSpPr>
              <a:spLocks/>
            </p:cNvSpPr>
            <p:nvPr/>
          </p:nvSpPr>
          <p:spPr bwMode="gray">
            <a:xfrm>
              <a:off x="-4329113" y="4791075"/>
              <a:ext cx="649288" cy="573088"/>
            </a:xfrm>
            <a:custGeom>
              <a:avLst/>
              <a:gdLst>
                <a:gd name="T0" fmla="*/ 162 w 173"/>
                <a:gd name="T1" fmla="*/ 51 h 153"/>
                <a:gd name="T2" fmla="*/ 151 w 173"/>
                <a:gd name="T3" fmla="*/ 52 h 153"/>
                <a:gd name="T4" fmla="*/ 151 w 173"/>
                <a:gd name="T5" fmla="*/ 41 h 153"/>
                <a:gd name="T6" fmla="*/ 163 w 173"/>
                <a:gd name="T7" fmla="*/ 22 h 153"/>
                <a:gd name="T8" fmla="*/ 144 w 173"/>
                <a:gd name="T9" fmla="*/ 23 h 153"/>
                <a:gd name="T10" fmla="*/ 141 w 173"/>
                <a:gd name="T11" fmla="*/ 18 h 153"/>
                <a:gd name="T12" fmla="*/ 136 w 173"/>
                <a:gd name="T13" fmla="*/ 19 h 153"/>
                <a:gd name="T14" fmla="*/ 126 w 173"/>
                <a:gd name="T15" fmla="*/ 8 h 153"/>
                <a:gd name="T16" fmla="*/ 109 w 173"/>
                <a:gd name="T17" fmla="*/ 7 h 153"/>
                <a:gd name="T18" fmla="*/ 93 w 173"/>
                <a:gd name="T19" fmla="*/ 8 h 153"/>
                <a:gd name="T20" fmla="*/ 80 w 173"/>
                <a:gd name="T21" fmla="*/ 5 h 153"/>
                <a:gd name="T22" fmla="*/ 71 w 173"/>
                <a:gd name="T23" fmla="*/ 9 h 153"/>
                <a:gd name="T24" fmla="*/ 58 w 173"/>
                <a:gd name="T25" fmla="*/ 2 h 153"/>
                <a:gd name="T26" fmla="*/ 43 w 173"/>
                <a:gd name="T27" fmla="*/ 4 h 153"/>
                <a:gd name="T28" fmla="*/ 28 w 173"/>
                <a:gd name="T29" fmla="*/ 8 h 153"/>
                <a:gd name="T30" fmla="*/ 12 w 173"/>
                <a:gd name="T31" fmla="*/ 1 h 153"/>
                <a:gd name="T32" fmla="*/ 9 w 173"/>
                <a:gd name="T33" fmla="*/ 15 h 153"/>
                <a:gd name="T34" fmla="*/ 0 w 173"/>
                <a:gd name="T35" fmla="*/ 20 h 153"/>
                <a:gd name="T36" fmla="*/ 7 w 173"/>
                <a:gd name="T37" fmla="*/ 27 h 153"/>
                <a:gd name="T38" fmla="*/ 19 w 173"/>
                <a:gd name="T39" fmla="*/ 30 h 153"/>
                <a:gd name="T40" fmla="*/ 18 w 173"/>
                <a:gd name="T41" fmla="*/ 39 h 153"/>
                <a:gd name="T42" fmla="*/ 26 w 173"/>
                <a:gd name="T43" fmla="*/ 43 h 153"/>
                <a:gd name="T44" fmla="*/ 26 w 173"/>
                <a:gd name="T45" fmla="*/ 57 h 153"/>
                <a:gd name="T46" fmla="*/ 37 w 173"/>
                <a:gd name="T47" fmla="*/ 60 h 153"/>
                <a:gd name="T48" fmla="*/ 47 w 173"/>
                <a:gd name="T49" fmla="*/ 80 h 153"/>
                <a:gd name="T50" fmla="*/ 75 w 173"/>
                <a:gd name="T51" fmla="*/ 99 h 153"/>
                <a:gd name="T52" fmla="*/ 81 w 173"/>
                <a:gd name="T53" fmla="*/ 120 h 153"/>
                <a:gd name="T54" fmla="*/ 89 w 173"/>
                <a:gd name="T55" fmla="*/ 121 h 153"/>
                <a:gd name="T56" fmla="*/ 125 w 173"/>
                <a:gd name="T57" fmla="*/ 153 h 153"/>
                <a:gd name="T58" fmla="*/ 138 w 173"/>
                <a:gd name="T59" fmla="*/ 137 h 153"/>
                <a:gd name="T60" fmla="*/ 124 w 173"/>
                <a:gd name="T61" fmla="*/ 128 h 153"/>
                <a:gd name="T62" fmla="*/ 125 w 173"/>
                <a:gd name="T63" fmla="*/ 118 h 153"/>
                <a:gd name="T64" fmla="*/ 130 w 173"/>
                <a:gd name="T65" fmla="*/ 118 h 153"/>
                <a:gd name="T66" fmla="*/ 139 w 173"/>
                <a:gd name="T67" fmla="*/ 103 h 153"/>
                <a:gd name="T68" fmla="*/ 150 w 173"/>
                <a:gd name="T69" fmla="*/ 104 h 153"/>
                <a:gd name="T70" fmla="*/ 150 w 173"/>
                <a:gd name="T71" fmla="*/ 89 h 153"/>
                <a:gd name="T72" fmla="*/ 171 w 173"/>
                <a:gd name="T73" fmla="*/ 86 h 153"/>
                <a:gd name="T74" fmla="*/ 159 w 173"/>
                <a:gd name="T75" fmla="*/ 66 h 153"/>
                <a:gd name="T76" fmla="*/ 173 w 173"/>
                <a:gd name="T77" fmla="*/ 64 h 153"/>
                <a:gd name="T78" fmla="*/ 162 w 173"/>
                <a:gd name="T7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53">
                  <a:moveTo>
                    <a:pt x="162" y="51"/>
                  </a:moveTo>
                  <a:cubicBezTo>
                    <a:pt x="155" y="49"/>
                    <a:pt x="151" y="52"/>
                    <a:pt x="151" y="5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41"/>
                    <a:pt x="163" y="27"/>
                    <a:pt x="163" y="22"/>
                  </a:cubicBezTo>
                  <a:cubicBezTo>
                    <a:pt x="163" y="17"/>
                    <a:pt x="144" y="23"/>
                    <a:pt x="144" y="2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15" y="8"/>
                    <a:pt x="109" y="7"/>
                  </a:cubicBezTo>
                  <a:cubicBezTo>
                    <a:pt x="103" y="6"/>
                    <a:pt x="96" y="8"/>
                    <a:pt x="93" y="8"/>
                  </a:cubicBezTo>
                  <a:cubicBezTo>
                    <a:pt x="90" y="8"/>
                    <a:pt x="80" y="5"/>
                    <a:pt x="80" y="5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16" y="0"/>
                    <a:pt x="12" y="1"/>
                  </a:cubicBezTo>
                  <a:cubicBezTo>
                    <a:pt x="8" y="2"/>
                    <a:pt x="9" y="15"/>
                    <a:pt x="9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23" y="39"/>
                    <a:pt x="26" y="43"/>
                  </a:cubicBezTo>
                  <a:cubicBezTo>
                    <a:pt x="29" y="47"/>
                    <a:pt x="26" y="57"/>
                    <a:pt x="2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51" y="84"/>
                    <a:pt x="75" y="99"/>
                  </a:cubicBezTo>
                  <a:cubicBezTo>
                    <a:pt x="90" y="108"/>
                    <a:pt x="86" y="116"/>
                    <a:pt x="81" y="120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9" y="121"/>
                    <a:pt x="116" y="148"/>
                    <a:pt x="125" y="153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8" y="137"/>
                    <a:pt x="127" y="131"/>
                    <a:pt x="124" y="128"/>
                  </a:cubicBezTo>
                  <a:cubicBezTo>
                    <a:pt x="121" y="125"/>
                    <a:pt x="125" y="118"/>
                    <a:pt x="125" y="118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8"/>
                    <a:pt x="136" y="107"/>
                    <a:pt x="139" y="103"/>
                  </a:cubicBezTo>
                  <a:cubicBezTo>
                    <a:pt x="142" y="99"/>
                    <a:pt x="150" y="104"/>
                    <a:pt x="150" y="104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0" y="89"/>
                    <a:pt x="169" y="93"/>
                    <a:pt x="171" y="86"/>
                  </a:cubicBezTo>
                  <a:cubicBezTo>
                    <a:pt x="173" y="79"/>
                    <a:pt x="159" y="66"/>
                    <a:pt x="159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69" y="53"/>
                    <a:pt x="162" y="5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B39CC683-520D-7F14-2438-E02C4B0987A5}"/>
                </a:ext>
              </a:extLst>
            </p:cNvPr>
            <p:cNvSpPr>
              <a:spLocks/>
            </p:cNvSpPr>
            <p:nvPr/>
          </p:nvSpPr>
          <p:spPr bwMode="gray">
            <a:xfrm>
              <a:off x="-4645025" y="4543425"/>
              <a:ext cx="923925" cy="696913"/>
            </a:xfrm>
            <a:custGeom>
              <a:avLst/>
              <a:gdLst>
                <a:gd name="T0" fmla="*/ 232 w 246"/>
                <a:gd name="T1" fmla="*/ 77 h 186"/>
                <a:gd name="T2" fmla="*/ 228 w 246"/>
                <a:gd name="T3" fmla="*/ 65 h 186"/>
                <a:gd name="T4" fmla="*/ 226 w 246"/>
                <a:gd name="T5" fmla="*/ 52 h 186"/>
                <a:gd name="T6" fmla="*/ 217 w 246"/>
                <a:gd name="T7" fmla="*/ 32 h 186"/>
                <a:gd name="T8" fmla="*/ 183 w 246"/>
                <a:gd name="T9" fmla="*/ 41 h 186"/>
                <a:gd name="T10" fmla="*/ 168 w 246"/>
                <a:gd name="T11" fmla="*/ 34 h 186"/>
                <a:gd name="T12" fmla="*/ 139 w 246"/>
                <a:gd name="T13" fmla="*/ 13 h 186"/>
                <a:gd name="T14" fmla="*/ 112 w 246"/>
                <a:gd name="T15" fmla="*/ 2 h 186"/>
                <a:gd name="T16" fmla="*/ 93 w 246"/>
                <a:gd name="T17" fmla="*/ 14 h 186"/>
                <a:gd name="T18" fmla="*/ 87 w 246"/>
                <a:gd name="T19" fmla="*/ 31 h 186"/>
                <a:gd name="T20" fmla="*/ 70 w 246"/>
                <a:gd name="T21" fmla="*/ 40 h 186"/>
                <a:gd name="T22" fmla="*/ 59 w 246"/>
                <a:gd name="T23" fmla="*/ 53 h 186"/>
                <a:gd name="T24" fmla="*/ 40 w 246"/>
                <a:gd name="T25" fmla="*/ 45 h 186"/>
                <a:gd name="T26" fmla="*/ 22 w 246"/>
                <a:gd name="T27" fmla="*/ 54 h 186"/>
                <a:gd name="T28" fmla="*/ 14 w 246"/>
                <a:gd name="T29" fmla="*/ 57 h 186"/>
                <a:gd name="T30" fmla="*/ 1 w 246"/>
                <a:gd name="T31" fmla="*/ 67 h 186"/>
                <a:gd name="T32" fmla="*/ 31 w 246"/>
                <a:gd name="T33" fmla="*/ 70 h 186"/>
                <a:gd name="T34" fmla="*/ 54 w 246"/>
                <a:gd name="T35" fmla="*/ 87 h 186"/>
                <a:gd name="T36" fmla="*/ 68 w 246"/>
                <a:gd name="T37" fmla="*/ 123 h 186"/>
                <a:gd name="T38" fmla="*/ 98 w 246"/>
                <a:gd name="T39" fmla="*/ 161 h 186"/>
                <a:gd name="T40" fmla="*/ 146 w 246"/>
                <a:gd name="T41" fmla="*/ 171 h 186"/>
                <a:gd name="T42" fmla="*/ 165 w 246"/>
                <a:gd name="T43" fmla="*/ 186 h 186"/>
                <a:gd name="T44" fmla="*/ 131 w 246"/>
                <a:gd name="T45" fmla="*/ 146 h 186"/>
                <a:gd name="T46" fmla="*/ 110 w 246"/>
                <a:gd name="T47" fmla="*/ 123 h 186"/>
                <a:gd name="T48" fmla="*/ 102 w 246"/>
                <a:gd name="T49" fmla="*/ 105 h 186"/>
                <a:gd name="T50" fmla="*/ 91 w 246"/>
                <a:gd name="T51" fmla="*/ 93 h 186"/>
                <a:gd name="T52" fmla="*/ 93 w 246"/>
                <a:gd name="T53" fmla="*/ 81 h 186"/>
                <a:gd name="T54" fmla="*/ 112 w 246"/>
                <a:gd name="T55" fmla="*/ 74 h 186"/>
                <a:gd name="T56" fmla="*/ 142 w 246"/>
                <a:gd name="T57" fmla="*/ 68 h 186"/>
                <a:gd name="T58" fmla="*/ 164 w 246"/>
                <a:gd name="T59" fmla="*/ 71 h 186"/>
                <a:gd name="T60" fmla="*/ 193 w 246"/>
                <a:gd name="T61" fmla="*/ 73 h 186"/>
                <a:gd name="T62" fmla="*/ 220 w 246"/>
                <a:gd name="T63" fmla="*/ 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186">
                  <a:moveTo>
                    <a:pt x="230" y="84"/>
                  </a:move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46" y="74"/>
                    <a:pt x="245" y="71"/>
                  </a:cubicBezTo>
                  <a:cubicBezTo>
                    <a:pt x="244" y="68"/>
                    <a:pt x="228" y="65"/>
                    <a:pt x="228" y="65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0"/>
                    <a:pt x="141" y="16"/>
                    <a:pt x="139" y="13"/>
                  </a:cubicBezTo>
                  <a:cubicBezTo>
                    <a:pt x="137" y="10"/>
                    <a:pt x="125" y="0"/>
                    <a:pt x="125" y="0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5" y="6"/>
                    <a:pt x="109" y="10"/>
                  </a:cubicBezTo>
                  <a:cubicBezTo>
                    <a:pt x="103" y="14"/>
                    <a:pt x="93" y="14"/>
                    <a:pt x="93" y="14"/>
                  </a:cubicBezTo>
                  <a:cubicBezTo>
                    <a:pt x="93" y="14"/>
                    <a:pt x="84" y="14"/>
                    <a:pt x="84" y="18"/>
                  </a:cubicBezTo>
                  <a:cubicBezTo>
                    <a:pt x="84" y="22"/>
                    <a:pt x="87" y="31"/>
                    <a:pt x="87" y="31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4" y="51"/>
                    <a:pt x="69" y="53"/>
                  </a:cubicBezTo>
                  <a:cubicBezTo>
                    <a:pt x="64" y="55"/>
                    <a:pt x="59" y="53"/>
                    <a:pt x="59" y="53"/>
                  </a:cubicBezTo>
                  <a:cubicBezTo>
                    <a:pt x="59" y="53"/>
                    <a:pt x="52" y="54"/>
                    <a:pt x="46" y="53"/>
                  </a:cubicBezTo>
                  <a:cubicBezTo>
                    <a:pt x="40" y="52"/>
                    <a:pt x="40" y="45"/>
                    <a:pt x="40" y="45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2"/>
                    <a:pt x="1" y="67"/>
                    <a:pt x="1" y="67"/>
                  </a:cubicBezTo>
                  <a:cubicBezTo>
                    <a:pt x="1" y="67"/>
                    <a:pt x="0" y="97"/>
                    <a:pt x="8" y="88"/>
                  </a:cubicBezTo>
                  <a:cubicBezTo>
                    <a:pt x="16" y="79"/>
                    <a:pt x="27" y="64"/>
                    <a:pt x="31" y="70"/>
                  </a:cubicBezTo>
                  <a:cubicBezTo>
                    <a:pt x="35" y="76"/>
                    <a:pt x="35" y="91"/>
                    <a:pt x="35" y="91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48" y="107"/>
                    <a:pt x="60" y="111"/>
                  </a:cubicBezTo>
                  <a:cubicBezTo>
                    <a:pt x="72" y="115"/>
                    <a:pt x="68" y="123"/>
                    <a:pt x="68" y="123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2"/>
                    <a:pt x="142" y="163"/>
                    <a:pt x="146" y="171"/>
                  </a:cubicBezTo>
                  <a:cubicBezTo>
                    <a:pt x="146" y="171"/>
                    <a:pt x="142" y="180"/>
                    <a:pt x="148" y="184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70" y="182"/>
                    <a:pt x="174" y="174"/>
                    <a:pt x="159" y="165"/>
                  </a:cubicBezTo>
                  <a:cubicBezTo>
                    <a:pt x="135" y="150"/>
                    <a:pt x="131" y="146"/>
                    <a:pt x="131" y="14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0" y="123"/>
                    <a:pt x="113" y="113"/>
                    <a:pt x="110" y="109"/>
                  </a:cubicBezTo>
                  <a:cubicBezTo>
                    <a:pt x="107" y="105"/>
                    <a:pt x="102" y="105"/>
                    <a:pt x="102" y="10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2" y="68"/>
                    <a:pt x="96" y="67"/>
                  </a:cubicBezTo>
                  <a:cubicBezTo>
                    <a:pt x="100" y="66"/>
                    <a:pt x="112" y="74"/>
                    <a:pt x="112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74" y="74"/>
                    <a:pt x="177" y="74"/>
                  </a:cubicBezTo>
                  <a:cubicBezTo>
                    <a:pt x="180" y="74"/>
                    <a:pt x="187" y="72"/>
                    <a:pt x="193" y="73"/>
                  </a:cubicBezTo>
                  <a:cubicBezTo>
                    <a:pt x="199" y="74"/>
                    <a:pt x="210" y="74"/>
                    <a:pt x="210" y="74"/>
                  </a:cubicBezTo>
                  <a:cubicBezTo>
                    <a:pt x="220" y="85"/>
                    <a:pt x="220" y="85"/>
                    <a:pt x="220" y="85"/>
                  </a:cubicBezTo>
                  <a:lnTo>
                    <a:pt x="230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FE0EF901-A7A6-4DEB-E1CD-E5324F04D27A}"/>
                </a:ext>
              </a:extLst>
            </p:cNvPr>
            <p:cNvSpPr>
              <a:spLocks/>
            </p:cNvSpPr>
            <p:nvPr/>
          </p:nvSpPr>
          <p:spPr bwMode="gray">
            <a:xfrm>
              <a:off x="-4692650" y="4460875"/>
              <a:ext cx="517525" cy="300038"/>
            </a:xfrm>
            <a:custGeom>
              <a:avLst/>
              <a:gdLst>
                <a:gd name="T0" fmla="*/ 18 w 138"/>
                <a:gd name="T1" fmla="*/ 80 h 80"/>
                <a:gd name="T2" fmla="*/ 27 w 138"/>
                <a:gd name="T3" fmla="*/ 79 h 80"/>
                <a:gd name="T4" fmla="*/ 29 w 138"/>
                <a:gd name="T5" fmla="*/ 70 h 80"/>
                <a:gd name="T6" fmla="*/ 35 w 138"/>
                <a:gd name="T7" fmla="*/ 76 h 80"/>
                <a:gd name="T8" fmla="*/ 47 w 138"/>
                <a:gd name="T9" fmla="*/ 75 h 80"/>
                <a:gd name="T10" fmla="*/ 53 w 138"/>
                <a:gd name="T11" fmla="*/ 67 h 80"/>
                <a:gd name="T12" fmla="*/ 59 w 138"/>
                <a:gd name="T13" fmla="*/ 75 h 80"/>
                <a:gd name="T14" fmla="*/ 72 w 138"/>
                <a:gd name="T15" fmla="*/ 75 h 80"/>
                <a:gd name="T16" fmla="*/ 82 w 138"/>
                <a:gd name="T17" fmla="*/ 75 h 80"/>
                <a:gd name="T18" fmla="*/ 83 w 138"/>
                <a:gd name="T19" fmla="*/ 62 h 80"/>
                <a:gd name="T20" fmla="*/ 93 w 138"/>
                <a:gd name="T21" fmla="*/ 61 h 80"/>
                <a:gd name="T22" fmla="*/ 100 w 138"/>
                <a:gd name="T23" fmla="*/ 53 h 80"/>
                <a:gd name="T24" fmla="*/ 97 w 138"/>
                <a:gd name="T25" fmla="*/ 40 h 80"/>
                <a:gd name="T26" fmla="*/ 106 w 138"/>
                <a:gd name="T27" fmla="*/ 36 h 80"/>
                <a:gd name="T28" fmla="*/ 122 w 138"/>
                <a:gd name="T29" fmla="*/ 32 h 80"/>
                <a:gd name="T30" fmla="*/ 125 w 138"/>
                <a:gd name="T31" fmla="*/ 24 h 80"/>
                <a:gd name="T32" fmla="*/ 138 w 138"/>
                <a:gd name="T33" fmla="*/ 22 h 80"/>
                <a:gd name="T34" fmla="*/ 128 w 138"/>
                <a:gd name="T35" fmla="*/ 15 h 80"/>
                <a:gd name="T36" fmla="*/ 125 w 138"/>
                <a:gd name="T37" fmla="*/ 5 h 80"/>
                <a:gd name="T38" fmla="*/ 118 w 138"/>
                <a:gd name="T39" fmla="*/ 0 h 80"/>
                <a:gd name="T40" fmla="*/ 115 w 138"/>
                <a:gd name="T41" fmla="*/ 8 h 80"/>
                <a:gd name="T42" fmla="*/ 113 w 138"/>
                <a:gd name="T43" fmla="*/ 20 h 80"/>
                <a:gd name="T44" fmla="*/ 97 w 138"/>
                <a:gd name="T45" fmla="*/ 15 h 80"/>
                <a:gd name="T46" fmla="*/ 90 w 138"/>
                <a:gd name="T47" fmla="*/ 19 h 80"/>
                <a:gd name="T48" fmla="*/ 57 w 138"/>
                <a:gd name="T49" fmla="*/ 18 h 80"/>
                <a:gd name="T50" fmla="*/ 50 w 138"/>
                <a:gd name="T51" fmla="*/ 27 h 80"/>
                <a:gd name="T52" fmla="*/ 35 w 138"/>
                <a:gd name="T53" fmla="*/ 25 h 80"/>
                <a:gd name="T54" fmla="*/ 26 w 138"/>
                <a:gd name="T55" fmla="*/ 21 h 80"/>
                <a:gd name="T56" fmla="*/ 14 w 138"/>
                <a:gd name="T57" fmla="*/ 25 h 80"/>
                <a:gd name="T58" fmla="*/ 5 w 138"/>
                <a:gd name="T59" fmla="*/ 25 h 80"/>
                <a:gd name="T60" fmla="*/ 0 w 138"/>
                <a:gd name="T61" fmla="*/ 34 h 80"/>
                <a:gd name="T62" fmla="*/ 8 w 138"/>
                <a:gd name="T63" fmla="*/ 37 h 80"/>
                <a:gd name="T64" fmla="*/ 3 w 138"/>
                <a:gd name="T65" fmla="*/ 62 h 80"/>
                <a:gd name="T66" fmla="*/ 23 w 138"/>
                <a:gd name="T67" fmla="*/ 70 h 80"/>
                <a:gd name="T68" fmla="*/ 18 w 138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80">
                  <a:moveTo>
                    <a:pt x="18" y="80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74"/>
                    <a:pt x="59" y="75"/>
                  </a:cubicBezTo>
                  <a:cubicBezTo>
                    <a:pt x="65" y="76"/>
                    <a:pt x="72" y="75"/>
                    <a:pt x="72" y="75"/>
                  </a:cubicBezTo>
                  <a:cubicBezTo>
                    <a:pt x="72" y="75"/>
                    <a:pt x="77" y="77"/>
                    <a:pt x="82" y="75"/>
                  </a:cubicBezTo>
                  <a:cubicBezTo>
                    <a:pt x="87" y="73"/>
                    <a:pt x="83" y="62"/>
                    <a:pt x="83" y="62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97" y="44"/>
                    <a:pt x="97" y="40"/>
                  </a:cubicBezTo>
                  <a:cubicBezTo>
                    <a:pt x="97" y="36"/>
                    <a:pt x="106" y="36"/>
                    <a:pt x="106" y="36"/>
                  </a:cubicBezTo>
                  <a:cubicBezTo>
                    <a:pt x="106" y="36"/>
                    <a:pt x="116" y="36"/>
                    <a:pt x="122" y="32"/>
                  </a:cubicBezTo>
                  <a:cubicBezTo>
                    <a:pt x="128" y="28"/>
                    <a:pt x="125" y="24"/>
                    <a:pt x="125" y="24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27"/>
                    <a:pt x="50" y="27"/>
                  </a:cubicBezTo>
                  <a:cubicBezTo>
                    <a:pt x="43" y="27"/>
                    <a:pt x="35" y="25"/>
                    <a:pt x="35" y="25"/>
                  </a:cubicBezTo>
                  <a:cubicBezTo>
                    <a:pt x="35" y="25"/>
                    <a:pt x="29" y="21"/>
                    <a:pt x="26" y="21"/>
                  </a:cubicBezTo>
                  <a:cubicBezTo>
                    <a:pt x="23" y="21"/>
                    <a:pt x="14" y="25"/>
                    <a:pt x="1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30"/>
                    <a:pt x="0" y="34"/>
                    <a:pt x="0" y="3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26" y="66"/>
                    <a:pt x="23" y="70"/>
                  </a:cubicBezTo>
                  <a:cubicBezTo>
                    <a:pt x="22" y="72"/>
                    <a:pt x="20" y="76"/>
                    <a:pt x="18" y="8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74D97C9F-74C0-7D0F-BF6A-A192A5DE0BFD}"/>
                </a:ext>
              </a:extLst>
            </p:cNvPr>
            <p:cNvSpPr>
              <a:spLocks/>
            </p:cNvSpPr>
            <p:nvPr/>
          </p:nvSpPr>
          <p:spPr bwMode="gray">
            <a:xfrm>
              <a:off x="-4156075" y="3943350"/>
              <a:ext cx="895350" cy="368300"/>
            </a:xfrm>
            <a:custGeom>
              <a:avLst/>
              <a:gdLst>
                <a:gd name="T0" fmla="*/ 233 w 239"/>
                <a:gd name="T1" fmla="*/ 23 h 98"/>
                <a:gd name="T2" fmla="*/ 214 w 239"/>
                <a:gd name="T3" fmla="*/ 19 h 98"/>
                <a:gd name="T4" fmla="*/ 194 w 239"/>
                <a:gd name="T5" fmla="*/ 6 h 98"/>
                <a:gd name="T6" fmla="*/ 170 w 239"/>
                <a:gd name="T7" fmla="*/ 14 h 98"/>
                <a:gd name="T8" fmla="*/ 159 w 239"/>
                <a:gd name="T9" fmla="*/ 10 h 98"/>
                <a:gd name="T10" fmla="*/ 140 w 239"/>
                <a:gd name="T11" fmla="*/ 9 h 98"/>
                <a:gd name="T12" fmla="*/ 132 w 239"/>
                <a:gd name="T13" fmla="*/ 18 h 98"/>
                <a:gd name="T14" fmla="*/ 126 w 239"/>
                <a:gd name="T15" fmla="*/ 11 h 98"/>
                <a:gd name="T16" fmla="*/ 119 w 239"/>
                <a:gd name="T17" fmla="*/ 11 h 98"/>
                <a:gd name="T18" fmla="*/ 111 w 239"/>
                <a:gd name="T19" fmla="*/ 2 h 98"/>
                <a:gd name="T20" fmla="*/ 91 w 239"/>
                <a:gd name="T21" fmla="*/ 8 h 98"/>
                <a:gd name="T22" fmla="*/ 83 w 239"/>
                <a:gd name="T23" fmla="*/ 2 h 98"/>
                <a:gd name="T24" fmla="*/ 72 w 239"/>
                <a:gd name="T25" fmla="*/ 9 h 98"/>
                <a:gd name="T26" fmla="*/ 58 w 239"/>
                <a:gd name="T27" fmla="*/ 15 h 98"/>
                <a:gd name="T28" fmla="*/ 58 w 239"/>
                <a:gd name="T29" fmla="*/ 28 h 98"/>
                <a:gd name="T30" fmla="*/ 36 w 239"/>
                <a:gd name="T31" fmla="*/ 40 h 98"/>
                <a:gd name="T32" fmla="*/ 24 w 239"/>
                <a:gd name="T33" fmla="*/ 39 h 98"/>
                <a:gd name="T34" fmla="*/ 12 w 239"/>
                <a:gd name="T35" fmla="*/ 41 h 98"/>
                <a:gd name="T36" fmla="*/ 3 w 239"/>
                <a:gd name="T37" fmla="*/ 46 h 98"/>
                <a:gd name="T38" fmla="*/ 1 w 239"/>
                <a:gd name="T39" fmla="*/ 60 h 98"/>
                <a:gd name="T40" fmla="*/ 0 w 239"/>
                <a:gd name="T41" fmla="*/ 70 h 98"/>
                <a:gd name="T42" fmla="*/ 7 w 239"/>
                <a:gd name="T43" fmla="*/ 75 h 98"/>
                <a:gd name="T44" fmla="*/ 7 w 239"/>
                <a:gd name="T45" fmla="*/ 87 h 98"/>
                <a:gd name="T46" fmla="*/ 7 w 239"/>
                <a:gd name="T47" fmla="*/ 87 h 98"/>
                <a:gd name="T48" fmla="*/ 13 w 239"/>
                <a:gd name="T49" fmla="*/ 92 h 98"/>
                <a:gd name="T50" fmla="*/ 20 w 239"/>
                <a:gd name="T51" fmla="*/ 81 h 98"/>
                <a:gd name="T52" fmla="*/ 40 w 239"/>
                <a:gd name="T53" fmla="*/ 97 h 98"/>
                <a:gd name="T54" fmla="*/ 81 w 239"/>
                <a:gd name="T55" fmla="*/ 94 h 98"/>
                <a:gd name="T56" fmla="*/ 87 w 239"/>
                <a:gd name="T57" fmla="*/ 78 h 98"/>
                <a:gd name="T58" fmla="*/ 111 w 239"/>
                <a:gd name="T59" fmla="*/ 81 h 98"/>
                <a:gd name="T60" fmla="*/ 118 w 239"/>
                <a:gd name="T61" fmla="*/ 73 h 98"/>
                <a:gd name="T62" fmla="*/ 144 w 239"/>
                <a:gd name="T63" fmla="*/ 69 h 98"/>
                <a:gd name="T64" fmla="*/ 155 w 239"/>
                <a:gd name="T65" fmla="*/ 53 h 98"/>
                <a:gd name="T66" fmla="*/ 171 w 239"/>
                <a:gd name="T67" fmla="*/ 53 h 98"/>
                <a:gd name="T68" fmla="*/ 174 w 239"/>
                <a:gd name="T69" fmla="*/ 63 h 98"/>
                <a:gd name="T70" fmla="*/ 183 w 239"/>
                <a:gd name="T71" fmla="*/ 64 h 98"/>
                <a:gd name="T72" fmla="*/ 188 w 239"/>
                <a:gd name="T73" fmla="*/ 53 h 98"/>
                <a:gd name="T74" fmla="*/ 194 w 239"/>
                <a:gd name="T75" fmla="*/ 63 h 98"/>
                <a:gd name="T76" fmla="*/ 223 w 239"/>
                <a:gd name="T77" fmla="*/ 59 h 98"/>
                <a:gd name="T78" fmla="*/ 223 w 239"/>
                <a:gd name="T79" fmla="*/ 59 h 98"/>
                <a:gd name="T80" fmla="*/ 224 w 239"/>
                <a:gd name="T81" fmla="*/ 51 h 98"/>
                <a:gd name="T82" fmla="*/ 234 w 239"/>
                <a:gd name="T83" fmla="*/ 43 h 98"/>
                <a:gd name="T84" fmla="*/ 237 w 239"/>
                <a:gd name="T85" fmla="*/ 30 h 98"/>
                <a:gd name="T86" fmla="*/ 233 w 239"/>
                <a:gd name="T87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98">
                  <a:moveTo>
                    <a:pt x="233" y="23"/>
                  </a:moveTo>
                  <a:cubicBezTo>
                    <a:pt x="227" y="23"/>
                    <a:pt x="221" y="25"/>
                    <a:pt x="214" y="19"/>
                  </a:cubicBezTo>
                  <a:cubicBezTo>
                    <a:pt x="207" y="13"/>
                    <a:pt x="208" y="6"/>
                    <a:pt x="194" y="6"/>
                  </a:cubicBezTo>
                  <a:cubicBezTo>
                    <a:pt x="180" y="6"/>
                    <a:pt x="175" y="14"/>
                    <a:pt x="170" y="14"/>
                  </a:cubicBezTo>
                  <a:cubicBezTo>
                    <a:pt x="165" y="14"/>
                    <a:pt x="159" y="10"/>
                    <a:pt x="159" y="1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1" y="18"/>
                    <a:pt x="132" y="18"/>
                  </a:cubicBezTo>
                  <a:cubicBezTo>
                    <a:pt x="123" y="18"/>
                    <a:pt x="126" y="11"/>
                    <a:pt x="126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8" y="4"/>
                    <a:pt x="111" y="2"/>
                  </a:cubicBezTo>
                  <a:cubicBezTo>
                    <a:pt x="104" y="0"/>
                    <a:pt x="94" y="8"/>
                    <a:pt x="91" y="8"/>
                  </a:cubicBezTo>
                  <a:cubicBezTo>
                    <a:pt x="89" y="8"/>
                    <a:pt x="86" y="5"/>
                    <a:pt x="83" y="2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43" y="35"/>
                    <a:pt x="36" y="40"/>
                  </a:cubicBezTo>
                  <a:cubicBezTo>
                    <a:pt x="31" y="43"/>
                    <a:pt x="25" y="41"/>
                    <a:pt x="24" y="39"/>
                  </a:cubicBezTo>
                  <a:cubicBezTo>
                    <a:pt x="21" y="40"/>
                    <a:pt x="15" y="40"/>
                    <a:pt x="12" y="41"/>
                  </a:cubicBezTo>
                  <a:cubicBezTo>
                    <a:pt x="8" y="42"/>
                    <a:pt x="3" y="46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6" y="69"/>
                    <a:pt x="7" y="75"/>
                  </a:cubicBezTo>
                  <a:cubicBezTo>
                    <a:pt x="7" y="78"/>
                    <a:pt x="7" y="83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3" y="98"/>
                    <a:pt x="40" y="97"/>
                  </a:cubicBezTo>
                  <a:cubicBezTo>
                    <a:pt x="57" y="96"/>
                    <a:pt x="81" y="94"/>
                    <a:pt x="81" y="94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41" y="72"/>
                    <a:pt x="144" y="69"/>
                  </a:cubicBezTo>
                  <a:cubicBezTo>
                    <a:pt x="147" y="66"/>
                    <a:pt x="155" y="53"/>
                    <a:pt x="155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4"/>
                    <a:pt x="183" y="53"/>
                    <a:pt x="188" y="53"/>
                  </a:cubicBezTo>
                  <a:cubicBezTo>
                    <a:pt x="193" y="53"/>
                    <a:pt x="194" y="63"/>
                    <a:pt x="194" y="63"/>
                  </a:cubicBezTo>
                  <a:cubicBezTo>
                    <a:pt x="194" y="63"/>
                    <a:pt x="215" y="57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4" y="51"/>
                    <a:pt x="232" y="49"/>
                    <a:pt x="234" y="43"/>
                  </a:cubicBezTo>
                  <a:cubicBezTo>
                    <a:pt x="236" y="37"/>
                    <a:pt x="237" y="30"/>
                    <a:pt x="237" y="30"/>
                  </a:cubicBezTo>
                  <a:cubicBezTo>
                    <a:pt x="237" y="30"/>
                    <a:pt x="239" y="23"/>
                    <a:pt x="233" y="2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B6FA31DF-1F86-0FCB-E5B2-B5D8D5D74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-4249738" y="4141788"/>
              <a:ext cx="1071563" cy="555625"/>
            </a:xfrm>
            <a:custGeom>
              <a:avLst/>
              <a:gdLst>
                <a:gd name="T0" fmla="*/ 31 w 286"/>
                <a:gd name="T1" fmla="*/ 43 h 148"/>
                <a:gd name="T2" fmla="*/ 16 w 286"/>
                <a:gd name="T3" fmla="*/ 43 h 148"/>
                <a:gd name="T4" fmla="*/ 15 w 286"/>
                <a:gd name="T5" fmla="*/ 52 h 148"/>
                <a:gd name="T6" fmla="*/ 24 w 286"/>
                <a:gd name="T7" fmla="*/ 53 h 148"/>
                <a:gd name="T8" fmla="*/ 15 w 286"/>
                <a:gd name="T9" fmla="*/ 65 h 148"/>
                <a:gd name="T10" fmla="*/ 15 w 286"/>
                <a:gd name="T11" fmla="*/ 79 h 148"/>
                <a:gd name="T12" fmla="*/ 2 w 286"/>
                <a:gd name="T13" fmla="*/ 81 h 148"/>
                <a:gd name="T14" fmla="*/ 0 w 286"/>
                <a:gd name="T15" fmla="*/ 85 h 148"/>
                <a:gd name="T16" fmla="*/ 7 w 286"/>
                <a:gd name="T17" fmla="*/ 90 h 148"/>
                <a:gd name="T18" fmla="*/ 10 w 286"/>
                <a:gd name="T19" fmla="*/ 100 h 148"/>
                <a:gd name="T20" fmla="*/ 20 w 286"/>
                <a:gd name="T21" fmla="*/ 107 h 148"/>
                <a:gd name="T22" fmla="*/ 34 w 286"/>
                <a:gd name="T23" fmla="*/ 120 h 148"/>
                <a:gd name="T24" fmla="*/ 54 w 286"/>
                <a:gd name="T25" fmla="*/ 137 h 148"/>
                <a:gd name="T26" fmla="*/ 63 w 286"/>
                <a:gd name="T27" fmla="*/ 141 h 148"/>
                <a:gd name="T28" fmla="*/ 75 w 286"/>
                <a:gd name="T29" fmla="*/ 141 h 148"/>
                <a:gd name="T30" fmla="*/ 78 w 286"/>
                <a:gd name="T31" fmla="*/ 148 h 148"/>
                <a:gd name="T32" fmla="*/ 106 w 286"/>
                <a:gd name="T33" fmla="*/ 145 h 148"/>
                <a:gd name="T34" fmla="*/ 112 w 286"/>
                <a:gd name="T35" fmla="*/ 139 h 148"/>
                <a:gd name="T36" fmla="*/ 115 w 286"/>
                <a:gd name="T37" fmla="*/ 140 h 148"/>
                <a:gd name="T38" fmla="*/ 118 w 286"/>
                <a:gd name="T39" fmla="*/ 136 h 148"/>
                <a:gd name="T40" fmla="*/ 133 w 286"/>
                <a:gd name="T41" fmla="*/ 136 h 148"/>
                <a:gd name="T42" fmla="*/ 145 w 286"/>
                <a:gd name="T43" fmla="*/ 125 h 148"/>
                <a:gd name="T44" fmla="*/ 163 w 286"/>
                <a:gd name="T45" fmla="*/ 125 h 148"/>
                <a:gd name="T46" fmla="*/ 176 w 286"/>
                <a:gd name="T47" fmla="*/ 131 h 148"/>
                <a:gd name="T48" fmla="*/ 192 w 286"/>
                <a:gd name="T49" fmla="*/ 127 h 148"/>
                <a:gd name="T50" fmla="*/ 194 w 286"/>
                <a:gd name="T51" fmla="*/ 118 h 148"/>
                <a:gd name="T52" fmla="*/ 205 w 286"/>
                <a:gd name="T53" fmla="*/ 120 h 148"/>
                <a:gd name="T54" fmla="*/ 221 w 286"/>
                <a:gd name="T55" fmla="*/ 110 h 148"/>
                <a:gd name="T56" fmla="*/ 222 w 286"/>
                <a:gd name="T57" fmla="*/ 96 h 148"/>
                <a:gd name="T58" fmla="*/ 238 w 286"/>
                <a:gd name="T59" fmla="*/ 83 h 148"/>
                <a:gd name="T60" fmla="*/ 245 w 286"/>
                <a:gd name="T61" fmla="*/ 66 h 148"/>
                <a:gd name="T62" fmla="*/ 246 w 286"/>
                <a:gd name="T63" fmla="*/ 48 h 148"/>
                <a:gd name="T64" fmla="*/ 266 w 286"/>
                <a:gd name="T65" fmla="*/ 41 h 148"/>
                <a:gd name="T66" fmla="*/ 286 w 286"/>
                <a:gd name="T67" fmla="*/ 27 h 148"/>
                <a:gd name="T68" fmla="*/ 264 w 286"/>
                <a:gd name="T69" fmla="*/ 19 h 148"/>
                <a:gd name="T70" fmla="*/ 248 w 286"/>
                <a:gd name="T71" fmla="*/ 6 h 148"/>
                <a:gd name="T72" fmla="*/ 219 w 286"/>
                <a:gd name="T73" fmla="*/ 10 h 148"/>
                <a:gd name="T74" fmla="*/ 213 w 286"/>
                <a:gd name="T75" fmla="*/ 0 h 148"/>
                <a:gd name="T76" fmla="*/ 208 w 286"/>
                <a:gd name="T77" fmla="*/ 11 h 148"/>
                <a:gd name="T78" fmla="*/ 199 w 286"/>
                <a:gd name="T79" fmla="*/ 10 h 148"/>
                <a:gd name="T80" fmla="*/ 196 w 286"/>
                <a:gd name="T81" fmla="*/ 0 h 148"/>
                <a:gd name="T82" fmla="*/ 180 w 286"/>
                <a:gd name="T83" fmla="*/ 0 h 148"/>
                <a:gd name="T84" fmla="*/ 169 w 286"/>
                <a:gd name="T85" fmla="*/ 16 h 148"/>
                <a:gd name="T86" fmla="*/ 143 w 286"/>
                <a:gd name="T87" fmla="*/ 20 h 148"/>
                <a:gd name="T88" fmla="*/ 136 w 286"/>
                <a:gd name="T89" fmla="*/ 28 h 148"/>
                <a:gd name="T90" fmla="*/ 112 w 286"/>
                <a:gd name="T91" fmla="*/ 25 h 148"/>
                <a:gd name="T92" fmla="*/ 106 w 286"/>
                <a:gd name="T93" fmla="*/ 41 h 148"/>
                <a:gd name="T94" fmla="*/ 65 w 286"/>
                <a:gd name="T95" fmla="*/ 44 h 148"/>
                <a:gd name="T96" fmla="*/ 45 w 286"/>
                <a:gd name="T97" fmla="*/ 28 h 148"/>
                <a:gd name="T98" fmla="*/ 38 w 286"/>
                <a:gd name="T99" fmla="*/ 39 h 148"/>
                <a:gd name="T100" fmla="*/ 32 w 286"/>
                <a:gd name="T101" fmla="*/ 34 h 148"/>
                <a:gd name="T102" fmla="*/ 31 w 286"/>
                <a:gd name="T103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" h="148">
                  <a:moveTo>
                    <a:pt x="31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32" y="117"/>
                    <a:pt x="34" y="120"/>
                  </a:cubicBezTo>
                  <a:cubicBezTo>
                    <a:pt x="36" y="123"/>
                    <a:pt x="54" y="137"/>
                    <a:pt x="54" y="137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42" y="131"/>
                    <a:pt x="145" y="125"/>
                  </a:cubicBezTo>
                  <a:cubicBezTo>
                    <a:pt x="148" y="119"/>
                    <a:pt x="163" y="125"/>
                    <a:pt x="16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20"/>
                    <a:pt x="215" y="116"/>
                    <a:pt x="221" y="110"/>
                  </a:cubicBezTo>
                  <a:cubicBezTo>
                    <a:pt x="227" y="104"/>
                    <a:pt x="222" y="96"/>
                    <a:pt x="222" y="96"/>
                  </a:cubicBezTo>
                  <a:cubicBezTo>
                    <a:pt x="222" y="96"/>
                    <a:pt x="228" y="88"/>
                    <a:pt x="238" y="83"/>
                  </a:cubicBezTo>
                  <a:cubicBezTo>
                    <a:pt x="248" y="78"/>
                    <a:pt x="245" y="66"/>
                    <a:pt x="245" y="66"/>
                  </a:cubicBezTo>
                  <a:cubicBezTo>
                    <a:pt x="245" y="66"/>
                    <a:pt x="245" y="54"/>
                    <a:pt x="246" y="48"/>
                  </a:cubicBezTo>
                  <a:cubicBezTo>
                    <a:pt x="247" y="42"/>
                    <a:pt x="256" y="42"/>
                    <a:pt x="266" y="41"/>
                  </a:cubicBezTo>
                  <a:cubicBezTo>
                    <a:pt x="276" y="40"/>
                    <a:pt x="286" y="27"/>
                    <a:pt x="286" y="27"/>
                  </a:cubicBezTo>
                  <a:cubicBezTo>
                    <a:pt x="286" y="27"/>
                    <a:pt x="270" y="20"/>
                    <a:pt x="264" y="19"/>
                  </a:cubicBezTo>
                  <a:cubicBezTo>
                    <a:pt x="258" y="18"/>
                    <a:pt x="256" y="8"/>
                    <a:pt x="248" y="6"/>
                  </a:cubicBezTo>
                  <a:cubicBezTo>
                    <a:pt x="240" y="4"/>
                    <a:pt x="219" y="10"/>
                    <a:pt x="219" y="10"/>
                  </a:cubicBezTo>
                  <a:cubicBezTo>
                    <a:pt x="219" y="10"/>
                    <a:pt x="218" y="0"/>
                    <a:pt x="213" y="0"/>
                  </a:cubicBezTo>
                  <a:cubicBezTo>
                    <a:pt x="208" y="0"/>
                    <a:pt x="208" y="11"/>
                    <a:pt x="208" y="11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2" y="13"/>
                    <a:pt x="169" y="16"/>
                  </a:cubicBezTo>
                  <a:cubicBezTo>
                    <a:pt x="166" y="19"/>
                    <a:pt x="143" y="20"/>
                    <a:pt x="143" y="2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82" y="43"/>
                    <a:pt x="65" y="44"/>
                  </a:cubicBezTo>
                  <a:cubicBezTo>
                    <a:pt x="48" y="45"/>
                    <a:pt x="45" y="28"/>
                    <a:pt x="45" y="2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9"/>
                    <a:pt x="31" y="43"/>
                    <a:pt x="31" y="4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85A34FC7-23F7-B9EA-3DE3-A2D0FFE43748}"/>
                </a:ext>
              </a:extLst>
            </p:cNvPr>
            <p:cNvSpPr>
              <a:spLocks/>
            </p:cNvSpPr>
            <p:nvPr/>
          </p:nvSpPr>
          <p:spPr bwMode="gray">
            <a:xfrm>
              <a:off x="-3586163" y="2608263"/>
              <a:ext cx="862013" cy="495300"/>
            </a:xfrm>
            <a:custGeom>
              <a:avLst/>
              <a:gdLst>
                <a:gd name="T0" fmla="*/ 222 w 230"/>
                <a:gd name="T1" fmla="*/ 42 h 132"/>
                <a:gd name="T2" fmla="*/ 210 w 230"/>
                <a:gd name="T3" fmla="*/ 38 h 132"/>
                <a:gd name="T4" fmla="*/ 195 w 230"/>
                <a:gd name="T5" fmla="*/ 30 h 132"/>
                <a:gd name="T6" fmla="*/ 184 w 230"/>
                <a:gd name="T7" fmla="*/ 20 h 132"/>
                <a:gd name="T8" fmla="*/ 157 w 230"/>
                <a:gd name="T9" fmla="*/ 17 h 132"/>
                <a:gd name="T10" fmla="*/ 145 w 230"/>
                <a:gd name="T11" fmla="*/ 4 h 132"/>
                <a:gd name="T12" fmla="*/ 128 w 230"/>
                <a:gd name="T13" fmla="*/ 12 h 132"/>
                <a:gd name="T14" fmla="*/ 113 w 230"/>
                <a:gd name="T15" fmla="*/ 8 h 132"/>
                <a:gd name="T16" fmla="*/ 104 w 230"/>
                <a:gd name="T17" fmla="*/ 13 h 132"/>
                <a:gd name="T18" fmla="*/ 81 w 230"/>
                <a:gd name="T19" fmla="*/ 7 h 132"/>
                <a:gd name="T20" fmla="*/ 73 w 230"/>
                <a:gd name="T21" fmla="*/ 9 h 132"/>
                <a:gd name="T22" fmla="*/ 60 w 230"/>
                <a:gd name="T23" fmla="*/ 2 h 132"/>
                <a:gd name="T24" fmla="*/ 46 w 230"/>
                <a:gd name="T25" fmla="*/ 5 h 132"/>
                <a:gd name="T26" fmla="*/ 13 w 230"/>
                <a:gd name="T27" fmla="*/ 11 h 132"/>
                <a:gd name="T28" fmla="*/ 0 w 230"/>
                <a:gd name="T29" fmla="*/ 16 h 132"/>
                <a:gd name="T30" fmla="*/ 1 w 230"/>
                <a:gd name="T31" fmla="*/ 23 h 132"/>
                <a:gd name="T32" fmla="*/ 11 w 230"/>
                <a:gd name="T33" fmla="*/ 60 h 132"/>
                <a:gd name="T34" fmla="*/ 14 w 230"/>
                <a:gd name="T35" fmla="*/ 64 h 132"/>
                <a:gd name="T36" fmla="*/ 19 w 230"/>
                <a:gd name="T37" fmla="*/ 64 h 132"/>
                <a:gd name="T38" fmla="*/ 22 w 230"/>
                <a:gd name="T39" fmla="*/ 70 h 132"/>
                <a:gd name="T40" fmla="*/ 30 w 230"/>
                <a:gd name="T41" fmla="*/ 69 h 132"/>
                <a:gd name="T42" fmla="*/ 32 w 230"/>
                <a:gd name="T43" fmla="*/ 75 h 132"/>
                <a:gd name="T44" fmla="*/ 64 w 230"/>
                <a:gd name="T45" fmla="*/ 71 h 132"/>
                <a:gd name="T46" fmla="*/ 74 w 230"/>
                <a:gd name="T47" fmla="*/ 86 h 132"/>
                <a:gd name="T48" fmla="*/ 65 w 230"/>
                <a:gd name="T49" fmla="*/ 98 h 132"/>
                <a:gd name="T50" fmla="*/ 70 w 230"/>
                <a:gd name="T51" fmla="*/ 108 h 132"/>
                <a:gd name="T52" fmla="*/ 74 w 230"/>
                <a:gd name="T53" fmla="*/ 108 h 132"/>
                <a:gd name="T54" fmla="*/ 103 w 230"/>
                <a:gd name="T55" fmla="*/ 119 h 132"/>
                <a:gd name="T56" fmla="*/ 103 w 230"/>
                <a:gd name="T57" fmla="*/ 132 h 132"/>
                <a:gd name="T58" fmla="*/ 127 w 230"/>
                <a:gd name="T59" fmla="*/ 127 h 132"/>
                <a:gd name="T60" fmla="*/ 137 w 230"/>
                <a:gd name="T61" fmla="*/ 132 h 132"/>
                <a:gd name="T62" fmla="*/ 155 w 230"/>
                <a:gd name="T63" fmla="*/ 132 h 132"/>
                <a:gd name="T64" fmla="*/ 157 w 230"/>
                <a:gd name="T65" fmla="*/ 122 h 132"/>
                <a:gd name="T66" fmla="*/ 165 w 230"/>
                <a:gd name="T67" fmla="*/ 130 h 132"/>
                <a:gd name="T68" fmla="*/ 169 w 230"/>
                <a:gd name="T69" fmla="*/ 122 h 132"/>
                <a:gd name="T70" fmla="*/ 187 w 230"/>
                <a:gd name="T71" fmla="*/ 115 h 132"/>
                <a:gd name="T72" fmla="*/ 193 w 230"/>
                <a:gd name="T73" fmla="*/ 123 h 132"/>
                <a:gd name="T74" fmla="*/ 188 w 230"/>
                <a:gd name="T75" fmla="*/ 103 h 132"/>
                <a:gd name="T76" fmla="*/ 195 w 230"/>
                <a:gd name="T77" fmla="*/ 96 h 132"/>
                <a:gd name="T78" fmla="*/ 193 w 230"/>
                <a:gd name="T79" fmla="*/ 81 h 132"/>
                <a:gd name="T80" fmla="*/ 208 w 230"/>
                <a:gd name="T81" fmla="*/ 79 h 132"/>
                <a:gd name="T82" fmla="*/ 204 w 230"/>
                <a:gd name="T83" fmla="*/ 66 h 132"/>
                <a:gd name="T84" fmla="*/ 217 w 230"/>
                <a:gd name="T85" fmla="*/ 71 h 132"/>
                <a:gd name="T86" fmla="*/ 230 w 230"/>
                <a:gd name="T87" fmla="*/ 65 h 132"/>
                <a:gd name="T88" fmla="*/ 216 w 230"/>
                <a:gd name="T89" fmla="*/ 50 h 132"/>
                <a:gd name="T90" fmla="*/ 222 w 230"/>
                <a:gd name="T91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132">
                  <a:moveTo>
                    <a:pt x="222" y="42"/>
                  </a:moveTo>
                  <a:cubicBezTo>
                    <a:pt x="210" y="38"/>
                    <a:pt x="210" y="38"/>
                    <a:pt x="210" y="38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0" y="22"/>
                    <a:pt x="184" y="20"/>
                  </a:cubicBezTo>
                  <a:cubicBezTo>
                    <a:pt x="178" y="18"/>
                    <a:pt x="157" y="17"/>
                    <a:pt x="157" y="17"/>
                  </a:cubicBezTo>
                  <a:cubicBezTo>
                    <a:pt x="157" y="17"/>
                    <a:pt x="151" y="4"/>
                    <a:pt x="145" y="4"/>
                  </a:cubicBezTo>
                  <a:cubicBezTo>
                    <a:pt x="139" y="4"/>
                    <a:pt x="136" y="12"/>
                    <a:pt x="128" y="12"/>
                  </a:cubicBezTo>
                  <a:cubicBezTo>
                    <a:pt x="120" y="12"/>
                    <a:pt x="118" y="8"/>
                    <a:pt x="113" y="8"/>
                  </a:cubicBezTo>
                  <a:cubicBezTo>
                    <a:pt x="108" y="8"/>
                    <a:pt x="104" y="13"/>
                    <a:pt x="104" y="13"/>
                  </a:cubicBezTo>
                  <a:cubicBezTo>
                    <a:pt x="104" y="13"/>
                    <a:pt x="84" y="6"/>
                    <a:pt x="81" y="7"/>
                  </a:cubicBezTo>
                  <a:cubicBezTo>
                    <a:pt x="78" y="8"/>
                    <a:pt x="73" y="9"/>
                    <a:pt x="73" y="9"/>
                  </a:cubicBezTo>
                  <a:cubicBezTo>
                    <a:pt x="73" y="9"/>
                    <a:pt x="66" y="4"/>
                    <a:pt x="60" y="2"/>
                  </a:cubicBezTo>
                  <a:cubicBezTo>
                    <a:pt x="54" y="0"/>
                    <a:pt x="52" y="2"/>
                    <a:pt x="46" y="5"/>
                  </a:cubicBezTo>
                  <a:cubicBezTo>
                    <a:pt x="40" y="8"/>
                    <a:pt x="33" y="8"/>
                    <a:pt x="13" y="11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1" y="23"/>
                    <a:pt x="2" y="58"/>
                    <a:pt x="11" y="60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56" y="72"/>
                    <a:pt x="64" y="71"/>
                  </a:cubicBezTo>
                  <a:cubicBezTo>
                    <a:pt x="72" y="70"/>
                    <a:pt x="75" y="81"/>
                    <a:pt x="74" y="86"/>
                  </a:cubicBezTo>
                  <a:cubicBezTo>
                    <a:pt x="73" y="91"/>
                    <a:pt x="65" y="98"/>
                    <a:pt x="65" y="9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1" y="108"/>
                    <a:pt x="73" y="108"/>
                    <a:pt x="74" y="108"/>
                  </a:cubicBezTo>
                  <a:cubicBezTo>
                    <a:pt x="87" y="110"/>
                    <a:pt x="103" y="119"/>
                    <a:pt x="103" y="11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19" y="128"/>
                    <a:pt x="127" y="127"/>
                  </a:cubicBezTo>
                  <a:cubicBezTo>
                    <a:pt x="135" y="126"/>
                    <a:pt x="137" y="132"/>
                    <a:pt x="137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77" y="115"/>
                    <a:pt x="187" y="115"/>
                  </a:cubicBezTo>
                  <a:cubicBezTo>
                    <a:pt x="197" y="115"/>
                    <a:pt x="186" y="124"/>
                    <a:pt x="193" y="123"/>
                  </a:cubicBezTo>
                  <a:cubicBezTo>
                    <a:pt x="200" y="122"/>
                    <a:pt x="193" y="111"/>
                    <a:pt x="188" y="103"/>
                  </a:cubicBezTo>
                  <a:cubicBezTo>
                    <a:pt x="183" y="95"/>
                    <a:pt x="195" y="96"/>
                    <a:pt x="195" y="96"/>
                  </a:cubicBezTo>
                  <a:cubicBezTo>
                    <a:pt x="195" y="96"/>
                    <a:pt x="191" y="88"/>
                    <a:pt x="193" y="81"/>
                  </a:cubicBezTo>
                  <a:cubicBezTo>
                    <a:pt x="195" y="74"/>
                    <a:pt x="208" y="79"/>
                    <a:pt x="208" y="79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11" y="71"/>
                    <a:pt x="217" y="71"/>
                  </a:cubicBezTo>
                  <a:cubicBezTo>
                    <a:pt x="223" y="71"/>
                    <a:pt x="230" y="65"/>
                    <a:pt x="230" y="65"/>
                  </a:cubicBezTo>
                  <a:cubicBezTo>
                    <a:pt x="230" y="65"/>
                    <a:pt x="214" y="55"/>
                    <a:pt x="216" y="50"/>
                  </a:cubicBezTo>
                  <a:cubicBezTo>
                    <a:pt x="217" y="48"/>
                    <a:pt x="219" y="45"/>
                    <a:pt x="222" y="4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48F9E387-18F7-D15E-6162-025D38854E7E}"/>
                </a:ext>
              </a:extLst>
            </p:cNvPr>
            <p:cNvSpPr>
              <a:spLocks/>
            </p:cNvSpPr>
            <p:nvPr/>
          </p:nvSpPr>
          <p:spPr bwMode="gray">
            <a:xfrm>
              <a:off x="-5862638" y="4281488"/>
              <a:ext cx="735013" cy="407988"/>
            </a:xfrm>
            <a:custGeom>
              <a:avLst/>
              <a:gdLst>
                <a:gd name="T0" fmla="*/ 93 w 196"/>
                <a:gd name="T1" fmla="*/ 17 h 109"/>
                <a:gd name="T2" fmla="*/ 81 w 196"/>
                <a:gd name="T3" fmla="*/ 17 h 109"/>
                <a:gd name="T4" fmla="*/ 70 w 196"/>
                <a:gd name="T5" fmla="*/ 15 h 109"/>
                <a:gd name="T6" fmla="*/ 70 w 196"/>
                <a:gd name="T7" fmla="*/ 16 h 109"/>
                <a:gd name="T8" fmla="*/ 65 w 196"/>
                <a:gd name="T9" fmla="*/ 26 h 109"/>
                <a:gd name="T10" fmla="*/ 52 w 196"/>
                <a:gd name="T11" fmla="*/ 19 h 109"/>
                <a:gd name="T12" fmla="*/ 47 w 196"/>
                <a:gd name="T13" fmla="*/ 28 h 109"/>
                <a:gd name="T14" fmla="*/ 36 w 196"/>
                <a:gd name="T15" fmla="*/ 43 h 109"/>
                <a:gd name="T16" fmla="*/ 25 w 196"/>
                <a:gd name="T17" fmla="*/ 43 h 109"/>
                <a:gd name="T18" fmla="*/ 22 w 196"/>
                <a:gd name="T19" fmla="*/ 56 h 109"/>
                <a:gd name="T20" fmla="*/ 4 w 196"/>
                <a:gd name="T21" fmla="*/ 72 h 109"/>
                <a:gd name="T22" fmla="*/ 10 w 196"/>
                <a:gd name="T23" fmla="*/ 80 h 109"/>
                <a:gd name="T24" fmla="*/ 6 w 196"/>
                <a:gd name="T25" fmla="*/ 89 h 109"/>
                <a:gd name="T26" fmla="*/ 24 w 196"/>
                <a:gd name="T27" fmla="*/ 73 h 109"/>
                <a:gd name="T28" fmla="*/ 39 w 196"/>
                <a:gd name="T29" fmla="*/ 75 h 109"/>
                <a:gd name="T30" fmla="*/ 38 w 196"/>
                <a:gd name="T31" fmla="*/ 93 h 109"/>
                <a:gd name="T32" fmla="*/ 45 w 196"/>
                <a:gd name="T33" fmla="*/ 103 h 109"/>
                <a:gd name="T34" fmla="*/ 52 w 196"/>
                <a:gd name="T35" fmla="*/ 103 h 109"/>
                <a:gd name="T36" fmla="*/ 66 w 196"/>
                <a:gd name="T37" fmla="*/ 96 h 109"/>
                <a:gd name="T38" fmla="*/ 86 w 196"/>
                <a:gd name="T39" fmla="*/ 101 h 109"/>
                <a:gd name="T40" fmla="*/ 92 w 196"/>
                <a:gd name="T41" fmla="*/ 81 h 109"/>
                <a:gd name="T42" fmla="*/ 103 w 196"/>
                <a:gd name="T43" fmla="*/ 75 h 109"/>
                <a:gd name="T44" fmla="*/ 111 w 196"/>
                <a:gd name="T45" fmla="*/ 90 h 109"/>
                <a:gd name="T46" fmla="*/ 116 w 196"/>
                <a:gd name="T47" fmla="*/ 91 h 109"/>
                <a:gd name="T48" fmla="*/ 132 w 196"/>
                <a:gd name="T49" fmla="*/ 108 h 109"/>
                <a:gd name="T50" fmla="*/ 133 w 196"/>
                <a:gd name="T51" fmla="*/ 93 h 109"/>
                <a:gd name="T52" fmla="*/ 139 w 196"/>
                <a:gd name="T53" fmla="*/ 87 h 109"/>
                <a:gd name="T54" fmla="*/ 144 w 196"/>
                <a:gd name="T55" fmla="*/ 71 h 109"/>
                <a:gd name="T56" fmla="*/ 151 w 196"/>
                <a:gd name="T57" fmla="*/ 83 h 109"/>
                <a:gd name="T58" fmla="*/ 164 w 196"/>
                <a:gd name="T59" fmla="*/ 80 h 109"/>
                <a:gd name="T60" fmla="*/ 175 w 196"/>
                <a:gd name="T61" fmla="*/ 85 h 109"/>
                <a:gd name="T62" fmla="*/ 180 w 196"/>
                <a:gd name="T63" fmla="*/ 79 h 109"/>
                <a:gd name="T64" fmla="*/ 176 w 196"/>
                <a:gd name="T65" fmla="*/ 66 h 109"/>
                <a:gd name="T66" fmla="*/ 189 w 196"/>
                <a:gd name="T67" fmla="*/ 68 h 109"/>
                <a:gd name="T68" fmla="*/ 191 w 196"/>
                <a:gd name="T69" fmla="*/ 55 h 109"/>
                <a:gd name="T70" fmla="*/ 196 w 196"/>
                <a:gd name="T71" fmla="*/ 54 h 109"/>
                <a:gd name="T72" fmla="*/ 187 w 196"/>
                <a:gd name="T73" fmla="*/ 43 h 109"/>
                <a:gd name="T74" fmla="*/ 171 w 196"/>
                <a:gd name="T75" fmla="*/ 55 h 109"/>
                <a:gd name="T76" fmla="*/ 166 w 196"/>
                <a:gd name="T77" fmla="*/ 43 h 109"/>
                <a:gd name="T78" fmla="*/ 154 w 196"/>
                <a:gd name="T79" fmla="*/ 44 h 109"/>
                <a:gd name="T80" fmla="*/ 146 w 196"/>
                <a:gd name="T81" fmla="*/ 42 h 109"/>
                <a:gd name="T82" fmla="*/ 153 w 196"/>
                <a:gd name="T83" fmla="*/ 29 h 109"/>
                <a:gd name="T84" fmla="*/ 154 w 196"/>
                <a:gd name="T85" fmla="*/ 19 h 109"/>
                <a:gd name="T86" fmla="*/ 150 w 196"/>
                <a:gd name="T87" fmla="*/ 19 h 109"/>
                <a:gd name="T88" fmla="*/ 144 w 196"/>
                <a:gd name="T89" fmla="*/ 11 h 109"/>
                <a:gd name="T90" fmla="*/ 134 w 196"/>
                <a:gd name="T91" fmla="*/ 8 h 109"/>
                <a:gd name="T92" fmla="*/ 125 w 196"/>
                <a:gd name="T93" fmla="*/ 8 h 109"/>
                <a:gd name="T94" fmla="*/ 109 w 196"/>
                <a:gd name="T95" fmla="*/ 1 h 109"/>
                <a:gd name="T96" fmla="*/ 107 w 196"/>
                <a:gd name="T97" fmla="*/ 14 h 109"/>
                <a:gd name="T98" fmla="*/ 103 w 196"/>
                <a:gd name="T99" fmla="*/ 10 h 109"/>
                <a:gd name="T100" fmla="*/ 93 w 196"/>
                <a:gd name="T101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09">
                  <a:moveTo>
                    <a:pt x="93" y="17"/>
                  </a:moveTo>
                  <a:cubicBezTo>
                    <a:pt x="81" y="17"/>
                    <a:pt x="81" y="17"/>
                    <a:pt x="81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1" y="37"/>
                    <a:pt x="36" y="43"/>
                  </a:cubicBezTo>
                  <a:cubicBezTo>
                    <a:pt x="31" y="49"/>
                    <a:pt x="25" y="43"/>
                    <a:pt x="25" y="43"/>
                  </a:cubicBezTo>
                  <a:cubicBezTo>
                    <a:pt x="25" y="43"/>
                    <a:pt x="28" y="49"/>
                    <a:pt x="22" y="56"/>
                  </a:cubicBezTo>
                  <a:cubicBezTo>
                    <a:pt x="16" y="63"/>
                    <a:pt x="4" y="72"/>
                    <a:pt x="4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0" y="88"/>
                    <a:pt x="6" y="89"/>
                  </a:cubicBezTo>
                  <a:cubicBezTo>
                    <a:pt x="12" y="90"/>
                    <a:pt x="17" y="77"/>
                    <a:pt x="24" y="73"/>
                  </a:cubicBezTo>
                  <a:cubicBezTo>
                    <a:pt x="31" y="69"/>
                    <a:pt x="39" y="75"/>
                    <a:pt x="39" y="7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45" y="99"/>
                    <a:pt x="45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3"/>
                    <a:pt x="61" y="96"/>
                    <a:pt x="66" y="96"/>
                  </a:cubicBezTo>
                  <a:cubicBezTo>
                    <a:pt x="71" y="96"/>
                    <a:pt x="76" y="109"/>
                    <a:pt x="86" y="101"/>
                  </a:cubicBezTo>
                  <a:cubicBezTo>
                    <a:pt x="96" y="92"/>
                    <a:pt x="92" y="81"/>
                    <a:pt x="92" y="81"/>
                  </a:cubicBezTo>
                  <a:cubicBezTo>
                    <a:pt x="92" y="81"/>
                    <a:pt x="99" y="75"/>
                    <a:pt x="103" y="75"/>
                  </a:cubicBezTo>
                  <a:cubicBezTo>
                    <a:pt x="107" y="75"/>
                    <a:pt x="111" y="90"/>
                    <a:pt x="111" y="90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68"/>
                    <a:pt x="176" y="66"/>
                  </a:cubicBezTo>
                  <a:cubicBezTo>
                    <a:pt x="187" y="64"/>
                    <a:pt x="189" y="68"/>
                    <a:pt x="189" y="68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0"/>
                    <a:pt x="192" y="44"/>
                    <a:pt x="187" y="43"/>
                  </a:cubicBezTo>
                  <a:cubicBezTo>
                    <a:pt x="176" y="43"/>
                    <a:pt x="178" y="52"/>
                    <a:pt x="171" y="55"/>
                  </a:cubicBezTo>
                  <a:cubicBezTo>
                    <a:pt x="163" y="57"/>
                    <a:pt x="166" y="43"/>
                    <a:pt x="166" y="43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0" y="44"/>
                    <a:pt x="146" y="42"/>
                  </a:cubicBezTo>
                  <a:cubicBezTo>
                    <a:pt x="142" y="39"/>
                    <a:pt x="148" y="31"/>
                    <a:pt x="153" y="29"/>
                  </a:cubicBezTo>
                  <a:cubicBezTo>
                    <a:pt x="159" y="27"/>
                    <a:pt x="154" y="19"/>
                    <a:pt x="154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16" y="0"/>
                    <a:pt x="109" y="1"/>
                  </a:cubicBezTo>
                  <a:cubicBezTo>
                    <a:pt x="102" y="2"/>
                    <a:pt x="107" y="14"/>
                    <a:pt x="107" y="14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93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3E0A2787-9D2B-FF51-ABB8-5D8AAF8B86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5765800" y="4427538"/>
              <a:ext cx="1962150" cy="2078038"/>
            </a:xfrm>
            <a:custGeom>
              <a:avLst/>
              <a:gdLst>
                <a:gd name="T0" fmla="*/ 341 w 523"/>
                <a:gd name="T1" fmla="*/ 483 h 554"/>
                <a:gd name="T2" fmla="*/ 278 w 523"/>
                <a:gd name="T3" fmla="*/ 485 h 554"/>
                <a:gd name="T4" fmla="*/ 281 w 523"/>
                <a:gd name="T5" fmla="*/ 507 h 554"/>
                <a:gd name="T6" fmla="*/ 330 w 523"/>
                <a:gd name="T7" fmla="*/ 531 h 554"/>
                <a:gd name="T8" fmla="*/ 372 w 523"/>
                <a:gd name="T9" fmla="*/ 513 h 554"/>
                <a:gd name="T10" fmla="*/ 378 w 523"/>
                <a:gd name="T11" fmla="*/ 479 h 554"/>
                <a:gd name="T12" fmla="*/ 68 w 523"/>
                <a:gd name="T13" fmla="*/ 320 h 554"/>
                <a:gd name="T14" fmla="*/ 75 w 523"/>
                <a:gd name="T15" fmla="*/ 381 h 554"/>
                <a:gd name="T16" fmla="*/ 78 w 523"/>
                <a:gd name="T17" fmla="*/ 424 h 554"/>
                <a:gd name="T18" fmla="*/ 103 w 523"/>
                <a:gd name="T19" fmla="*/ 414 h 554"/>
                <a:gd name="T20" fmla="*/ 133 w 523"/>
                <a:gd name="T21" fmla="*/ 388 h 554"/>
                <a:gd name="T22" fmla="*/ 140 w 523"/>
                <a:gd name="T23" fmla="*/ 352 h 554"/>
                <a:gd name="T24" fmla="*/ 481 w 523"/>
                <a:gd name="T25" fmla="*/ 337 h 554"/>
                <a:gd name="T26" fmla="*/ 414 w 523"/>
                <a:gd name="T27" fmla="*/ 281 h 554"/>
                <a:gd name="T28" fmla="*/ 311 w 523"/>
                <a:gd name="T29" fmla="*/ 216 h 554"/>
                <a:gd name="T30" fmla="*/ 249 w 523"/>
                <a:gd name="T31" fmla="*/ 148 h 554"/>
                <a:gd name="T32" fmla="*/ 244 w 523"/>
                <a:gd name="T33" fmla="*/ 92 h 554"/>
                <a:gd name="T34" fmla="*/ 294 w 523"/>
                <a:gd name="T35" fmla="*/ 46 h 554"/>
                <a:gd name="T36" fmla="*/ 265 w 523"/>
                <a:gd name="T37" fmla="*/ 29 h 554"/>
                <a:gd name="T38" fmla="*/ 243 w 523"/>
                <a:gd name="T39" fmla="*/ 16 h 554"/>
                <a:gd name="T40" fmla="*/ 195 w 523"/>
                <a:gd name="T41" fmla="*/ 7 h 554"/>
                <a:gd name="T42" fmla="*/ 165 w 523"/>
                <a:gd name="T43" fmla="*/ 16 h 554"/>
                <a:gd name="T44" fmla="*/ 154 w 523"/>
                <a:gd name="T45" fmla="*/ 40 h 554"/>
                <a:gd name="T46" fmla="*/ 125 w 523"/>
                <a:gd name="T47" fmla="*/ 44 h 554"/>
                <a:gd name="T48" fmla="*/ 107 w 523"/>
                <a:gd name="T49" fmla="*/ 54 h 554"/>
                <a:gd name="T50" fmla="*/ 85 w 523"/>
                <a:gd name="T51" fmla="*/ 51 h 554"/>
                <a:gd name="T52" fmla="*/ 60 w 523"/>
                <a:gd name="T53" fmla="*/ 62 h 554"/>
                <a:gd name="T54" fmla="*/ 19 w 523"/>
                <a:gd name="T55" fmla="*/ 64 h 554"/>
                <a:gd name="T56" fmla="*/ 28 w 523"/>
                <a:gd name="T57" fmla="*/ 93 h 554"/>
                <a:gd name="T58" fmla="*/ 6 w 523"/>
                <a:gd name="T59" fmla="*/ 118 h 554"/>
                <a:gd name="T60" fmla="*/ 12 w 523"/>
                <a:gd name="T61" fmla="*/ 141 h 554"/>
                <a:gd name="T62" fmla="*/ 45 w 523"/>
                <a:gd name="T63" fmla="*/ 160 h 554"/>
                <a:gd name="T64" fmla="*/ 58 w 523"/>
                <a:gd name="T65" fmla="*/ 173 h 554"/>
                <a:gd name="T66" fmla="*/ 160 w 523"/>
                <a:gd name="T67" fmla="*/ 192 h 554"/>
                <a:gd name="T68" fmla="*/ 193 w 523"/>
                <a:gd name="T69" fmla="*/ 236 h 554"/>
                <a:gd name="T70" fmla="*/ 259 w 523"/>
                <a:gd name="T71" fmla="*/ 294 h 554"/>
                <a:gd name="T72" fmla="*/ 325 w 523"/>
                <a:gd name="T73" fmla="*/ 334 h 554"/>
                <a:gd name="T74" fmla="*/ 397 w 523"/>
                <a:gd name="T75" fmla="*/ 373 h 554"/>
                <a:gd name="T76" fmla="*/ 418 w 523"/>
                <a:gd name="T77" fmla="*/ 446 h 554"/>
                <a:gd name="T78" fmla="*/ 395 w 523"/>
                <a:gd name="T79" fmla="*/ 489 h 554"/>
                <a:gd name="T80" fmla="*/ 435 w 523"/>
                <a:gd name="T81" fmla="*/ 466 h 554"/>
                <a:gd name="T82" fmla="*/ 452 w 523"/>
                <a:gd name="T83" fmla="*/ 408 h 554"/>
                <a:gd name="T84" fmla="*/ 468 w 523"/>
                <a:gd name="T85" fmla="*/ 361 h 554"/>
                <a:gd name="T86" fmla="*/ 515 w 523"/>
                <a:gd name="T87" fmla="*/ 36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3" h="554">
                  <a:moveTo>
                    <a:pt x="378" y="479"/>
                  </a:moveTo>
                  <a:cubicBezTo>
                    <a:pt x="378" y="479"/>
                    <a:pt x="365" y="472"/>
                    <a:pt x="358" y="474"/>
                  </a:cubicBezTo>
                  <a:cubicBezTo>
                    <a:pt x="351" y="476"/>
                    <a:pt x="341" y="483"/>
                    <a:pt x="341" y="483"/>
                  </a:cubicBezTo>
                  <a:cubicBezTo>
                    <a:pt x="341" y="483"/>
                    <a:pt x="322" y="486"/>
                    <a:pt x="314" y="486"/>
                  </a:cubicBezTo>
                  <a:cubicBezTo>
                    <a:pt x="306" y="486"/>
                    <a:pt x="292" y="470"/>
                    <a:pt x="289" y="473"/>
                  </a:cubicBezTo>
                  <a:cubicBezTo>
                    <a:pt x="286" y="476"/>
                    <a:pt x="278" y="485"/>
                    <a:pt x="278" y="485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45" y="482"/>
                    <a:pt x="253" y="494"/>
                  </a:cubicBezTo>
                  <a:cubicBezTo>
                    <a:pt x="264" y="510"/>
                    <a:pt x="276" y="505"/>
                    <a:pt x="281" y="507"/>
                  </a:cubicBezTo>
                  <a:cubicBezTo>
                    <a:pt x="286" y="509"/>
                    <a:pt x="291" y="517"/>
                    <a:pt x="293" y="521"/>
                  </a:cubicBezTo>
                  <a:cubicBezTo>
                    <a:pt x="295" y="525"/>
                    <a:pt x="317" y="535"/>
                    <a:pt x="317" y="535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30" y="531"/>
                    <a:pt x="344" y="552"/>
                    <a:pt x="363" y="553"/>
                  </a:cubicBezTo>
                  <a:cubicBezTo>
                    <a:pt x="382" y="554"/>
                    <a:pt x="377" y="537"/>
                    <a:pt x="377" y="537"/>
                  </a:cubicBezTo>
                  <a:cubicBezTo>
                    <a:pt x="377" y="537"/>
                    <a:pt x="372" y="520"/>
                    <a:pt x="372" y="513"/>
                  </a:cubicBezTo>
                  <a:cubicBezTo>
                    <a:pt x="372" y="506"/>
                    <a:pt x="377" y="496"/>
                    <a:pt x="383" y="491"/>
                  </a:cubicBezTo>
                  <a:cubicBezTo>
                    <a:pt x="389" y="486"/>
                    <a:pt x="383" y="469"/>
                    <a:pt x="383" y="469"/>
                  </a:cubicBezTo>
                  <a:lnTo>
                    <a:pt x="378" y="479"/>
                  </a:lnTo>
                  <a:close/>
                  <a:moveTo>
                    <a:pt x="119" y="312"/>
                  </a:moveTo>
                  <a:cubicBezTo>
                    <a:pt x="107" y="311"/>
                    <a:pt x="95" y="332"/>
                    <a:pt x="87" y="332"/>
                  </a:cubicBezTo>
                  <a:cubicBezTo>
                    <a:pt x="79" y="332"/>
                    <a:pt x="68" y="320"/>
                    <a:pt x="68" y="320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1"/>
                    <a:pt x="79" y="344"/>
                    <a:pt x="79" y="354"/>
                  </a:cubicBezTo>
                  <a:cubicBezTo>
                    <a:pt x="79" y="364"/>
                    <a:pt x="75" y="381"/>
                    <a:pt x="75" y="381"/>
                  </a:cubicBezTo>
                  <a:cubicBezTo>
                    <a:pt x="81" y="388"/>
                    <a:pt x="81" y="388"/>
                    <a:pt x="81" y="388"/>
                  </a:cubicBezTo>
                  <a:cubicBezTo>
                    <a:pt x="73" y="393"/>
                    <a:pt x="73" y="393"/>
                    <a:pt x="73" y="393"/>
                  </a:cubicBezTo>
                  <a:cubicBezTo>
                    <a:pt x="78" y="424"/>
                    <a:pt x="78" y="424"/>
                    <a:pt x="78" y="424"/>
                  </a:cubicBezTo>
                  <a:cubicBezTo>
                    <a:pt x="69" y="424"/>
                    <a:pt x="69" y="424"/>
                    <a:pt x="69" y="424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98" y="435"/>
                    <a:pt x="103" y="414"/>
                    <a:pt x="103" y="414"/>
                  </a:cubicBezTo>
                  <a:cubicBezTo>
                    <a:pt x="103" y="414"/>
                    <a:pt x="115" y="430"/>
                    <a:pt x="124" y="423"/>
                  </a:cubicBezTo>
                  <a:cubicBezTo>
                    <a:pt x="133" y="416"/>
                    <a:pt x="129" y="398"/>
                    <a:pt x="129" y="398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33" y="371"/>
                    <a:pt x="133" y="371"/>
                    <a:pt x="133" y="371"/>
                  </a:cubicBezTo>
                  <a:cubicBezTo>
                    <a:pt x="133" y="371"/>
                    <a:pt x="127" y="369"/>
                    <a:pt x="128" y="364"/>
                  </a:cubicBezTo>
                  <a:cubicBezTo>
                    <a:pt x="129" y="359"/>
                    <a:pt x="140" y="359"/>
                    <a:pt x="140" y="352"/>
                  </a:cubicBezTo>
                  <a:cubicBezTo>
                    <a:pt x="140" y="345"/>
                    <a:pt x="131" y="313"/>
                    <a:pt x="119" y="312"/>
                  </a:cubicBezTo>
                  <a:close/>
                  <a:moveTo>
                    <a:pt x="515" y="363"/>
                  </a:moveTo>
                  <a:cubicBezTo>
                    <a:pt x="507" y="354"/>
                    <a:pt x="481" y="337"/>
                    <a:pt x="481" y="337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398" y="308"/>
                    <a:pt x="402" y="299"/>
                  </a:cubicBezTo>
                  <a:cubicBezTo>
                    <a:pt x="406" y="290"/>
                    <a:pt x="415" y="289"/>
                    <a:pt x="414" y="281"/>
                  </a:cubicBezTo>
                  <a:cubicBezTo>
                    <a:pt x="413" y="273"/>
                    <a:pt x="365" y="271"/>
                    <a:pt x="365" y="271"/>
                  </a:cubicBezTo>
                  <a:cubicBezTo>
                    <a:pt x="365" y="271"/>
                    <a:pt x="351" y="266"/>
                    <a:pt x="334" y="249"/>
                  </a:cubicBezTo>
                  <a:cubicBezTo>
                    <a:pt x="317" y="232"/>
                    <a:pt x="311" y="216"/>
                    <a:pt x="311" y="216"/>
                  </a:cubicBezTo>
                  <a:cubicBezTo>
                    <a:pt x="311" y="216"/>
                    <a:pt x="306" y="192"/>
                    <a:pt x="296" y="186"/>
                  </a:cubicBezTo>
                  <a:cubicBezTo>
                    <a:pt x="286" y="180"/>
                    <a:pt x="275" y="170"/>
                    <a:pt x="275" y="170"/>
                  </a:cubicBezTo>
                  <a:cubicBezTo>
                    <a:pt x="249" y="148"/>
                    <a:pt x="249" y="148"/>
                    <a:pt x="249" y="148"/>
                  </a:cubicBezTo>
                  <a:cubicBezTo>
                    <a:pt x="249" y="148"/>
                    <a:pt x="235" y="126"/>
                    <a:pt x="240" y="124"/>
                  </a:cubicBezTo>
                  <a:cubicBezTo>
                    <a:pt x="245" y="122"/>
                    <a:pt x="253" y="120"/>
                    <a:pt x="253" y="115"/>
                  </a:cubicBezTo>
                  <a:cubicBezTo>
                    <a:pt x="253" y="110"/>
                    <a:pt x="236" y="101"/>
                    <a:pt x="244" y="92"/>
                  </a:cubicBezTo>
                  <a:cubicBezTo>
                    <a:pt x="252" y="83"/>
                    <a:pt x="275" y="77"/>
                    <a:pt x="275" y="77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294" y="46"/>
                    <a:pt x="294" y="46"/>
                    <a:pt x="294" y="46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86" y="43"/>
                    <a:pt x="294" y="36"/>
                    <a:pt x="291" y="30"/>
                  </a:cubicBezTo>
                  <a:cubicBezTo>
                    <a:pt x="288" y="25"/>
                    <a:pt x="265" y="29"/>
                    <a:pt x="265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3" y="16"/>
                    <a:pt x="242" y="2"/>
                    <a:pt x="233" y="1"/>
                  </a:cubicBezTo>
                  <a:cubicBezTo>
                    <a:pt x="223" y="0"/>
                    <a:pt x="222" y="9"/>
                    <a:pt x="222" y="9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29"/>
                    <a:pt x="161" y="25"/>
                    <a:pt x="150" y="27"/>
                  </a:cubicBezTo>
                  <a:cubicBezTo>
                    <a:pt x="139" y="29"/>
                    <a:pt x="154" y="40"/>
                    <a:pt x="154" y="40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1" y="36"/>
                    <a:pt x="77" y="36"/>
                  </a:cubicBezTo>
                  <a:cubicBezTo>
                    <a:pt x="73" y="36"/>
                    <a:pt x="66" y="42"/>
                    <a:pt x="66" y="42"/>
                  </a:cubicBezTo>
                  <a:cubicBezTo>
                    <a:pt x="66" y="42"/>
                    <a:pt x="70" y="53"/>
                    <a:pt x="60" y="62"/>
                  </a:cubicBezTo>
                  <a:cubicBezTo>
                    <a:pt x="50" y="70"/>
                    <a:pt x="45" y="57"/>
                    <a:pt x="40" y="57"/>
                  </a:cubicBezTo>
                  <a:cubicBezTo>
                    <a:pt x="35" y="57"/>
                    <a:pt x="26" y="64"/>
                    <a:pt x="26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8"/>
                    <a:pt x="9" y="72"/>
                    <a:pt x="9" y="72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28" y="84"/>
                    <a:pt x="28" y="93"/>
                  </a:cubicBezTo>
                  <a:cubicBezTo>
                    <a:pt x="28" y="102"/>
                    <a:pt x="9" y="103"/>
                    <a:pt x="9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18"/>
                    <a:pt x="17" y="121"/>
                    <a:pt x="18" y="126"/>
                  </a:cubicBezTo>
                  <a:cubicBezTo>
                    <a:pt x="19" y="131"/>
                    <a:pt x="13" y="131"/>
                    <a:pt x="12" y="141"/>
                  </a:cubicBezTo>
                  <a:cubicBezTo>
                    <a:pt x="11" y="151"/>
                    <a:pt x="25" y="152"/>
                    <a:pt x="25" y="152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58"/>
                    <a:pt x="42" y="156"/>
                    <a:pt x="45" y="160"/>
                  </a:cubicBezTo>
                  <a:cubicBezTo>
                    <a:pt x="48" y="164"/>
                    <a:pt x="42" y="174"/>
                    <a:pt x="38" y="174"/>
                  </a:cubicBezTo>
                  <a:cubicBezTo>
                    <a:pt x="36" y="174"/>
                    <a:pt x="35" y="176"/>
                    <a:pt x="35" y="179"/>
                  </a:cubicBezTo>
                  <a:cubicBezTo>
                    <a:pt x="44" y="178"/>
                    <a:pt x="54" y="177"/>
                    <a:pt x="58" y="173"/>
                  </a:cubicBezTo>
                  <a:cubicBezTo>
                    <a:pt x="65" y="166"/>
                    <a:pt x="83" y="145"/>
                    <a:pt x="93" y="145"/>
                  </a:cubicBezTo>
                  <a:cubicBezTo>
                    <a:pt x="103" y="145"/>
                    <a:pt x="132" y="152"/>
                    <a:pt x="144" y="162"/>
                  </a:cubicBezTo>
                  <a:cubicBezTo>
                    <a:pt x="156" y="172"/>
                    <a:pt x="160" y="192"/>
                    <a:pt x="160" y="192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0" y="221"/>
                    <a:pt x="169" y="226"/>
                  </a:cubicBezTo>
                  <a:cubicBezTo>
                    <a:pt x="178" y="231"/>
                    <a:pt x="193" y="236"/>
                    <a:pt x="193" y="236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0"/>
                    <a:pt x="250" y="284"/>
                    <a:pt x="259" y="294"/>
                  </a:cubicBezTo>
                  <a:cubicBezTo>
                    <a:pt x="268" y="304"/>
                    <a:pt x="276" y="313"/>
                    <a:pt x="276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3" y="314"/>
                    <a:pt x="310" y="329"/>
                    <a:pt x="325" y="334"/>
                  </a:cubicBezTo>
                  <a:cubicBezTo>
                    <a:pt x="340" y="339"/>
                    <a:pt x="359" y="335"/>
                    <a:pt x="362" y="342"/>
                  </a:cubicBezTo>
                  <a:cubicBezTo>
                    <a:pt x="365" y="349"/>
                    <a:pt x="366" y="372"/>
                    <a:pt x="379" y="375"/>
                  </a:cubicBezTo>
                  <a:cubicBezTo>
                    <a:pt x="392" y="378"/>
                    <a:pt x="397" y="373"/>
                    <a:pt x="397" y="373"/>
                  </a:cubicBezTo>
                  <a:cubicBezTo>
                    <a:pt x="397" y="373"/>
                    <a:pt x="400" y="392"/>
                    <a:pt x="402" y="406"/>
                  </a:cubicBezTo>
                  <a:cubicBezTo>
                    <a:pt x="404" y="420"/>
                    <a:pt x="417" y="419"/>
                    <a:pt x="417" y="429"/>
                  </a:cubicBezTo>
                  <a:cubicBezTo>
                    <a:pt x="417" y="439"/>
                    <a:pt x="418" y="446"/>
                    <a:pt x="418" y="446"/>
                  </a:cubicBezTo>
                  <a:cubicBezTo>
                    <a:pt x="405" y="445"/>
                    <a:pt x="405" y="445"/>
                    <a:pt x="405" y="445"/>
                  </a:cubicBezTo>
                  <a:cubicBezTo>
                    <a:pt x="404" y="460"/>
                    <a:pt x="404" y="460"/>
                    <a:pt x="404" y="460"/>
                  </a:cubicBezTo>
                  <a:cubicBezTo>
                    <a:pt x="404" y="460"/>
                    <a:pt x="384" y="489"/>
                    <a:pt x="395" y="489"/>
                  </a:cubicBezTo>
                  <a:cubicBezTo>
                    <a:pt x="406" y="489"/>
                    <a:pt x="414" y="483"/>
                    <a:pt x="414" y="483"/>
                  </a:cubicBezTo>
                  <a:cubicBezTo>
                    <a:pt x="422" y="468"/>
                    <a:pt x="422" y="468"/>
                    <a:pt x="422" y="468"/>
                  </a:cubicBezTo>
                  <a:cubicBezTo>
                    <a:pt x="435" y="466"/>
                    <a:pt x="435" y="466"/>
                    <a:pt x="435" y="466"/>
                  </a:cubicBezTo>
                  <a:cubicBezTo>
                    <a:pt x="435" y="466"/>
                    <a:pt x="432" y="444"/>
                    <a:pt x="436" y="441"/>
                  </a:cubicBezTo>
                  <a:cubicBezTo>
                    <a:pt x="440" y="438"/>
                    <a:pt x="461" y="432"/>
                    <a:pt x="461" y="432"/>
                  </a:cubicBezTo>
                  <a:cubicBezTo>
                    <a:pt x="461" y="432"/>
                    <a:pt x="456" y="412"/>
                    <a:pt x="452" y="408"/>
                  </a:cubicBezTo>
                  <a:cubicBezTo>
                    <a:pt x="448" y="404"/>
                    <a:pt x="430" y="399"/>
                    <a:pt x="431" y="392"/>
                  </a:cubicBezTo>
                  <a:cubicBezTo>
                    <a:pt x="432" y="385"/>
                    <a:pt x="445" y="351"/>
                    <a:pt x="453" y="354"/>
                  </a:cubicBezTo>
                  <a:cubicBezTo>
                    <a:pt x="461" y="357"/>
                    <a:pt x="468" y="361"/>
                    <a:pt x="468" y="361"/>
                  </a:cubicBezTo>
                  <a:cubicBezTo>
                    <a:pt x="488" y="361"/>
                    <a:pt x="488" y="361"/>
                    <a:pt x="488" y="361"/>
                  </a:cubicBezTo>
                  <a:cubicBezTo>
                    <a:pt x="488" y="361"/>
                    <a:pt x="491" y="384"/>
                    <a:pt x="505" y="385"/>
                  </a:cubicBezTo>
                  <a:cubicBezTo>
                    <a:pt x="519" y="386"/>
                    <a:pt x="523" y="372"/>
                    <a:pt x="515" y="36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AA9F83CC-92A0-C962-BAE3-139676982458}"/>
                </a:ext>
              </a:extLst>
            </p:cNvPr>
            <p:cNvSpPr>
              <a:spLocks/>
            </p:cNvSpPr>
            <p:nvPr/>
          </p:nvSpPr>
          <p:spPr bwMode="gray">
            <a:xfrm>
              <a:off x="-4895850" y="3654425"/>
              <a:ext cx="1050925" cy="495300"/>
            </a:xfrm>
            <a:custGeom>
              <a:avLst/>
              <a:gdLst>
                <a:gd name="T0" fmla="*/ 268 w 280"/>
                <a:gd name="T1" fmla="*/ 67 h 132"/>
                <a:gd name="T2" fmla="*/ 255 w 280"/>
                <a:gd name="T3" fmla="*/ 60 h 132"/>
                <a:gd name="T4" fmla="*/ 240 w 280"/>
                <a:gd name="T5" fmla="*/ 57 h 132"/>
                <a:gd name="T6" fmla="*/ 219 w 280"/>
                <a:gd name="T7" fmla="*/ 42 h 132"/>
                <a:gd name="T8" fmla="*/ 196 w 280"/>
                <a:gd name="T9" fmla="*/ 47 h 132"/>
                <a:gd name="T10" fmla="*/ 177 w 280"/>
                <a:gd name="T11" fmla="*/ 35 h 132"/>
                <a:gd name="T12" fmla="*/ 178 w 280"/>
                <a:gd name="T13" fmla="*/ 28 h 132"/>
                <a:gd name="T14" fmla="*/ 159 w 280"/>
                <a:gd name="T15" fmla="*/ 24 h 132"/>
                <a:gd name="T16" fmla="*/ 132 w 280"/>
                <a:gd name="T17" fmla="*/ 13 h 132"/>
                <a:gd name="T18" fmla="*/ 116 w 280"/>
                <a:gd name="T19" fmla="*/ 2 h 132"/>
                <a:gd name="T20" fmla="*/ 108 w 280"/>
                <a:gd name="T21" fmla="*/ 11 h 132"/>
                <a:gd name="T22" fmla="*/ 87 w 280"/>
                <a:gd name="T23" fmla="*/ 11 h 132"/>
                <a:gd name="T24" fmla="*/ 72 w 280"/>
                <a:gd name="T25" fmla="*/ 19 h 132"/>
                <a:gd name="T26" fmla="*/ 56 w 280"/>
                <a:gd name="T27" fmla="*/ 24 h 132"/>
                <a:gd name="T28" fmla="*/ 38 w 280"/>
                <a:gd name="T29" fmla="*/ 36 h 132"/>
                <a:gd name="T30" fmla="*/ 21 w 280"/>
                <a:gd name="T31" fmla="*/ 36 h 132"/>
                <a:gd name="T32" fmla="*/ 11 w 280"/>
                <a:gd name="T33" fmla="*/ 42 h 132"/>
                <a:gd name="T34" fmla="*/ 5 w 280"/>
                <a:gd name="T35" fmla="*/ 50 h 132"/>
                <a:gd name="T36" fmla="*/ 17 w 280"/>
                <a:gd name="T37" fmla="*/ 60 h 132"/>
                <a:gd name="T38" fmla="*/ 19 w 280"/>
                <a:gd name="T39" fmla="*/ 74 h 132"/>
                <a:gd name="T40" fmla="*/ 27 w 280"/>
                <a:gd name="T41" fmla="*/ 82 h 132"/>
                <a:gd name="T42" fmla="*/ 42 w 280"/>
                <a:gd name="T43" fmla="*/ 90 h 132"/>
                <a:gd name="T44" fmla="*/ 49 w 280"/>
                <a:gd name="T45" fmla="*/ 98 h 132"/>
                <a:gd name="T46" fmla="*/ 65 w 280"/>
                <a:gd name="T47" fmla="*/ 108 h 132"/>
                <a:gd name="T48" fmla="*/ 87 w 280"/>
                <a:gd name="T49" fmla="*/ 131 h 132"/>
                <a:gd name="T50" fmla="*/ 110 w 280"/>
                <a:gd name="T51" fmla="*/ 132 h 132"/>
                <a:gd name="T52" fmla="*/ 115 w 280"/>
                <a:gd name="T53" fmla="*/ 119 h 132"/>
                <a:gd name="T54" fmla="*/ 142 w 280"/>
                <a:gd name="T55" fmla="*/ 112 h 132"/>
                <a:gd name="T56" fmla="*/ 158 w 280"/>
                <a:gd name="T57" fmla="*/ 113 h 132"/>
                <a:gd name="T58" fmla="*/ 173 w 280"/>
                <a:gd name="T59" fmla="*/ 120 h 132"/>
                <a:gd name="T60" fmla="*/ 200 w 280"/>
                <a:gd name="T61" fmla="*/ 123 h 132"/>
                <a:gd name="T62" fmla="*/ 221 w 280"/>
                <a:gd name="T63" fmla="*/ 116 h 132"/>
                <a:gd name="T64" fmla="*/ 255 w 280"/>
                <a:gd name="T65" fmla="*/ 105 h 132"/>
                <a:gd name="T66" fmla="*/ 269 w 280"/>
                <a:gd name="T67" fmla="*/ 86 h 132"/>
                <a:gd name="T68" fmla="*/ 275 w 280"/>
                <a:gd name="T69" fmla="*/ 7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132">
                  <a:moveTo>
                    <a:pt x="275" y="73"/>
                  </a:moveTo>
                  <a:cubicBezTo>
                    <a:pt x="268" y="67"/>
                    <a:pt x="268" y="67"/>
                    <a:pt x="268" y="67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9" y="62"/>
                    <a:pt x="259" y="60"/>
                    <a:pt x="255" y="60"/>
                  </a:cubicBezTo>
                  <a:cubicBezTo>
                    <a:pt x="251" y="60"/>
                    <a:pt x="247" y="51"/>
                    <a:pt x="247" y="51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5" y="44"/>
                    <a:pt x="227" y="43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9" y="42"/>
                    <a:pt x="224" y="35"/>
                    <a:pt x="211" y="39"/>
                  </a:cubicBezTo>
                  <a:cubicBezTo>
                    <a:pt x="198" y="43"/>
                    <a:pt x="196" y="47"/>
                    <a:pt x="196" y="47"/>
                  </a:cubicBezTo>
                  <a:cubicBezTo>
                    <a:pt x="196" y="47"/>
                    <a:pt x="185" y="45"/>
                    <a:pt x="181" y="43"/>
                  </a:cubicBezTo>
                  <a:cubicBezTo>
                    <a:pt x="177" y="41"/>
                    <a:pt x="177" y="35"/>
                    <a:pt x="177" y="35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62" y="24"/>
                    <a:pt x="159" y="24"/>
                  </a:cubicBezTo>
                  <a:cubicBezTo>
                    <a:pt x="156" y="24"/>
                    <a:pt x="158" y="18"/>
                    <a:pt x="146" y="14"/>
                  </a:cubicBezTo>
                  <a:cubicBezTo>
                    <a:pt x="134" y="10"/>
                    <a:pt x="132" y="13"/>
                    <a:pt x="132" y="1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4" y="6"/>
                    <a:pt x="111" y="11"/>
                    <a:pt x="108" y="11"/>
                  </a:cubicBezTo>
                  <a:cubicBezTo>
                    <a:pt x="103" y="12"/>
                    <a:pt x="98" y="0"/>
                    <a:pt x="96" y="1"/>
                  </a:cubicBezTo>
                  <a:cubicBezTo>
                    <a:pt x="94" y="2"/>
                    <a:pt x="89" y="8"/>
                    <a:pt x="87" y="11"/>
                  </a:cubicBezTo>
                  <a:cubicBezTo>
                    <a:pt x="84" y="14"/>
                    <a:pt x="73" y="13"/>
                    <a:pt x="73" y="13"/>
                  </a:cubicBezTo>
                  <a:cubicBezTo>
                    <a:pt x="73" y="13"/>
                    <a:pt x="75" y="18"/>
                    <a:pt x="72" y="19"/>
                  </a:cubicBezTo>
                  <a:cubicBezTo>
                    <a:pt x="69" y="20"/>
                    <a:pt x="58" y="20"/>
                    <a:pt x="58" y="2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40" y="32"/>
                    <a:pt x="31" y="30"/>
                  </a:cubicBezTo>
                  <a:cubicBezTo>
                    <a:pt x="23" y="28"/>
                    <a:pt x="21" y="36"/>
                    <a:pt x="2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5" y="41"/>
                    <a:pt x="11" y="42"/>
                  </a:cubicBezTo>
                  <a:cubicBezTo>
                    <a:pt x="7" y="42"/>
                    <a:pt x="7" y="36"/>
                    <a:pt x="3" y="38"/>
                  </a:cubicBezTo>
                  <a:cubicBezTo>
                    <a:pt x="0" y="41"/>
                    <a:pt x="5" y="50"/>
                    <a:pt x="5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9" y="64"/>
                    <a:pt x="10" y="66"/>
                  </a:cubicBezTo>
                  <a:cubicBezTo>
                    <a:pt x="11" y="68"/>
                    <a:pt x="19" y="74"/>
                    <a:pt x="19" y="74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1" y="87"/>
                    <a:pt x="29" y="88"/>
                  </a:cubicBezTo>
                  <a:cubicBezTo>
                    <a:pt x="36" y="88"/>
                    <a:pt x="42" y="90"/>
                    <a:pt x="42" y="90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60" y="105"/>
                    <a:pt x="65" y="108"/>
                  </a:cubicBezTo>
                  <a:cubicBezTo>
                    <a:pt x="71" y="112"/>
                    <a:pt x="72" y="119"/>
                    <a:pt x="72" y="119"/>
                  </a:cubicBezTo>
                  <a:cubicBezTo>
                    <a:pt x="72" y="119"/>
                    <a:pt x="80" y="131"/>
                    <a:pt x="87" y="131"/>
                  </a:cubicBezTo>
                  <a:cubicBezTo>
                    <a:pt x="95" y="131"/>
                    <a:pt x="101" y="127"/>
                    <a:pt x="101" y="127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22" y="106"/>
                    <a:pt x="125" y="105"/>
                  </a:cubicBezTo>
                  <a:cubicBezTo>
                    <a:pt x="129" y="104"/>
                    <a:pt x="142" y="112"/>
                    <a:pt x="142" y="112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3" y="120"/>
                    <a:pt x="177" y="113"/>
                    <a:pt x="184" y="115"/>
                  </a:cubicBezTo>
                  <a:cubicBezTo>
                    <a:pt x="192" y="118"/>
                    <a:pt x="200" y="123"/>
                    <a:pt x="200" y="123"/>
                  </a:cubicBezTo>
                  <a:cubicBezTo>
                    <a:pt x="200" y="123"/>
                    <a:pt x="205" y="119"/>
                    <a:pt x="209" y="118"/>
                  </a:cubicBezTo>
                  <a:cubicBezTo>
                    <a:pt x="212" y="117"/>
                    <a:pt x="218" y="117"/>
                    <a:pt x="221" y="116"/>
                  </a:cubicBezTo>
                  <a:cubicBezTo>
                    <a:pt x="222" y="118"/>
                    <a:pt x="228" y="120"/>
                    <a:pt x="233" y="117"/>
                  </a:cubicBezTo>
                  <a:cubicBezTo>
                    <a:pt x="240" y="112"/>
                    <a:pt x="255" y="105"/>
                    <a:pt x="255" y="105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80" y="79"/>
                    <a:pt x="280" y="79"/>
                    <a:pt x="280" y="79"/>
                  </a:cubicBezTo>
                  <a:cubicBezTo>
                    <a:pt x="277" y="76"/>
                    <a:pt x="275" y="73"/>
                    <a:pt x="275" y="7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1C727578-ACF5-3393-F692-5AFE99C6199F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98988" y="2930525"/>
              <a:ext cx="1571625" cy="1128713"/>
            </a:xfrm>
            <a:custGeom>
              <a:avLst/>
              <a:gdLst>
                <a:gd name="T0" fmla="*/ 312 w 419"/>
                <a:gd name="T1" fmla="*/ 276 h 301"/>
                <a:gd name="T2" fmla="*/ 351 w 419"/>
                <a:gd name="T3" fmla="*/ 293 h 301"/>
                <a:gd name="T4" fmla="*/ 371 w 419"/>
                <a:gd name="T5" fmla="*/ 301 h 301"/>
                <a:gd name="T6" fmla="*/ 364 w 419"/>
                <a:gd name="T7" fmla="*/ 265 h 301"/>
                <a:gd name="T8" fmla="*/ 417 w 419"/>
                <a:gd name="T9" fmla="*/ 224 h 301"/>
                <a:gd name="T10" fmla="*/ 416 w 419"/>
                <a:gd name="T11" fmla="*/ 203 h 301"/>
                <a:gd name="T12" fmla="*/ 390 w 419"/>
                <a:gd name="T13" fmla="*/ 180 h 301"/>
                <a:gd name="T14" fmla="*/ 389 w 419"/>
                <a:gd name="T15" fmla="*/ 167 h 301"/>
                <a:gd name="T16" fmla="*/ 387 w 419"/>
                <a:gd name="T17" fmla="*/ 140 h 301"/>
                <a:gd name="T18" fmla="*/ 379 w 419"/>
                <a:gd name="T19" fmla="*/ 123 h 301"/>
                <a:gd name="T20" fmla="*/ 394 w 419"/>
                <a:gd name="T21" fmla="*/ 106 h 301"/>
                <a:gd name="T22" fmla="*/ 392 w 419"/>
                <a:gd name="T23" fmla="*/ 78 h 301"/>
                <a:gd name="T24" fmla="*/ 373 w 419"/>
                <a:gd name="T25" fmla="*/ 46 h 301"/>
                <a:gd name="T26" fmla="*/ 344 w 419"/>
                <a:gd name="T27" fmla="*/ 22 h 301"/>
                <a:gd name="T28" fmla="*/ 313 w 419"/>
                <a:gd name="T29" fmla="*/ 26 h 301"/>
                <a:gd name="T30" fmla="*/ 257 w 419"/>
                <a:gd name="T31" fmla="*/ 20 h 301"/>
                <a:gd name="T32" fmla="*/ 231 w 419"/>
                <a:gd name="T33" fmla="*/ 18 h 301"/>
                <a:gd name="T34" fmla="*/ 189 w 419"/>
                <a:gd name="T35" fmla="*/ 22 h 301"/>
                <a:gd name="T36" fmla="*/ 149 w 419"/>
                <a:gd name="T37" fmla="*/ 0 h 301"/>
                <a:gd name="T38" fmla="*/ 81 w 419"/>
                <a:gd name="T39" fmla="*/ 28 h 301"/>
                <a:gd name="T40" fmla="*/ 12 w 419"/>
                <a:gd name="T41" fmla="*/ 48 h 301"/>
                <a:gd name="T42" fmla="*/ 7 w 419"/>
                <a:gd name="T43" fmla="*/ 58 h 301"/>
                <a:gd name="T44" fmla="*/ 14 w 419"/>
                <a:gd name="T45" fmla="*/ 75 h 301"/>
                <a:gd name="T46" fmla="*/ 3 w 419"/>
                <a:gd name="T47" fmla="*/ 102 h 301"/>
                <a:gd name="T48" fmla="*/ 14 w 419"/>
                <a:gd name="T49" fmla="*/ 111 h 301"/>
                <a:gd name="T50" fmla="*/ 24 w 419"/>
                <a:gd name="T51" fmla="*/ 122 h 301"/>
                <a:gd name="T52" fmla="*/ 25 w 419"/>
                <a:gd name="T53" fmla="*/ 132 h 301"/>
                <a:gd name="T54" fmla="*/ 29 w 419"/>
                <a:gd name="T55" fmla="*/ 142 h 301"/>
                <a:gd name="T56" fmla="*/ 30 w 419"/>
                <a:gd name="T57" fmla="*/ 161 h 301"/>
                <a:gd name="T58" fmla="*/ 38 w 419"/>
                <a:gd name="T59" fmla="*/ 173 h 301"/>
                <a:gd name="T60" fmla="*/ 41 w 419"/>
                <a:gd name="T61" fmla="*/ 187 h 301"/>
                <a:gd name="T62" fmla="*/ 50 w 419"/>
                <a:gd name="T63" fmla="*/ 197 h 301"/>
                <a:gd name="T64" fmla="*/ 67 w 419"/>
                <a:gd name="T65" fmla="*/ 207 h 301"/>
                <a:gd name="T66" fmla="*/ 96 w 419"/>
                <a:gd name="T67" fmla="*/ 216 h 301"/>
                <a:gd name="T68" fmla="*/ 92 w 419"/>
                <a:gd name="T69" fmla="*/ 225 h 301"/>
                <a:gd name="T70" fmla="*/ 102 w 419"/>
                <a:gd name="T71" fmla="*/ 236 h 301"/>
                <a:gd name="T72" fmla="*/ 132 w 419"/>
                <a:gd name="T73" fmla="*/ 232 h 301"/>
                <a:gd name="T74" fmla="*/ 148 w 419"/>
                <a:gd name="T75" fmla="*/ 236 h 301"/>
                <a:gd name="T76" fmla="*/ 168 w 419"/>
                <a:gd name="T77" fmla="*/ 244 h 301"/>
                <a:gd name="T78" fmla="*/ 190 w 419"/>
                <a:gd name="T79" fmla="*/ 255 h 301"/>
                <a:gd name="T80" fmla="*/ 196 w 419"/>
                <a:gd name="T81" fmla="*/ 266 h 301"/>
                <a:gd name="T82" fmla="*/ 229 w 419"/>
                <a:gd name="T83" fmla="*/ 272 h 301"/>
                <a:gd name="T84" fmla="*/ 244 w 419"/>
                <a:gd name="T85" fmla="*/ 281 h 301"/>
                <a:gd name="T86" fmla="*/ 258 w 419"/>
                <a:gd name="T87" fmla="*/ 279 h 301"/>
                <a:gd name="T88" fmla="*/ 288 w 419"/>
                <a:gd name="T89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9" h="301">
                  <a:moveTo>
                    <a:pt x="288" y="284"/>
                  </a:moveTo>
                  <a:cubicBezTo>
                    <a:pt x="293" y="284"/>
                    <a:pt x="298" y="276"/>
                    <a:pt x="312" y="276"/>
                  </a:cubicBezTo>
                  <a:cubicBezTo>
                    <a:pt x="326" y="276"/>
                    <a:pt x="325" y="283"/>
                    <a:pt x="332" y="289"/>
                  </a:cubicBezTo>
                  <a:cubicBezTo>
                    <a:pt x="339" y="295"/>
                    <a:pt x="345" y="293"/>
                    <a:pt x="351" y="293"/>
                  </a:cubicBezTo>
                  <a:cubicBezTo>
                    <a:pt x="357" y="293"/>
                    <a:pt x="355" y="300"/>
                    <a:pt x="355" y="300"/>
                  </a:cubicBezTo>
                  <a:cubicBezTo>
                    <a:pt x="371" y="301"/>
                    <a:pt x="371" y="301"/>
                    <a:pt x="371" y="301"/>
                  </a:cubicBezTo>
                  <a:cubicBezTo>
                    <a:pt x="371" y="301"/>
                    <a:pt x="362" y="295"/>
                    <a:pt x="363" y="285"/>
                  </a:cubicBezTo>
                  <a:cubicBezTo>
                    <a:pt x="364" y="275"/>
                    <a:pt x="364" y="265"/>
                    <a:pt x="364" y="265"/>
                  </a:cubicBezTo>
                  <a:cubicBezTo>
                    <a:pt x="399" y="230"/>
                    <a:pt x="399" y="230"/>
                    <a:pt x="399" y="230"/>
                  </a:cubicBezTo>
                  <a:cubicBezTo>
                    <a:pt x="399" y="230"/>
                    <a:pt x="419" y="229"/>
                    <a:pt x="417" y="224"/>
                  </a:cubicBezTo>
                  <a:cubicBezTo>
                    <a:pt x="415" y="219"/>
                    <a:pt x="409" y="211"/>
                    <a:pt x="409" y="211"/>
                  </a:cubicBezTo>
                  <a:cubicBezTo>
                    <a:pt x="416" y="203"/>
                    <a:pt x="416" y="203"/>
                    <a:pt x="416" y="203"/>
                  </a:cubicBezTo>
                  <a:cubicBezTo>
                    <a:pt x="416" y="203"/>
                    <a:pt x="404" y="200"/>
                    <a:pt x="401" y="191"/>
                  </a:cubicBezTo>
                  <a:cubicBezTo>
                    <a:pt x="398" y="182"/>
                    <a:pt x="390" y="180"/>
                    <a:pt x="390" y="180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9" y="167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86" y="158"/>
                    <a:pt x="389" y="144"/>
                    <a:pt x="387" y="140"/>
                  </a:cubicBezTo>
                  <a:cubicBezTo>
                    <a:pt x="385" y="136"/>
                    <a:pt x="371" y="133"/>
                    <a:pt x="369" y="127"/>
                  </a:cubicBezTo>
                  <a:cubicBezTo>
                    <a:pt x="367" y="121"/>
                    <a:pt x="376" y="123"/>
                    <a:pt x="379" y="123"/>
                  </a:cubicBezTo>
                  <a:cubicBezTo>
                    <a:pt x="382" y="123"/>
                    <a:pt x="380" y="111"/>
                    <a:pt x="380" y="111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106"/>
                    <a:pt x="396" y="98"/>
                    <a:pt x="398" y="94"/>
                  </a:cubicBezTo>
                  <a:cubicBezTo>
                    <a:pt x="400" y="90"/>
                    <a:pt x="392" y="78"/>
                    <a:pt x="392" y="78"/>
                  </a:cubicBezTo>
                  <a:cubicBezTo>
                    <a:pt x="392" y="78"/>
                    <a:pt x="381" y="69"/>
                    <a:pt x="381" y="64"/>
                  </a:cubicBezTo>
                  <a:cubicBezTo>
                    <a:pt x="381" y="59"/>
                    <a:pt x="373" y="46"/>
                    <a:pt x="373" y="46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3" y="33"/>
                    <a:pt x="357" y="24"/>
                    <a:pt x="344" y="22"/>
                  </a:cubicBezTo>
                  <a:cubicBezTo>
                    <a:pt x="331" y="20"/>
                    <a:pt x="336" y="27"/>
                    <a:pt x="336" y="27"/>
                  </a:cubicBezTo>
                  <a:cubicBezTo>
                    <a:pt x="336" y="27"/>
                    <a:pt x="321" y="27"/>
                    <a:pt x="313" y="26"/>
                  </a:cubicBezTo>
                  <a:cubicBezTo>
                    <a:pt x="305" y="25"/>
                    <a:pt x="274" y="27"/>
                    <a:pt x="274" y="27"/>
                  </a:cubicBezTo>
                  <a:cubicBezTo>
                    <a:pt x="274" y="27"/>
                    <a:pt x="266" y="22"/>
                    <a:pt x="257" y="20"/>
                  </a:cubicBezTo>
                  <a:cubicBezTo>
                    <a:pt x="248" y="18"/>
                    <a:pt x="236" y="23"/>
                    <a:pt x="236" y="23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19"/>
                    <a:pt x="195" y="23"/>
                    <a:pt x="189" y="22"/>
                  </a:cubicBezTo>
                  <a:cubicBezTo>
                    <a:pt x="183" y="21"/>
                    <a:pt x="178" y="4"/>
                    <a:pt x="178" y="4"/>
                  </a:cubicBezTo>
                  <a:cubicBezTo>
                    <a:pt x="178" y="4"/>
                    <a:pt x="164" y="0"/>
                    <a:pt x="149" y="0"/>
                  </a:cubicBezTo>
                  <a:cubicBezTo>
                    <a:pt x="134" y="0"/>
                    <a:pt x="94" y="17"/>
                    <a:pt x="94" y="17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10" y="44"/>
                    <a:pt x="12" y="48"/>
                  </a:cubicBezTo>
                  <a:cubicBezTo>
                    <a:pt x="14" y="52"/>
                    <a:pt x="14" y="62"/>
                    <a:pt x="14" y="62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61"/>
                    <a:pt x="9" y="65"/>
                    <a:pt x="8" y="68"/>
                  </a:cubicBezTo>
                  <a:cubicBezTo>
                    <a:pt x="6" y="74"/>
                    <a:pt x="11" y="66"/>
                    <a:pt x="14" y="75"/>
                  </a:cubicBezTo>
                  <a:cubicBezTo>
                    <a:pt x="16" y="83"/>
                    <a:pt x="18" y="85"/>
                    <a:pt x="12" y="89"/>
                  </a:cubicBezTo>
                  <a:cubicBezTo>
                    <a:pt x="6" y="94"/>
                    <a:pt x="0" y="95"/>
                    <a:pt x="3" y="102"/>
                  </a:cubicBezTo>
                  <a:cubicBezTo>
                    <a:pt x="6" y="109"/>
                    <a:pt x="10" y="105"/>
                    <a:pt x="10" y="105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8" y="107"/>
                    <a:pt x="21" y="111"/>
                  </a:cubicBezTo>
                  <a:cubicBezTo>
                    <a:pt x="24" y="116"/>
                    <a:pt x="24" y="122"/>
                    <a:pt x="24" y="122"/>
                  </a:cubicBezTo>
                  <a:cubicBezTo>
                    <a:pt x="24" y="122"/>
                    <a:pt x="18" y="125"/>
                    <a:pt x="19" y="128"/>
                  </a:cubicBezTo>
                  <a:cubicBezTo>
                    <a:pt x="20" y="131"/>
                    <a:pt x="25" y="132"/>
                    <a:pt x="25" y="132"/>
                  </a:cubicBezTo>
                  <a:cubicBezTo>
                    <a:pt x="25" y="132"/>
                    <a:pt x="22" y="139"/>
                    <a:pt x="24" y="139"/>
                  </a:cubicBezTo>
                  <a:cubicBezTo>
                    <a:pt x="26" y="140"/>
                    <a:pt x="29" y="142"/>
                    <a:pt x="29" y="142"/>
                  </a:cubicBezTo>
                  <a:cubicBezTo>
                    <a:pt x="29" y="142"/>
                    <a:pt x="20" y="148"/>
                    <a:pt x="20" y="153"/>
                  </a:cubicBezTo>
                  <a:cubicBezTo>
                    <a:pt x="21" y="159"/>
                    <a:pt x="30" y="161"/>
                    <a:pt x="30" y="16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37" y="167"/>
                    <a:pt x="38" y="173"/>
                  </a:cubicBezTo>
                  <a:cubicBezTo>
                    <a:pt x="40" y="178"/>
                    <a:pt x="36" y="183"/>
                    <a:pt x="36" y="183"/>
                  </a:cubicBezTo>
                  <a:cubicBezTo>
                    <a:pt x="36" y="183"/>
                    <a:pt x="42" y="184"/>
                    <a:pt x="41" y="187"/>
                  </a:cubicBezTo>
                  <a:cubicBezTo>
                    <a:pt x="40" y="189"/>
                    <a:pt x="39" y="192"/>
                    <a:pt x="37" y="195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206"/>
                    <a:pt x="55" y="203"/>
                    <a:pt x="67" y="207"/>
                  </a:cubicBezTo>
                  <a:cubicBezTo>
                    <a:pt x="79" y="211"/>
                    <a:pt x="77" y="217"/>
                    <a:pt x="80" y="217"/>
                  </a:cubicBezTo>
                  <a:cubicBezTo>
                    <a:pt x="83" y="217"/>
                    <a:pt x="96" y="216"/>
                    <a:pt x="96" y="216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8" y="228"/>
                    <a:pt x="98" y="234"/>
                    <a:pt x="102" y="236"/>
                  </a:cubicBezTo>
                  <a:cubicBezTo>
                    <a:pt x="106" y="238"/>
                    <a:pt x="117" y="240"/>
                    <a:pt x="117" y="240"/>
                  </a:cubicBezTo>
                  <a:cubicBezTo>
                    <a:pt x="117" y="240"/>
                    <a:pt x="119" y="236"/>
                    <a:pt x="132" y="232"/>
                  </a:cubicBezTo>
                  <a:cubicBezTo>
                    <a:pt x="145" y="228"/>
                    <a:pt x="140" y="235"/>
                    <a:pt x="140" y="235"/>
                  </a:cubicBezTo>
                  <a:cubicBezTo>
                    <a:pt x="140" y="235"/>
                    <a:pt x="140" y="235"/>
                    <a:pt x="148" y="236"/>
                  </a:cubicBezTo>
                  <a:cubicBezTo>
                    <a:pt x="156" y="237"/>
                    <a:pt x="161" y="250"/>
                    <a:pt x="161" y="250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4"/>
                    <a:pt x="172" y="253"/>
                    <a:pt x="176" y="253"/>
                  </a:cubicBezTo>
                  <a:cubicBezTo>
                    <a:pt x="180" y="253"/>
                    <a:pt x="190" y="255"/>
                    <a:pt x="190" y="255"/>
                  </a:cubicBezTo>
                  <a:cubicBezTo>
                    <a:pt x="189" y="260"/>
                    <a:pt x="189" y="260"/>
                    <a:pt x="189" y="260"/>
                  </a:cubicBezTo>
                  <a:cubicBezTo>
                    <a:pt x="196" y="266"/>
                    <a:pt x="196" y="266"/>
                    <a:pt x="196" y="266"/>
                  </a:cubicBezTo>
                  <a:cubicBezTo>
                    <a:pt x="196" y="266"/>
                    <a:pt x="206" y="278"/>
                    <a:pt x="209" y="278"/>
                  </a:cubicBezTo>
                  <a:cubicBezTo>
                    <a:pt x="212" y="278"/>
                    <a:pt x="222" y="270"/>
                    <a:pt x="229" y="272"/>
                  </a:cubicBezTo>
                  <a:cubicBezTo>
                    <a:pt x="236" y="274"/>
                    <a:pt x="237" y="281"/>
                    <a:pt x="237" y="281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44" y="281"/>
                    <a:pt x="241" y="288"/>
                    <a:pt x="250" y="288"/>
                  </a:cubicBezTo>
                  <a:cubicBezTo>
                    <a:pt x="259" y="288"/>
                    <a:pt x="258" y="279"/>
                    <a:pt x="258" y="279"/>
                  </a:cubicBezTo>
                  <a:cubicBezTo>
                    <a:pt x="277" y="280"/>
                    <a:pt x="277" y="280"/>
                    <a:pt x="277" y="280"/>
                  </a:cubicBezTo>
                  <a:cubicBezTo>
                    <a:pt x="277" y="280"/>
                    <a:pt x="283" y="284"/>
                    <a:pt x="288" y="28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A87B8815-9028-6B5F-8E7F-7001D61DA4AF}"/>
                </a:ext>
              </a:extLst>
            </p:cNvPr>
            <p:cNvSpPr>
              <a:spLocks/>
            </p:cNvSpPr>
            <p:nvPr/>
          </p:nvSpPr>
          <p:spPr bwMode="gray">
            <a:xfrm>
              <a:off x="-5889625" y="3835400"/>
              <a:ext cx="134938" cy="119063"/>
            </a:xfrm>
            <a:custGeom>
              <a:avLst/>
              <a:gdLst>
                <a:gd name="T0" fmla="*/ 13 w 36"/>
                <a:gd name="T1" fmla="*/ 32 h 32"/>
                <a:gd name="T2" fmla="*/ 19 w 36"/>
                <a:gd name="T3" fmla="*/ 27 h 32"/>
                <a:gd name="T4" fmla="*/ 30 w 36"/>
                <a:gd name="T5" fmla="*/ 29 h 32"/>
                <a:gd name="T6" fmla="*/ 35 w 36"/>
                <a:gd name="T7" fmla="*/ 20 h 32"/>
                <a:gd name="T8" fmla="*/ 20 w 36"/>
                <a:gd name="T9" fmla="*/ 8 h 32"/>
                <a:gd name="T10" fmla="*/ 20 w 36"/>
                <a:gd name="T11" fmla="*/ 0 h 32"/>
                <a:gd name="T12" fmla="*/ 12 w 36"/>
                <a:gd name="T13" fmla="*/ 4 h 32"/>
                <a:gd name="T14" fmla="*/ 2 w 36"/>
                <a:gd name="T15" fmla="*/ 18 h 32"/>
                <a:gd name="T16" fmla="*/ 1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13" y="32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6" y="25"/>
                    <a:pt x="35" y="20"/>
                  </a:cubicBezTo>
                  <a:cubicBezTo>
                    <a:pt x="34" y="16"/>
                    <a:pt x="24" y="14"/>
                    <a:pt x="20" y="8"/>
                  </a:cubicBezTo>
                  <a:cubicBezTo>
                    <a:pt x="19" y="6"/>
                    <a:pt x="19" y="3"/>
                    <a:pt x="20" y="0"/>
                  </a:cubicBezTo>
                  <a:cubicBezTo>
                    <a:pt x="19" y="1"/>
                    <a:pt x="16" y="2"/>
                    <a:pt x="12" y="4"/>
                  </a:cubicBezTo>
                  <a:cubicBezTo>
                    <a:pt x="1" y="10"/>
                    <a:pt x="0" y="16"/>
                    <a:pt x="2" y="18"/>
                  </a:cubicBezTo>
                  <a:cubicBezTo>
                    <a:pt x="3" y="20"/>
                    <a:pt x="9" y="27"/>
                    <a:pt x="13" y="3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8E362D8B-7DAF-6671-ED44-E64ECE9605EA}"/>
                </a:ext>
              </a:extLst>
            </p:cNvPr>
            <p:cNvSpPr>
              <a:spLocks/>
            </p:cNvSpPr>
            <p:nvPr/>
          </p:nvSpPr>
          <p:spPr bwMode="gray">
            <a:xfrm>
              <a:off x="-5281613" y="4044950"/>
              <a:ext cx="1154113" cy="517525"/>
            </a:xfrm>
            <a:custGeom>
              <a:avLst/>
              <a:gdLst>
                <a:gd name="T0" fmla="*/ 307 w 308"/>
                <a:gd name="T1" fmla="*/ 48 h 138"/>
                <a:gd name="T2" fmla="*/ 301 w 308"/>
                <a:gd name="T3" fmla="*/ 33 h 138"/>
                <a:gd name="T4" fmla="*/ 287 w 308"/>
                <a:gd name="T5" fmla="*/ 11 h 138"/>
                <a:gd name="T6" fmla="*/ 268 w 308"/>
                <a:gd name="T7" fmla="*/ 17 h 138"/>
                <a:gd name="T8" fmla="*/ 254 w 308"/>
                <a:gd name="T9" fmla="*/ 14 h 138"/>
                <a:gd name="T10" fmla="*/ 228 w 308"/>
                <a:gd name="T11" fmla="*/ 1 h 138"/>
                <a:gd name="T12" fmla="*/ 214 w 308"/>
                <a:gd name="T13" fmla="*/ 16 h 138"/>
                <a:gd name="T14" fmla="*/ 204 w 308"/>
                <a:gd name="T15" fmla="*/ 23 h 138"/>
                <a:gd name="T16" fmla="*/ 175 w 308"/>
                <a:gd name="T17" fmla="*/ 15 h 138"/>
                <a:gd name="T18" fmla="*/ 156 w 308"/>
                <a:gd name="T19" fmla="*/ 27 h 138"/>
                <a:gd name="T20" fmla="*/ 160 w 308"/>
                <a:gd name="T21" fmla="*/ 45 h 138"/>
                <a:gd name="T22" fmla="*/ 133 w 308"/>
                <a:gd name="T23" fmla="*/ 57 h 138"/>
                <a:gd name="T24" fmla="*/ 141 w 308"/>
                <a:gd name="T25" fmla="*/ 68 h 138"/>
                <a:gd name="T26" fmla="*/ 131 w 308"/>
                <a:gd name="T27" fmla="*/ 77 h 138"/>
                <a:gd name="T28" fmla="*/ 109 w 308"/>
                <a:gd name="T29" fmla="*/ 71 h 138"/>
                <a:gd name="T30" fmla="*/ 84 w 308"/>
                <a:gd name="T31" fmla="*/ 78 h 138"/>
                <a:gd name="T32" fmla="*/ 63 w 308"/>
                <a:gd name="T33" fmla="*/ 88 h 138"/>
                <a:gd name="T34" fmla="*/ 33 w 308"/>
                <a:gd name="T35" fmla="*/ 76 h 138"/>
                <a:gd name="T36" fmla="*/ 26 w 308"/>
                <a:gd name="T37" fmla="*/ 91 h 138"/>
                <a:gd name="T38" fmla="*/ 0 w 308"/>
                <a:gd name="T39" fmla="*/ 84 h 138"/>
                <a:gd name="T40" fmla="*/ 2 w 308"/>
                <a:gd name="T41" fmla="*/ 97 h 138"/>
                <a:gd name="T42" fmla="*/ 11 w 308"/>
                <a:gd name="T43" fmla="*/ 106 h 138"/>
                <a:gd name="T44" fmla="*/ 32 w 308"/>
                <a:gd name="T45" fmla="*/ 106 h 138"/>
                <a:gd name="T46" fmla="*/ 50 w 308"/>
                <a:gd name="T47" fmla="*/ 117 h 138"/>
                <a:gd name="T48" fmla="*/ 66 w 308"/>
                <a:gd name="T49" fmla="*/ 109 h 138"/>
                <a:gd name="T50" fmla="*/ 104 w 308"/>
                <a:gd name="T51" fmla="*/ 103 h 138"/>
                <a:gd name="T52" fmla="*/ 119 w 308"/>
                <a:gd name="T53" fmla="*/ 118 h 138"/>
                <a:gd name="T54" fmla="*/ 136 w 308"/>
                <a:gd name="T55" fmla="*/ 131 h 138"/>
                <a:gd name="T56" fmla="*/ 162 w 308"/>
                <a:gd name="T57" fmla="*/ 136 h 138"/>
                <a:gd name="T58" fmla="*/ 183 w 308"/>
                <a:gd name="T59" fmla="*/ 132 h 138"/>
                <a:gd name="T60" fmla="*/ 207 w 308"/>
                <a:gd name="T61" fmla="*/ 138 h 138"/>
                <a:gd name="T62" fmla="*/ 247 w 308"/>
                <a:gd name="T63" fmla="*/ 130 h 138"/>
                <a:gd name="T64" fmla="*/ 270 w 308"/>
                <a:gd name="T65" fmla="*/ 131 h 138"/>
                <a:gd name="T66" fmla="*/ 277 w 308"/>
                <a:gd name="T67" fmla="*/ 107 h 138"/>
                <a:gd name="T68" fmla="*/ 290 w 308"/>
                <a:gd name="T69" fmla="*/ 91 h 138"/>
                <a:gd name="T70" fmla="*/ 290 w 308"/>
                <a:gd name="T71" fmla="*/ 78 h 138"/>
                <a:gd name="T72" fmla="*/ 306 w 308"/>
                <a:gd name="T73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8" h="138">
                  <a:moveTo>
                    <a:pt x="306" y="69"/>
                  </a:moveTo>
                  <a:cubicBezTo>
                    <a:pt x="306" y="69"/>
                    <a:pt x="308" y="55"/>
                    <a:pt x="307" y="48"/>
                  </a:cubicBezTo>
                  <a:cubicBezTo>
                    <a:pt x="306" y="42"/>
                    <a:pt x="300" y="43"/>
                    <a:pt x="300" y="43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295" y="14"/>
                    <a:pt x="287" y="11"/>
                  </a:cubicBezTo>
                  <a:cubicBezTo>
                    <a:pt x="280" y="9"/>
                    <a:pt x="276" y="16"/>
                    <a:pt x="276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45" y="8"/>
                    <a:pt x="245" y="8"/>
                    <a:pt x="245" y="8"/>
                  </a:cubicBezTo>
                  <a:cubicBezTo>
                    <a:pt x="245" y="8"/>
                    <a:pt x="232" y="0"/>
                    <a:pt x="228" y="1"/>
                  </a:cubicBezTo>
                  <a:cubicBezTo>
                    <a:pt x="225" y="2"/>
                    <a:pt x="218" y="15"/>
                    <a:pt x="218" y="15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4" y="23"/>
                    <a:pt x="198" y="27"/>
                    <a:pt x="190" y="27"/>
                  </a:cubicBezTo>
                  <a:cubicBezTo>
                    <a:pt x="183" y="27"/>
                    <a:pt x="175" y="15"/>
                    <a:pt x="175" y="15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47" y="42"/>
                    <a:pt x="142" y="43"/>
                  </a:cubicBezTo>
                  <a:cubicBezTo>
                    <a:pt x="138" y="44"/>
                    <a:pt x="133" y="57"/>
                    <a:pt x="133" y="57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2" y="78"/>
                    <a:pt x="141" y="84"/>
                  </a:cubicBezTo>
                  <a:cubicBezTo>
                    <a:pt x="139" y="91"/>
                    <a:pt x="131" y="77"/>
                    <a:pt x="131" y="77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69" y="88"/>
                    <a:pt x="63" y="88"/>
                  </a:cubicBezTo>
                  <a:cubicBezTo>
                    <a:pt x="56" y="88"/>
                    <a:pt x="46" y="77"/>
                    <a:pt x="46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0" y="90"/>
                    <a:pt x="26" y="91"/>
                  </a:cubicBezTo>
                  <a:cubicBezTo>
                    <a:pt x="22" y="92"/>
                    <a:pt x="21" y="82"/>
                    <a:pt x="12" y="81"/>
                  </a:cubicBezTo>
                  <a:cubicBezTo>
                    <a:pt x="6" y="79"/>
                    <a:pt x="2" y="82"/>
                    <a:pt x="0" y="84"/>
                  </a:cubicBezTo>
                  <a:cubicBezTo>
                    <a:pt x="1" y="86"/>
                    <a:pt x="2" y="89"/>
                    <a:pt x="0" y="91"/>
                  </a:cubicBezTo>
                  <a:cubicBezTo>
                    <a:pt x="1" y="93"/>
                    <a:pt x="2" y="95"/>
                    <a:pt x="2" y="97"/>
                  </a:cubicBezTo>
                  <a:cubicBezTo>
                    <a:pt x="2" y="100"/>
                    <a:pt x="2" y="105"/>
                    <a:pt x="2" y="107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1" y="106"/>
                    <a:pt x="8" y="120"/>
                    <a:pt x="16" y="118"/>
                  </a:cubicBezTo>
                  <a:cubicBezTo>
                    <a:pt x="23" y="115"/>
                    <a:pt x="21" y="106"/>
                    <a:pt x="32" y="106"/>
                  </a:cubicBezTo>
                  <a:cubicBezTo>
                    <a:pt x="37" y="107"/>
                    <a:pt x="40" y="113"/>
                    <a:pt x="4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4" y="102"/>
                    <a:pt x="104" y="103"/>
                  </a:cubicBezTo>
                  <a:cubicBezTo>
                    <a:pt x="113" y="104"/>
                    <a:pt x="114" y="118"/>
                    <a:pt x="114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6" y="131"/>
                    <a:pt x="159" y="127"/>
                    <a:pt x="162" y="132"/>
                  </a:cubicBezTo>
                  <a:cubicBezTo>
                    <a:pt x="162" y="134"/>
                    <a:pt x="163" y="135"/>
                    <a:pt x="162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6"/>
                    <a:pt x="180" y="132"/>
                    <a:pt x="183" y="132"/>
                  </a:cubicBezTo>
                  <a:cubicBezTo>
                    <a:pt x="186" y="132"/>
                    <a:pt x="192" y="136"/>
                    <a:pt x="192" y="136"/>
                  </a:cubicBezTo>
                  <a:cubicBezTo>
                    <a:pt x="192" y="136"/>
                    <a:pt x="200" y="138"/>
                    <a:pt x="207" y="138"/>
                  </a:cubicBezTo>
                  <a:cubicBezTo>
                    <a:pt x="214" y="138"/>
                    <a:pt x="214" y="129"/>
                    <a:pt x="214" y="129"/>
                  </a:cubicBezTo>
                  <a:cubicBezTo>
                    <a:pt x="247" y="130"/>
                    <a:pt x="247" y="130"/>
                    <a:pt x="247" y="130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70" y="131"/>
                    <a:pt x="270" y="131"/>
                    <a:pt x="270" y="13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90" y="105"/>
                    <a:pt x="290" y="105"/>
                    <a:pt x="290" y="105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9" y="79"/>
                    <a:pt x="299" y="79"/>
                    <a:pt x="299" y="79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69"/>
                    <a:pt x="291" y="69"/>
                    <a:pt x="291" y="69"/>
                  </a:cubicBezTo>
                  <a:lnTo>
                    <a:pt x="306" y="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C24BCD6C-5E49-C5A5-A428-D9A45C7FCFE5}"/>
                </a:ext>
              </a:extLst>
            </p:cNvPr>
            <p:cNvSpPr>
              <a:spLocks/>
            </p:cNvSpPr>
            <p:nvPr/>
          </p:nvSpPr>
          <p:spPr bwMode="gray">
            <a:xfrm>
              <a:off x="-6302375" y="3197225"/>
              <a:ext cx="682625" cy="544513"/>
            </a:xfrm>
            <a:custGeom>
              <a:avLst/>
              <a:gdLst>
                <a:gd name="T0" fmla="*/ 14 w 182"/>
                <a:gd name="T1" fmla="*/ 104 h 145"/>
                <a:gd name="T2" fmla="*/ 0 w 182"/>
                <a:gd name="T3" fmla="*/ 116 h 145"/>
                <a:gd name="T4" fmla="*/ 0 w 182"/>
                <a:gd name="T5" fmla="*/ 116 h 145"/>
                <a:gd name="T6" fmla="*/ 9 w 182"/>
                <a:gd name="T7" fmla="*/ 108 h 145"/>
                <a:gd name="T8" fmla="*/ 10 w 182"/>
                <a:gd name="T9" fmla="*/ 110 h 145"/>
                <a:gd name="T10" fmla="*/ 18 w 182"/>
                <a:gd name="T11" fmla="*/ 108 h 145"/>
                <a:gd name="T12" fmla="*/ 22 w 182"/>
                <a:gd name="T13" fmla="*/ 114 h 145"/>
                <a:gd name="T14" fmla="*/ 34 w 182"/>
                <a:gd name="T15" fmla="*/ 112 h 145"/>
                <a:gd name="T16" fmla="*/ 43 w 182"/>
                <a:gd name="T17" fmla="*/ 117 h 145"/>
                <a:gd name="T18" fmla="*/ 46 w 182"/>
                <a:gd name="T19" fmla="*/ 110 h 145"/>
                <a:gd name="T20" fmla="*/ 56 w 182"/>
                <a:gd name="T21" fmla="*/ 112 h 145"/>
                <a:gd name="T22" fmla="*/ 56 w 182"/>
                <a:gd name="T23" fmla="*/ 106 h 145"/>
                <a:gd name="T24" fmla="*/ 65 w 182"/>
                <a:gd name="T25" fmla="*/ 108 h 145"/>
                <a:gd name="T26" fmla="*/ 71 w 182"/>
                <a:gd name="T27" fmla="*/ 104 h 145"/>
                <a:gd name="T28" fmla="*/ 90 w 182"/>
                <a:gd name="T29" fmla="*/ 104 h 145"/>
                <a:gd name="T30" fmla="*/ 94 w 182"/>
                <a:gd name="T31" fmla="*/ 114 h 145"/>
                <a:gd name="T32" fmla="*/ 108 w 182"/>
                <a:gd name="T33" fmla="*/ 114 h 145"/>
                <a:gd name="T34" fmla="*/ 119 w 182"/>
                <a:gd name="T35" fmla="*/ 121 h 145"/>
                <a:gd name="T36" fmla="*/ 114 w 182"/>
                <a:gd name="T37" fmla="*/ 130 h 145"/>
                <a:gd name="T38" fmla="*/ 112 w 182"/>
                <a:gd name="T39" fmla="*/ 140 h 145"/>
                <a:gd name="T40" fmla="*/ 123 w 182"/>
                <a:gd name="T41" fmla="*/ 140 h 145"/>
                <a:gd name="T42" fmla="*/ 127 w 182"/>
                <a:gd name="T43" fmla="*/ 124 h 145"/>
                <a:gd name="T44" fmla="*/ 123 w 182"/>
                <a:gd name="T45" fmla="*/ 116 h 145"/>
                <a:gd name="T46" fmla="*/ 134 w 182"/>
                <a:gd name="T47" fmla="*/ 106 h 145"/>
                <a:gd name="T48" fmla="*/ 130 w 182"/>
                <a:gd name="T49" fmla="*/ 95 h 145"/>
                <a:gd name="T50" fmla="*/ 124 w 182"/>
                <a:gd name="T51" fmla="*/ 80 h 145"/>
                <a:gd name="T52" fmla="*/ 148 w 182"/>
                <a:gd name="T53" fmla="*/ 85 h 145"/>
                <a:gd name="T54" fmla="*/ 152 w 182"/>
                <a:gd name="T55" fmla="*/ 77 h 145"/>
                <a:gd name="T56" fmla="*/ 158 w 182"/>
                <a:gd name="T57" fmla="*/ 78 h 145"/>
                <a:gd name="T58" fmla="*/ 160 w 182"/>
                <a:gd name="T59" fmla="*/ 67 h 145"/>
                <a:gd name="T60" fmla="*/ 168 w 182"/>
                <a:gd name="T61" fmla="*/ 59 h 145"/>
                <a:gd name="T62" fmla="*/ 153 w 182"/>
                <a:gd name="T63" fmla="*/ 47 h 145"/>
                <a:gd name="T64" fmla="*/ 164 w 182"/>
                <a:gd name="T65" fmla="*/ 40 h 145"/>
                <a:gd name="T66" fmla="*/ 172 w 182"/>
                <a:gd name="T67" fmla="*/ 40 h 145"/>
                <a:gd name="T68" fmla="*/ 170 w 182"/>
                <a:gd name="T69" fmla="*/ 28 h 145"/>
                <a:gd name="T70" fmla="*/ 182 w 182"/>
                <a:gd name="T71" fmla="*/ 20 h 145"/>
                <a:gd name="T72" fmla="*/ 177 w 182"/>
                <a:gd name="T73" fmla="*/ 12 h 145"/>
                <a:gd name="T74" fmla="*/ 180 w 182"/>
                <a:gd name="T75" fmla="*/ 10 h 145"/>
                <a:gd name="T76" fmla="*/ 176 w 182"/>
                <a:gd name="T77" fmla="*/ 7 h 145"/>
                <a:gd name="T78" fmla="*/ 154 w 182"/>
                <a:gd name="T79" fmla="*/ 1 h 145"/>
                <a:gd name="T80" fmla="*/ 125 w 182"/>
                <a:gd name="T81" fmla="*/ 0 h 145"/>
                <a:gd name="T82" fmla="*/ 103 w 182"/>
                <a:gd name="T83" fmla="*/ 10 h 145"/>
                <a:gd name="T84" fmla="*/ 107 w 182"/>
                <a:gd name="T85" fmla="*/ 21 h 145"/>
                <a:gd name="T86" fmla="*/ 111 w 182"/>
                <a:gd name="T87" fmla="*/ 34 h 145"/>
                <a:gd name="T88" fmla="*/ 116 w 182"/>
                <a:gd name="T89" fmla="*/ 40 h 145"/>
                <a:gd name="T90" fmla="*/ 122 w 182"/>
                <a:gd name="T91" fmla="*/ 48 h 145"/>
                <a:gd name="T92" fmla="*/ 104 w 182"/>
                <a:gd name="T93" fmla="*/ 60 h 145"/>
                <a:gd name="T94" fmla="*/ 92 w 182"/>
                <a:gd name="T95" fmla="*/ 52 h 145"/>
                <a:gd name="T96" fmla="*/ 100 w 182"/>
                <a:gd name="T97" fmla="*/ 37 h 145"/>
                <a:gd name="T98" fmla="*/ 102 w 182"/>
                <a:gd name="T99" fmla="*/ 24 h 145"/>
                <a:gd name="T100" fmla="*/ 97 w 182"/>
                <a:gd name="T101" fmla="*/ 16 h 145"/>
                <a:gd name="T102" fmla="*/ 81 w 182"/>
                <a:gd name="T103" fmla="*/ 30 h 145"/>
                <a:gd name="T104" fmla="*/ 64 w 182"/>
                <a:gd name="T105" fmla="*/ 49 h 145"/>
                <a:gd name="T106" fmla="*/ 60 w 182"/>
                <a:gd name="T107" fmla="*/ 69 h 145"/>
                <a:gd name="T108" fmla="*/ 42 w 182"/>
                <a:gd name="T109" fmla="*/ 89 h 145"/>
                <a:gd name="T110" fmla="*/ 48 w 182"/>
                <a:gd name="T111" fmla="*/ 97 h 145"/>
                <a:gd name="T112" fmla="*/ 31 w 182"/>
                <a:gd name="T113" fmla="*/ 98 h 145"/>
                <a:gd name="T114" fmla="*/ 14 w 182"/>
                <a:gd name="T115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145">
                  <a:moveTo>
                    <a:pt x="14" y="10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30" y="113"/>
                    <a:pt x="34" y="112"/>
                  </a:cubicBezTo>
                  <a:cubicBezTo>
                    <a:pt x="39" y="112"/>
                    <a:pt x="43" y="117"/>
                    <a:pt x="43" y="117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6" y="105"/>
                    <a:pt x="71" y="104"/>
                  </a:cubicBezTo>
                  <a:cubicBezTo>
                    <a:pt x="76" y="102"/>
                    <a:pt x="90" y="104"/>
                    <a:pt x="90" y="104"/>
                  </a:cubicBezTo>
                  <a:cubicBezTo>
                    <a:pt x="90" y="104"/>
                    <a:pt x="91" y="110"/>
                    <a:pt x="94" y="114"/>
                  </a:cubicBezTo>
                  <a:cubicBezTo>
                    <a:pt x="96" y="118"/>
                    <a:pt x="108" y="114"/>
                    <a:pt x="108" y="114"/>
                  </a:cubicBezTo>
                  <a:cubicBezTo>
                    <a:pt x="108" y="114"/>
                    <a:pt x="118" y="112"/>
                    <a:pt x="119" y="121"/>
                  </a:cubicBezTo>
                  <a:cubicBezTo>
                    <a:pt x="120" y="130"/>
                    <a:pt x="114" y="130"/>
                    <a:pt x="114" y="130"/>
                  </a:cubicBezTo>
                  <a:cubicBezTo>
                    <a:pt x="114" y="130"/>
                    <a:pt x="110" y="134"/>
                    <a:pt x="112" y="140"/>
                  </a:cubicBezTo>
                  <a:cubicBezTo>
                    <a:pt x="114" y="145"/>
                    <a:pt x="123" y="140"/>
                    <a:pt x="123" y="140"/>
                  </a:cubicBezTo>
                  <a:cubicBezTo>
                    <a:pt x="123" y="140"/>
                    <a:pt x="126" y="126"/>
                    <a:pt x="127" y="124"/>
                  </a:cubicBezTo>
                  <a:cubicBezTo>
                    <a:pt x="128" y="122"/>
                    <a:pt x="123" y="116"/>
                    <a:pt x="123" y="116"/>
                  </a:cubicBezTo>
                  <a:cubicBezTo>
                    <a:pt x="123" y="116"/>
                    <a:pt x="134" y="110"/>
                    <a:pt x="134" y="106"/>
                  </a:cubicBezTo>
                  <a:cubicBezTo>
                    <a:pt x="135" y="103"/>
                    <a:pt x="130" y="95"/>
                    <a:pt x="130" y="95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46" y="88"/>
                    <a:pt x="148" y="85"/>
                  </a:cubicBezTo>
                  <a:cubicBezTo>
                    <a:pt x="150" y="82"/>
                    <a:pt x="152" y="77"/>
                    <a:pt x="152" y="77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67"/>
                    <a:pt x="168" y="63"/>
                    <a:pt x="168" y="59"/>
                  </a:cubicBezTo>
                  <a:cubicBezTo>
                    <a:pt x="168" y="55"/>
                    <a:pt x="154" y="50"/>
                    <a:pt x="153" y="47"/>
                  </a:cubicBezTo>
                  <a:cubicBezTo>
                    <a:pt x="152" y="44"/>
                    <a:pt x="164" y="40"/>
                    <a:pt x="164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40"/>
                    <a:pt x="168" y="32"/>
                    <a:pt x="170" y="28"/>
                  </a:cubicBezTo>
                  <a:cubicBezTo>
                    <a:pt x="171" y="24"/>
                    <a:pt x="182" y="20"/>
                    <a:pt x="182" y="20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6" y="7"/>
                    <a:pt x="160" y="1"/>
                    <a:pt x="154" y="1"/>
                  </a:cubicBezTo>
                  <a:cubicBezTo>
                    <a:pt x="148" y="1"/>
                    <a:pt x="125" y="0"/>
                    <a:pt x="125" y="0"/>
                  </a:cubicBezTo>
                  <a:cubicBezTo>
                    <a:pt x="125" y="0"/>
                    <a:pt x="111" y="5"/>
                    <a:pt x="103" y="10"/>
                  </a:cubicBezTo>
                  <a:cubicBezTo>
                    <a:pt x="104" y="14"/>
                    <a:pt x="107" y="19"/>
                    <a:pt x="107" y="21"/>
                  </a:cubicBezTo>
                  <a:cubicBezTo>
                    <a:pt x="108" y="24"/>
                    <a:pt x="111" y="34"/>
                    <a:pt x="111" y="34"/>
                  </a:cubicBezTo>
                  <a:cubicBezTo>
                    <a:pt x="111" y="34"/>
                    <a:pt x="114" y="40"/>
                    <a:pt x="116" y="40"/>
                  </a:cubicBezTo>
                  <a:cubicBezTo>
                    <a:pt x="119" y="40"/>
                    <a:pt x="122" y="43"/>
                    <a:pt x="122" y="48"/>
                  </a:cubicBezTo>
                  <a:cubicBezTo>
                    <a:pt x="123" y="52"/>
                    <a:pt x="111" y="59"/>
                    <a:pt x="104" y="60"/>
                  </a:cubicBezTo>
                  <a:cubicBezTo>
                    <a:pt x="98" y="60"/>
                    <a:pt x="95" y="55"/>
                    <a:pt x="92" y="52"/>
                  </a:cubicBezTo>
                  <a:cubicBezTo>
                    <a:pt x="88" y="48"/>
                    <a:pt x="94" y="45"/>
                    <a:pt x="100" y="37"/>
                  </a:cubicBezTo>
                  <a:cubicBezTo>
                    <a:pt x="106" y="29"/>
                    <a:pt x="102" y="24"/>
                    <a:pt x="102" y="24"/>
                  </a:cubicBezTo>
                  <a:cubicBezTo>
                    <a:pt x="102" y="24"/>
                    <a:pt x="99" y="21"/>
                    <a:pt x="97" y="16"/>
                  </a:cubicBezTo>
                  <a:cubicBezTo>
                    <a:pt x="92" y="23"/>
                    <a:pt x="81" y="30"/>
                    <a:pt x="81" y="30"/>
                  </a:cubicBezTo>
                  <a:cubicBezTo>
                    <a:pt x="81" y="30"/>
                    <a:pt x="64" y="42"/>
                    <a:pt x="64" y="49"/>
                  </a:cubicBezTo>
                  <a:cubicBezTo>
                    <a:pt x="64" y="56"/>
                    <a:pt x="60" y="69"/>
                    <a:pt x="60" y="6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1" y="98"/>
                    <a:pt x="31" y="98"/>
                    <a:pt x="31" y="98"/>
                  </a:cubicBezTo>
                  <a:lnTo>
                    <a:pt x="14" y="1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6F34D80A-CBC7-F4EF-5FF3-7D40F6BB4B77}"/>
                </a:ext>
              </a:extLst>
            </p:cNvPr>
            <p:cNvSpPr>
              <a:spLocks/>
            </p:cNvSpPr>
            <p:nvPr/>
          </p:nvSpPr>
          <p:spPr bwMode="gray">
            <a:xfrm>
              <a:off x="-6332538" y="3579813"/>
              <a:ext cx="558800" cy="382588"/>
            </a:xfrm>
            <a:custGeom>
              <a:avLst/>
              <a:gdLst>
                <a:gd name="T0" fmla="*/ 0 w 149"/>
                <a:gd name="T1" fmla="*/ 29 h 102"/>
                <a:gd name="T2" fmla="*/ 6 w 149"/>
                <a:gd name="T3" fmla="*/ 43 h 102"/>
                <a:gd name="T4" fmla="*/ 22 w 149"/>
                <a:gd name="T5" fmla="*/ 47 h 102"/>
                <a:gd name="T6" fmla="*/ 29 w 149"/>
                <a:gd name="T7" fmla="*/ 54 h 102"/>
                <a:gd name="T8" fmla="*/ 52 w 149"/>
                <a:gd name="T9" fmla="*/ 59 h 102"/>
                <a:gd name="T10" fmla="*/ 57 w 149"/>
                <a:gd name="T11" fmla="*/ 78 h 102"/>
                <a:gd name="T12" fmla="*/ 72 w 149"/>
                <a:gd name="T13" fmla="*/ 78 h 102"/>
                <a:gd name="T14" fmla="*/ 82 w 149"/>
                <a:gd name="T15" fmla="*/ 71 h 102"/>
                <a:gd name="T16" fmla="*/ 82 w 149"/>
                <a:gd name="T17" fmla="*/ 87 h 102"/>
                <a:gd name="T18" fmla="*/ 106 w 149"/>
                <a:gd name="T19" fmla="*/ 94 h 102"/>
                <a:gd name="T20" fmla="*/ 109 w 149"/>
                <a:gd name="T21" fmla="*/ 98 h 102"/>
                <a:gd name="T22" fmla="*/ 123 w 149"/>
                <a:gd name="T23" fmla="*/ 98 h 102"/>
                <a:gd name="T24" fmla="*/ 128 w 149"/>
                <a:gd name="T25" fmla="*/ 102 h 102"/>
                <a:gd name="T26" fmla="*/ 131 w 149"/>
                <a:gd name="T27" fmla="*/ 100 h 102"/>
                <a:gd name="T28" fmla="*/ 120 w 149"/>
                <a:gd name="T29" fmla="*/ 86 h 102"/>
                <a:gd name="T30" fmla="*/ 130 w 149"/>
                <a:gd name="T31" fmla="*/ 72 h 102"/>
                <a:gd name="T32" fmla="*/ 138 w 149"/>
                <a:gd name="T33" fmla="*/ 68 h 102"/>
                <a:gd name="T34" fmla="*/ 138 w 149"/>
                <a:gd name="T35" fmla="*/ 68 h 102"/>
                <a:gd name="T36" fmla="*/ 140 w 149"/>
                <a:gd name="T37" fmla="*/ 62 h 102"/>
                <a:gd name="T38" fmla="*/ 149 w 149"/>
                <a:gd name="T39" fmla="*/ 61 h 102"/>
                <a:gd name="T40" fmla="*/ 146 w 149"/>
                <a:gd name="T41" fmla="*/ 48 h 102"/>
                <a:gd name="T42" fmla="*/ 136 w 149"/>
                <a:gd name="T43" fmla="*/ 39 h 102"/>
                <a:gd name="T44" fmla="*/ 131 w 149"/>
                <a:gd name="T45" fmla="*/ 38 h 102"/>
                <a:gd name="T46" fmla="*/ 120 w 149"/>
                <a:gd name="T47" fmla="*/ 38 h 102"/>
                <a:gd name="T48" fmla="*/ 122 w 149"/>
                <a:gd name="T49" fmla="*/ 28 h 102"/>
                <a:gd name="T50" fmla="*/ 127 w 149"/>
                <a:gd name="T51" fmla="*/ 19 h 102"/>
                <a:gd name="T52" fmla="*/ 116 w 149"/>
                <a:gd name="T53" fmla="*/ 12 h 102"/>
                <a:gd name="T54" fmla="*/ 102 w 149"/>
                <a:gd name="T55" fmla="*/ 12 h 102"/>
                <a:gd name="T56" fmla="*/ 98 w 149"/>
                <a:gd name="T57" fmla="*/ 2 h 102"/>
                <a:gd name="T58" fmla="*/ 79 w 149"/>
                <a:gd name="T59" fmla="*/ 2 h 102"/>
                <a:gd name="T60" fmla="*/ 73 w 149"/>
                <a:gd name="T61" fmla="*/ 6 h 102"/>
                <a:gd name="T62" fmla="*/ 64 w 149"/>
                <a:gd name="T63" fmla="*/ 4 h 102"/>
                <a:gd name="T64" fmla="*/ 64 w 149"/>
                <a:gd name="T65" fmla="*/ 10 h 102"/>
                <a:gd name="T66" fmla="*/ 54 w 149"/>
                <a:gd name="T67" fmla="*/ 8 h 102"/>
                <a:gd name="T68" fmla="*/ 51 w 149"/>
                <a:gd name="T69" fmla="*/ 15 h 102"/>
                <a:gd name="T70" fmla="*/ 42 w 149"/>
                <a:gd name="T71" fmla="*/ 10 h 102"/>
                <a:gd name="T72" fmla="*/ 30 w 149"/>
                <a:gd name="T73" fmla="*/ 12 h 102"/>
                <a:gd name="T74" fmla="*/ 26 w 149"/>
                <a:gd name="T75" fmla="*/ 6 h 102"/>
                <a:gd name="T76" fmla="*/ 18 w 149"/>
                <a:gd name="T77" fmla="*/ 8 h 102"/>
                <a:gd name="T78" fmla="*/ 17 w 149"/>
                <a:gd name="T79" fmla="*/ 6 h 102"/>
                <a:gd name="T80" fmla="*/ 1 w 149"/>
                <a:gd name="T81" fmla="*/ 20 h 102"/>
                <a:gd name="T82" fmla="*/ 0 w 149"/>
                <a:gd name="T83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102">
                  <a:moveTo>
                    <a:pt x="0" y="29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47" y="56"/>
                    <a:pt x="52" y="59"/>
                  </a:cubicBezTo>
                  <a:cubicBezTo>
                    <a:pt x="57" y="62"/>
                    <a:pt x="57" y="78"/>
                    <a:pt x="57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104" y="91"/>
                    <a:pt x="106" y="94"/>
                  </a:cubicBezTo>
                  <a:cubicBezTo>
                    <a:pt x="108" y="97"/>
                    <a:pt x="109" y="98"/>
                    <a:pt x="109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27" y="95"/>
                    <a:pt x="121" y="88"/>
                    <a:pt x="120" y="86"/>
                  </a:cubicBezTo>
                  <a:cubicBezTo>
                    <a:pt x="118" y="84"/>
                    <a:pt x="119" y="78"/>
                    <a:pt x="130" y="72"/>
                  </a:cubicBezTo>
                  <a:cubicBezTo>
                    <a:pt x="134" y="70"/>
                    <a:pt x="137" y="69"/>
                    <a:pt x="138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9" y="65"/>
                    <a:pt x="140" y="62"/>
                    <a:pt x="140" y="62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1"/>
                    <a:pt x="146" y="54"/>
                    <a:pt x="146" y="48"/>
                  </a:cubicBezTo>
                  <a:cubicBezTo>
                    <a:pt x="145" y="42"/>
                    <a:pt x="136" y="39"/>
                    <a:pt x="136" y="39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22" y="43"/>
                    <a:pt x="120" y="38"/>
                  </a:cubicBezTo>
                  <a:cubicBezTo>
                    <a:pt x="118" y="32"/>
                    <a:pt x="122" y="28"/>
                    <a:pt x="122" y="28"/>
                  </a:cubicBezTo>
                  <a:cubicBezTo>
                    <a:pt x="122" y="28"/>
                    <a:pt x="128" y="28"/>
                    <a:pt x="127" y="19"/>
                  </a:cubicBezTo>
                  <a:cubicBezTo>
                    <a:pt x="126" y="10"/>
                    <a:pt x="116" y="12"/>
                    <a:pt x="116" y="12"/>
                  </a:cubicBezTo>
                  <a:cubicBezTo>
                    <a:pt x="116" y="12"/>
                    <a:pt x="104" y="16"/>
                    <a:pt x="102" y="12"/>
                  </a:cubicBezTo>
                  <a:cubicBezTo>
                    <a:pt x="99" y="8"/>
                    <a:pt x="98" y="2"/>
                    <a:pt x="98" y="2"/>
                  </a:cubicBezTo>
                  <a:cubicBezTo>
                    <a:pt x="98" y="2"/>
                    <a:pt x="84" y="0"/>
                    <a:pt x="79" y="2"/>
                  </a:cubicBezTo>
                  <a:cubicBezTo>
                    <a:pt x="74" y="3"/>
                    <a:pt x="73" y="6"/>
                    <a:pt x="73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7" y="10"/>
                    <a:pt x="42" y="10"/>
                  </a:cubicBezTo>
                  <a:cubicBezTo>
                    <a:pt x="38" y="11"/>
                    <a:pt x="30" y="12"/>
                    <a:pt x="30" y="1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BFFF98FE-A7FF-2375-0E99-D68D4227B5E6}"/>
                </a:ext>
              </a:extLst>
            </p:cNvPr>
            <p:cNvSpPr>
              <a:spLocks/>
            </p:cNvSpPr>
            <p:nvPr/>
          </p:nvSpPr>
          <p:spPr bwMode="gray">
            <a:xfrm>
              <a:off x="-5840413" y="2916238"/>
              <a:ext cx="1398588" cy="1473200"/>
            </a:xfrm>
            <a:custGeom>
              <a:avLst/>
              <a:gdLst>
                <a:gd name="T0" fmla="*/ 21 w 373"/>
                <a:gd name="T1" fmla="*/ 294 h 393"/>
                <a:gd name="T2" fmla="*/ 62 w 373"/>
                <a:gd name="T3" fmla="*/ 297 h 393"/>
                <a:gd name="T4" fmla="*/ 90 w 373"/>
                <a:gd name="T5" fmla="*/ 305 h 393"/>
                <a:gd name="T6" fmla="*/ 74 w 373"/>
                <a:gd name="T7" fmla="*/ 330 h 393"/>
                <a:gd name="T8" fmla="*/ 75 w 373"/>
                <a:gd name="T9" fmla="*/ 381 h 393"/>
                <a:gd name="T10" fmla="*/ 101 w 373"/>
                <a:gd name="T11" fmla="*/ 378 h 393"/>
                <a:gd name="T12" fmla="*/ 128 w 373"/>
                <a:gd name="T13" fmla="*/ 372 h 393"/>
                <a:gd name="T14" fmla="*/ 148 w 373"/>
                <a:gd name="T15" fmla="*/ 383 h 393"/>
                <a:gd name="T16" fmla="*/ 161 w 373"/>
                <a:gd name="T17" fmla="*/ 382 h 393"/>
                <a:gd name="T18" fmla="*/ 182 w 373"/>
                <a:gd name="T19" fmla="*/ 377 h 393"/>
                <a:gd name="T20" fmla="*/ 224 w 373"/>
                <a:gd name="T21" fmla="*/ 387 h 393"/>
                <a:gd name="T22" fmla="*/ 258 w 373"/>
                <a:gd name="T23" fmla="*/ 372 h 393"/>
                <a:gd name="T24" fmla="*/ 290 w 373"/>
                <a:gd name="T25" fmla="*/ 385 h 393"/>
                <a:gd name="T26" fmla="*/ 282 w 373"/>
                <a:gd name="T27" fmla="*/ 358 h 393"/>
                <a:gd name="T28" fmla="*/ 309 w 373"/>
                <a:gd name="T29" fmla="*/ 335 h 393"/>
                <a:gd name="T30" fmla="*/ 324 w 373"/>
                <a:gd name="T31" fmla="*/ 316 h 393"/>
                <a:gd name="T32" fmla="*/ 301 w 373"/>
                <a:gd name="T33" fmla="*/ 295 h 393"/>
                <a:gd name="T34" fmla="*/ 281 w 373"/>
                <a:gd name="T35" fmla="*/ 285 h 393"/>
                <a:gd name="T36" fmla="*/ 271 w 373"/>
                <a:gd name="T37" fmla="*/ 271 h 393"/>
                <a:gd name="T38" fmla="*/ 263 w 373"/>
                <a:gd name="T39" fmla="*/ 248 h 393"/>
                <a:gd name="T40" fmla="*/ 263 w 373"/>
                <a:gd name="T41" fmla="*/ 239 h 393"/>
                <a:gd name="T42" fmla="*/ 283 w 373"/>
                <a:gd name="T43" fmla="*/ 227 h 393"/>
                <a:gd name="T44" fmla="*/ 308 w 373"/>
                <a:gd name="T45" fmla="*/ 221 h 393"/>
                <a:gd name="T46" fmla="*/ 325 w 373"/>
                <a:gd name="T47" fmla="*/ 210 h 393"/>
                <a:gd name="T48" fmla="*/ 360 w 373"/>
                <a:gd name="T49" fmla="*/ 208 h 393"/>
                <a:gd name="T50" fmla="*/ 369 w 373"/>
                <a:gd name="T51" fmla="*/ 177 h 393"/>
                <a:gd name="T52" fmla="*/ 351 w 373"/>
                <a:gd name="T53" fmla="*/ 157 h 393"/>
                <a:gd name="T54" fmla="*/ 356 w 373"/>
                <a:gd name="T55" fmla="*/ 136 h 393"/>
                <a:gd name="T56" fmla="*/ 352 w 373"/>
                <a:gd name="T57" fmla="*/ 115 h 393"/>
                <a:gd name="T58" fmla="*/ 334 w 373"/>
                <a:gd name="T59" fmla="*/ 106 h 393"/>
                <a:gd name="T60" fmla="*/ 339 w 373"/>
                <a:gd name="T61" fmla="*/ 72 h 393"/>
                <a:gd name="T62" fmla="*/ 321 w 373"/>
                <a:gd name="T63" fmla="*/ 55 h 393"/>
                <a:gd name="T64" fmla="*/ 296 w 373"/>
                <a:gd name="T65" fmla="*/ 35 h 393"/>
                <a:gd name="T66" fmla="*/ 226 w 373"/>
                <a:gd name="T67" fmla="*/ 35 h 393"/>
                <a:gd name="T68" fmla="*/ 202 w 373"/>
                <a:gd name="T69" fmla="*/ 35 h 393"/>
                <a:gd name="T70" fmla="*/ 168 w 373"/>
                <a:gd name="T71" fmla="*/ 22 h 393"/>
                <a:gd name="T72" fmla="*/ 145 w 373"/>
                <a:gd name="T73" fmla="*/ 3 h 393"/>
                <a:gd name="T74" fmla="*/ 112 w 373"/>
                <a:gd name="T75" fmla="*/ 0 h 393"/>
                <a:gd name="T76" fmla="*/ 130 w 373"/>
                <a:gd name="T77" fmla="*/ 49 h 393"/>
                <a:gd name="T78" fmla="*/ 105 w 373"/>
                <a:gd name="T79" fmla="*/ 55 h 393"/>
                <a:gd name="T80" fmla="*/ 82 w 373"/>
                <a:gd name="T81" fmla="*/ 62 h 393"/>
                <a:gd name="T82" fmla="*/ 57 w 373"/>
                <a:gd name="T83" fmla="*/ 85 h 393"/>
                <a:gd name="T84" fmla="*/ 47 w 373"/>
                <a:gd name="T85" fmla="*/ 103 h 393"/>
                <a:gd name="T86" fmla="*/ 30 w 373"/>
                <a:gd name="T87" fmla="*/ 122 h 393"/>
                <a:gd name="T88" fmla="*/ 35 w 373"/>
                <a:gd name="T89" fmla="*/ 153 h 393"/>
                <a:gd name="T90" fmla="*/ 1 w 373"/>
                <a:gd name="T91" fmla="*/ 155 h 393"/>
                <a:gd name="T92" fmla="*/ 0 w 373"/>
                <a:gd name="T93" fmla="*/ 191 h 393"/>
                <a:gd name="T94" fmla="*/ 5 w 373"/>
                <a:gd name="T95" fmla="*/ 216 h 393"/>
                <a:gd name="T96" fmla="*/ 9 w 373"/>
                <a:gd name="T97" fmla="*/ 239 h 393"/>
                <a:gd name="T98" fmla="*/ 17 w 373"/>
                <a:gd name="T99" fmla="*/ 27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393">
                  <a:moveTo>
                    <a:pt x="17" y="274"/>
                  </a:moveTo>
                  <a:cubicBezTo>
                    <a:pt x="17" y="274"/>
                    <a:pt x="19" y="278"/>
                    <a:pt x="22" y="281"/>
                  </a:cubicBezTo>
                  <a:cubicBezTo>
                    <a:pt x="25" y="284"/>
                    <a:pt x="21" y="294"/>
                    <a:pt x="21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8" y="294"/>
                    <a:pt x="36" y="299"/>
                    <a:pt x="42" y="300"/>
                  </a:cubicBezTo>
                  <a:cubicBezTo>
                    <a:pt x="48" y="301"/>
                    <a:pt x="62" y="297"/>
                    <a:pt x="62" y="297"/>
                  </a:cubicBezTo>
                  <a:cubicBezTo>
                    <a:pt x="62" y="301"/>
                    <a:pt x="62" y="301"/>
                    <a:pt x="62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74" y="330"/>
                    <a:pt x="74" y="330"/>
                    <a:pt x="74" y="330"/>
                  </a:cubicBezTo>
                  <a:cubicBezTo>
                    <a:pt x="74" y="330"/>
                    <a:pt x="64" y="349"/>
                    <a:pt x="62" y="360"/>
                  </a:cubicBezTo>
                  <a:cubicBezTo>
                    <a:pt x="60" y="369"/>
                    <a:pt x="63" y="377"/>
                    <a:pt x="64" y="379"/>
                  </a:cubicBezTo>
                  <a:cubicBezTo>
                    <a:pt x="75" y="381"/>
                    <a:pt x="75" y="381"/>
                    <a:pt x="75" y="381"/>
                  </a:cubicBezTo>
                  <a:cubicBezTo>
                    <a:pt x="87" y="381"/>
                    <a:pt x="87" y="381"/>
                    <a:pt x="87" y="381"/>
                  </a:cubicBezTo>
                  <a:cubicBezTo>
                    <a:pt x="97" y="374"/>
                    <a:pt x="97" y="374"/>
                    <a:pt x="97" y="374"/>
                  </a:cubicBezTo>
                  <a:cubicBezTo>
                    <a:pt x="101" y="378"/>
                    <a:pt x="101" y="378"/>
                    <a:pt x="101" y="378"/>
                  </a:cubicBezTo>
                  <a:cubicBezTo>
                    <a:pt x="101" y="378"/>
                    <a:pt x="96" y="366"/>
                    <a:pt x="103" y="365"/>
                  </a:cubicBezTo>
                  <a:cubicBezTo>
                    <a:pt x="110" y="364"/>
                    <a:pt x="119" y="372"/>
                    <a:pt x="119" y="372"/>
                  </a:cubicBezTo>
                  <a:cubicBezTo>
                    <a:pt x="128" y="372"/>
                    <a:pt x="128" y="372"/>
                    <a:pt x="128" y="372"/>
                  </a:cubicBezTo>
                  <a:cubicBezTo>
                    <a:pt x="138" y="375"/>
                    <a:pt x="138" y="375"/>
                    <a:pt x="138" y="375"/>
                  </a:cubicBezTo>
                  <a:cubicBezTo>
                    <a:pt x="144" y="383"/>
                    <a:pt x="144" y="383"/>
                    <a:pt x="144" y="383"/>
                  </a:cubicBezTo>
                  <a:cubicBezTo>
                    <a:pt x="148" y="383"/>
                    <a:pt x="148" y="383"/>
                    <a:pt x="148" y="383"/>
                  </a:cubicBezTo>
                  <a:cubicBezTo>
                    <a:pt x="148" y="383"/>
                    <a:pt x="149" y="384"/>
                    <a:pt x="149" y="385"/>
                  </a:cubicBezTo>
                  <a:cubicBezTo>
                    <a:pt x="149" y="385"/>
                    <a:pt x="149" y="385"/>
                    <a:pt x="149" y="385"/>
                  </a:cubicBezTo>
                  <a:cubicBezTo>
                    <a:pt x="151" y="383"/>
                    <a:pt x="155" y="380"/>
                    <a:pt x="161" y="382"/>
                  </a:cubicBezTo>
                  <a:cubicBezTo>
                    <a:pt x="170" y="383"/>
                    <a:pt x="171" y="393"/>
                    <a:pt x="175" y="392"/>
                  </a:cubicBezTo>
                  <a:cubicBezTo>
                    <a:pt x="179" y="391"/>
                    <a:pt x="182" y="386"/>
                    <a:pt x="182" y="386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8"/>
                    <a:pt x="205" y="389"/>
                    <a:pt x="212" y="389"/>
                  </a:cubicBezTo>
                  <a:cubicBezTo>
                    <a:pt x="218" y="389"/>
                    <a:pt x="224" y="387"/>
                    <a:pt x="224" y="387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58" y="372"/>
                    <a:pt x="258" y="372"/>
                    <a:pt x="258" y="372"/>
                  </a:cubicBezTo>
                  <a:cubicBezTo>
                    <a:pt x="267" y="373"/>
                    <a:pt x="267" y="373"/>
                    <a:pt x="267" y="373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0" y="378"/>
                    <a:pt x="288" y="392"/>
                    <a:pt x="290" y="385"/>
                  </a:cubicBezTo>
                  <a:cubicBezTo>
                    <a:pt x="291" y="379"/>
                    <a:pt x="290" y="369"/>
                    <a:pt x="290" y="369"/>
                  </a:cubicBezTo>
                  <a:cubicBezTo>
                    <a:pt x="290" y="360"/>
                    <a:pt x="290" y="360"/>
                    <a:pt x="290" y="360"/>
                  </a:cubicBezTo>
                  <a:cubicBezTo>
                    <a:pt x="282" y="358"/>
                    <a:pt x="282" y="358"/>
                    <a:pt x="282" y="358"/>
                  </a:cubicBezTo>
                  <a:cubicBezTo>
                    <a:pt x="282" y="358"/>
                    <a:pt x="287" y="345"/>
                    <a:pt x="291" y="344"/>
                  </a:cubicBezTo>
                  <a:cubicBezTo>
                    <a:pt x="296" y="343"/>
                    <a:pt x="309" y="346"/>
                    <a:pt x="309" y="346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05" y="328"/>
                    <a:pt x="305" y="328"/>
                    <a:pt x="305" y="328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24" y="316"/>
                    <a:pt x="323" y="309"/>
                    <a:pt x="317" y="305"/>
                  </a:cubicBezTo>
                  <a:cubicBezTo>
                    <a:pt x="312" y="302"/>
                    <a:pt x="307" y="304"/>
                    <a:pt x="307" y="304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297" y="295"/>
                    <a:pt x="297" y="295"/>
                    <a:pt x="297" y="295"/>
                  </a:cubicBezTo>
                  <a:cubicBezTo>
                    <a:pt x="294" y="287"/>
                    <a:pt x="294" y="287"/>
                    <a:pt x="294" y="287"/>
                  </a:cubicBezTo>
                  <a:cubicBezTo>
                    <a:pt x="294" y="287"/>
                    <a:pt x="288" y="285"/>
                    <a:pt x="281" y="285"/>
                  </a:cubicBezTo>
                  <a:cubicBezTo>
                    <a:pt x="273" y="284"/>
                    <a:pt x="279" y="279"/>
                    <a:pt x="279" y="279"/>
                  </a:cubicBezTo>
                  <a:cubicBezTo>
                    <a:pt x="273" y="277"/>
                    <a:pt x="273" y="277"/>
                    <a:pt x="273" y="277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1"/>
                    <a:pt x="263" y="265"/>
                    <a:pt x="262" y="263"/>
                  </a:cubicBezTo>
                  <a:cubicBezTo>
                    <a:pt x="261" y="261"/>
                    <a:pt x="269" y="257"/>
                    <a:pt x="269" y="257"/>
                  </a:cubicBezTo>
                  <a:cubicBezTo>
                    <a:pt x="263" y="248"/>
                    <a:pt x="263" y="248"/>
                    <a:pt x="263" y="248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57" y="247"/>
                    <a:pt x="252" y="238"/>
                    <a:pt x="255" y="235"/>
                  </a:cubicBezTo>
                  <a:cubicBezTo>
                    <a:pt x="259" y="233"/>
                    <a:pt x="259" y="239"/>
                    <a:pt x="263" y="239"/>
                  </a:cubicBezTo>
                  <a:cubicBezTo>
                    <a:pt x="267" y="238"/>
                    <a:pt x="266" y="233"/>
                    <a:pt x="266" y="233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3" y="233"/>
                    <a:pt x="275" y="225"/>
                    <a:pt x="283" y="227"/>
                  </a:cubicBezTo>
                  <a:cubicBezTo>
                    <a:pt x="292" y="229"/>
                    <a:pt x="290" y="233"/>
                    <a:pt x="290" y="233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308" y="221"/>
                    <a:pt x="308" y="221"/>
                    <a:pt x="308" y="221"/>
                  </a:cubicBezTo>
                  <a:cubicBezTo>
                    <a:pt x="310" y="217"/>
                    <a:pt x="310" y="217"/>
                    <a:pt x="310" y="217"/>
                  </a:cubicBezTo>
                  <a:cubicBezTo>
                    <a:pt x="310" y="217"/>
                    <a:pt x="321" y="217"/>
                    <a:pt x="324" y="216"/>
                  </a:cubicBezTo>
                  <a:cubicBezTo>
                    <a:pt x="327" y="215"/>
                    <a:pt x="325" y="210"/>
                    <a:pt x="325" y="210"/>
                  </a:cubicBezTo>
                  <a:cubicBezTo>
                    <a:pt x="325" y="210"/>
                    <a:pt x="336" y="211"/>
                    <a:pt x="339" y="208"/>
                  </a:cubicBezTo>
                  <a:cubicBezTo>
                    <a:pt x="341" y="205"/>
                    <a:pt x="346" y="199"/>
                    <a:pt x="348" y="198"/>
                  </a:cubicBezTo>
                  <a:cubicBezTo>
                    <a:pt x="350" y="197"/>
                    <a:pt x="355" y="209"/>
                    <a:pt x="360" y="208"/>
                  </a:cubicBezTo>
                  <a:cubicBezTo>
                    <a:pt x="365" y="207"/>
                    <a:pt x="371" y="195"/>
                    <a:pt x="372" y="191"/>
                  </a:cubicBezTo>
                  <a:cubicBezTo>
                    <a:pt x="373" y="188"/>
                    <a:pt x="367" y="187"/>
                    <a:pt x="367" y="187"/>
                  </a:cubicBezTo>
                  <a:cubicBezTo>
                    <a:pt x="367" y="187"/>
                    <a:pt x="371" y="182"/>
                    <a:pt x="369" y="177"/>
                  </a:cubicBezTo>
                  <a:cubicBezTo>
                    <a:pt x="368" y="171"/>
                    <a:pt x="360" y="177"/>
                    <a:pt x="360" y="177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61" y="165"/>
                    <a:pt x="352" y="163"/>
                    <a:pt x="351" y="157"/>
                  </a:cubicBezTo>
                  <a:cubicBezTo>
                    <a:pt x="351" y="152"/>
                    <a:pt x="360" y="146"/>
                    <a:pt x="360" y="146"/>
                  </a:cubicBezTo>
                  <a:cubicBezTo>
                    <a:pt x="360" y="146"/>
                    <a:pt x="357" y="144"/>
                    <a:pt x="355" y="143"/>
                  </a:cubicBezTo>
                  <a:cubicBezTo>
                    <a:pt x="353" y="143"/>
                    <a:pt x="356" y="136"/>
                    <a:pt x="356" y="136"/>
                  </a:cubicBezTo>
                  <a:cubicBezTo>
                    <a:pt x="356" y="136"/>
                    <a:pt x="351" y="135"/>
                    <a:pt x="350" y="132"/>
                  </a:cubicBezTo>
                  <a:cubicBezTo>
                    <a:pt x="349" y="129"/>
                    <a:pt x="355" y="126"/>
                    <a:pt x="355" y="126"/>
                  </a:cubicBezTo>
                  <a:cubicBezTo>
                    <a:pt x="355" y="126"/>
                    <a:pt x="355" y="120"/>
                    <a:pt x="352" y="115"/>
                  </a:cubicBezTo>
                  <a:cubicBezTo>
                    <a:pt x="349" y="111"/>
                    <a:pt x="345" y="115"/>
                    <a:pt x="345" y="115"/>
                  </a:cubicBezTo>
                  <a:cubicBezTo>
                    <a:pt x="341" y="109"/>
                    <a:pt x="341" y="109"/>
                    <a:pt x="341" y="109"/>
                  </a:cubicBezTo>
                  <a:cubicBezTo>
                    <a:pt x="341" y="109"/>
                    <a:pt x="337" y="113"/>
                    <a:pt x="334" y="106"/>
                  </a:cubicBezTo>
                  <a:cubicBezTo>
                    <a:pt x="331" y="99"/>
                    <a:pt x="337" y="98"/>
                    <a:pt x="343" y="93"/>
                  </a:cubicBezTo>
                  <a:cubicBezTo>
                    <a:pt x="349" y="89"/>
                    <a:pt x="347" y="87"/>
                    <a:pt x="345" y="79"/>
                  </a:cubicBezTo>
                  <a:cubicBezTo>
                    <a:pt x="342" y="70"/>
                    <a:pt x="337" y="78"/>
                    <a:pt x="339" y="72"/>
                  </a:cubicBezTo>
                  <a:cubicBezTo>
                    <a:pt x="340" y="69"/>
                    <a:pt x="339" y="65"/>
                    <a:pt x="338" y="62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21" y="55"/>
                    <a:pt x="321" y="55"/>
                    <a:pt x="321" y="55"/>
                  </a:cubicBezTo>
                  <a:cubicBezTo>
                    <a:pt x="321" y="55"/>
                    <a:pt x="323" y="50"/>
                    <a:pt x="318" y="44"/>
                  </a:cubicBezTo>
                  <a:cubicBezTo>
                    <a:pt x="313" y="38"/>
                    <a:pt x="301" y="41"/>
                    <a:pt x="301" y="41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6" y="35"/>
                    <a:pt x="270" y="23"/>
                    <a:pt x="265" y="26"/>
                  </a:cubicBezTo>
                  <a:cubicBezTo>
                    <a:pt x="260" y="29"/>
                    <a:pt x="253" y="36"/>
                    <a:pt x="253" y="36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198" y="38"/>
                    <a:pt x="202" y="35"/>
                  </a:cubicBezTo>
                  <a:cubicBezTo>
                    <a:pt x="206" y="32"/>
                    <a:pt x="209" y="20"/>
                    <a:pt x="209" y="20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0" y="14"/>
                    <a:pt x="156" y="4"/>
                  </a:cubicBezTo>
                  <a:cubicBezTo>
                    <a:pt x="154" y="5"/>
                    <a:pt x="153" y="6"/>
                    <a:pt x="153" y="6"/>
                  </a:cubicBezTo>
                  <a:cubicBezTo>
                    <a:pt x="153" y="6"/>
                    <a:pt x="152" y="2"/>
                    <a:pt x="145" y="3"/>
                  </a:cubicBezTo>
                  <a:cubicBezTo>
                    <a:pt x="137" y="3"/>
                    <a:pt x="135" y="5"/>
                    <a:pt x="135" y="5"/>
                  </a:cubicBezTo>
                  <a:cubicBezTo>
                    <a:pt x="135" y="5"/>
                    <a:pt x="127" y="0"/>
                    <a:pt x="123" y="0"/>
                  </a:cubicBezTo>
                  <a:cubicBezTo>
                    <a:pt x="119" y="0"/>
                    <a:pt x="112" y="0"/>
                    <a:pt x="112" y="0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5"/>
                    <a:pt x="110" y="70"/>
                    <a:pt x="104" y="72"/>
                  </a:cubicBezTo>
                  <a:cubicBezTo>
                    <a:pt x="98" y="74"/>
                    <a:pt x="88" y="72"/>
                    <a:pt x="88" y="7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55" y="59"/>
                    <a:pt x="54" y="64"/>
                  </a:cubicBezTo>
                  <a:cubicBezTo>
                    <a:pt x="53" y="69"/>
                    <a:pt x="53" y="82"/>
                    <a:pt x="53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48" y="99"/>
                    <a:pt x="47" y="103"/>
                  </a:cubicBezTo>
                  <a:cubicBezTo>
                    <a:pt x="45" y="107"/>
                    <a:pt x="49" y="115"/>
                    <a:pt x="49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5"/>
                    <a:pt x="29" y="119"/>
                    <a:pt x="30" y="122"/>
                  </a:cubicBezTo>
                  <a:cubicBezTo>
                    <a:pt x="31" y="125"/>
                    <a:pt x="45" y="130"/>
                    <a:pt x="45" y="134"/>
                  </a:cubicBezTo>
                  <a:cubicBezTo>
                    <a:pt x="45" y="138"/>
                    <a:pt x="37" y="142"/>
                    <a:pt x="37" y="142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152"/>
                    <a:pt x="27" y="157"/>
                    <a:pt x="25" y="160"/>
                  </a:cubicBezTo>
                  <a:cubicBezTo>
                    <a:pt x="23" y="163"/>
                    <a:pt x="1" y="155"/>
                    <a:pt x="1" y="155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7" y="170"/>
                    <a:pt x="12" y="178"/>
                    <a:pt x="11" y="181"/>
                  </a:cubicBezTo>
                  <a:cubicBezTo>
                    <a:pt x="11" y="185"/>
                    <a:pt x="0" y="191"/>
                    <a:pt x="0" y="191"/>
                  </a:cubicBezTo>
                  <a:cubicBezTo>
                    <a:pt x="0" y="191"/>
                    <a:pt x="5" y="197"/>
                    <a:pt x="4" y="199"/>
                  </a:cubicBezTo>
                  <a:cubicBezTo>
                    <a:pt x="3" y="201"/>
                    <a:pt x="0" y="215"/>
                    <a:pt x="0" y="215"/>
                  </a:cubicBezTo>
                  <a:cubicBezTo>
                    <a:pt x="5" y="216"/>
                    <a:pt x="5" y="216"/>
                    <a:pt x="5" y="216"/>
                  </a:cubicBezTo>
                  <a:cubicBezTo>
                    <a:pt x="5" y="216"/>
                    <a:pt x="14" y="219"/>
                    <a:pt x="15" y="225"/>
                  </a:cubicBezTo>
                  <a:cubicBezTo>
                    <a:pt x="15" y="231"/>
                    <a:pt x="18" y="238"/>
                    <a:pt x="18" y="238"/>
                  </a:cubicBezTo>
                  <a:cubicBezTo>
                    <a:pt x="9" y="239"/>
                    <a:pt x="9" y="239"/>
                    <a:pt x="9" y="239"/>
                  </a:cubicBezTo>
                  <a:cubicBezTo>
                    <a:pt x="9" y="239"/>
                    <a:pt x="4" y="247"/>
                    <a:pt x="7" y="253"/>
                  </a:cubicBezTo>
                  <a:cubicBezTo>
                    <a:pt x="11" y="259"/>
                    <a:pt x="21" y="261"/>
                    <a:pt x="22" y="265"/>
                  </a:cubicBezTo>
                  <a:cubicBezTo>
                    <a:pt x="23" y="270"/>
                    <a:pt x="17" y="274"/>
                    <a:pt x="17" y="27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42C9249E-00F3-1118-8C0F-5C8BAE33E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-6608763" y="5308600"/>
              <a:ext cx="74613" cy="49213"/>
            </a:xfrm>
            <a:custGeom>
              <a:avLst/>
              <a:gdLst>
                <a:gd name="T0" fmla="*/ 5 w 20"/>
                <a:gd name="T1" fmla="*/ 13 h 13"/>
                <a:gd name="T2" fmla="*/ 18 w 20"/>
                <a:gd name="T3" fmla="*/ 10 h 13"/>
                <a:gd name="T4" fmla="*/ 20 w 20"/>
                <a:gd name="T5" fmla="*/ 10 h 13"/>
                <a:gd name="T6" fmla="*/ 19 w 20"/>
                <a:gd name="T7" fmla="*/ 1 h 13"/>
                <a:gd name="T8" fmla="*/ 5 w 20"/>
                <a:gd name="T9" fmla="*/ 1 h 13"/>
                <a:gd name="T10" fmla="*/ 0 w 20"/>
                <a:gd name="T11" fmla="*/ 2 h 13"/>
                <a:gd name="T12" fmla="*/ 5 w 2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5" y="13"/>
                  </a:moveTo>
                  <a:cubicBezTo>
                    <a:pt x="5" y="13"/>
                    <a:pt x="14" y="11"/>
                    <a:pt x="18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5" y="0"/>
                    <a:pt x="5" y="1"/>
                  </a:cubicBezTo>
                  <a:cubicBezTo>
                    <a:pt x="3" y="1"/>
                    <a:pt x="1" y="1"/>
                    <a:pt x="0" y="2"/>
                  </a:cubicBezTo>
                  <a:lnTo>
                    <a:pt x="5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5340F99C-2E2B-29F8-E662-FAD316016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-3321050" y="3406775"/>
              <a:ext cx="2813050" cy="1557338"/>
            </a:xfrm>
            <a:custGeom>
              <a:avLst/>
              <a:gdLst>
                <a:gd name="T0" fmla="*/ 51 w 750"/>
                <a:gd name="T1" fmla="*/ 223 h 415"/>
                <a:gd name="T2" fmla="*/ 79 w 750"/>
                <a:gd name="T3" fmla="*/ 232 h 415"/>
                <a:gd name="T4" fmla="*/ 132 w 750"/>
                <a:gd name="T5" fmla="*/ 230 h 415"/>
                <a:gd name="T6" fmla="*/ 166 w 750"/>
                <a:gd name="T7" fmla="*/ 227 h 415"/>
                <a:gd name="T8" fmla="*/ 209 w 750"/>
                <a:gd name="T9" fmla="*/ 209 h 415"/>
                <a:gd name="T10" fmla="*/ 243 w 750"/>
                <a:gd name="T11" fmla="*/ 208 h 415"/>
                <a:gd name="T12" fmla="*/ 274 w 750"/>
                <a:gd name="T13" fmla="*/ 225 h 415"/>
                <a:gd name="T14" fmla="*/ 296 w 750"/>
                <a:gd name="T15" fmla="*/ 259 h 415"/>
                <a:gd name="T16" fmla="*/ 311 w 750"/>
                <a:gd name="T17" fmla="*/ 278 h 415"/>
                <a:gd name="T18" fmla="*/ 317 w 750"/>
                <a:gd name="T19" fmla="*/ 310 h 415"/>
                <a:gd name="T20" fmla="*/ 304 w 750"/>
                <a:gd name="T21" fmla="*/ 321 h 415"/>
                <a:gd name="T22" fmla="*/ 283 w 750"/>
                <a:gd name="T23" fmla="*/ 356 h 415"/>
                <a:gd name="T24" fmla="*/ 281 w 750"/>
                <a:gd name="T25" fmla="*/ 370 h 415"/>
                <a:gd name="T26" fmla="*/ 323 w 750"/>
                <a:gd name="T27" fmla="*/ 353 h 415"/>
                <a:gd name="T28" fmla="*/ 391 w 750"/>
                <a:gd name="T29" fmla="*/ 301 h 415"/>
                <a:gd name="T30" fmla="*/ 436 w 750"/>
                <a:gd name="T31" fmla="*/ 299 h 415"/>
                <a:gd name="T32" fmla="*/ 420 w 750"/>
                <a:gd name="T33" fmla="*/ 310 h 415"/>
                <a:gd name="T34" fmla="*/ 488 w 750"/>
                <a:gd name="T35" fmla="*/ 324 h 415"/>
                <a:gd name="T36" fmla="*/ 499 w 750"/>
                <a:gd name="T37" fmla="*/ 381 h 415"/>
                <a:gd name="T38" fmla="*/ 542 w 750"/>
                <a:gd name="T39" fmla="*/ 396 h 415"/>
                <a:gd name="T40" fmla="*/ 591 w 750"/>
                <a:gd name="T41" fmla="*/ 385 h 415"/>
                <a:gd name="T42" fmla="*/ 622 w 750"/>
                <a:gd name="T43" fmla="*/ 361 h 415"/>
                <a:gd name="T44" fmla="*/ 553 w 750"/>
                <a:gd name="T45" fmla="*/ 352 h 415"/>
                <a:gd name="T46" fmla="*/ 503 w 750"/>
                <a:gd name="T47" fmla="*/ 328 h 415"/>
                <a:gd name="T48" fmla="*/ 538 w 750"/>
                <a:gd name="T49" fmla="*/ 322 h 415"/>
                <a:gd name="T50" fmla="*/ 588 w 750"/>
                <a:gd name="T51" fmla="*/ 297 h 415"/>
                <a:gd name="T52" fmla="*/ 679 w 750"/>
                <a:gd name="T53" fmla="*/ 273 h 415"/>
                <a:gd name="T54" fmla="*/ 703 w 750"/>
                <a:gd name="T55" fmla="*/ 231 h 415"/>
                <a:gd name="T56" fmla="*/ 727 w 750"/>
                <a:gd name="T57" fmla="*/ 189 h 415"/>
                <a:gd name="T58" fmla="*/ 742 w 750"/>
                <a:gd name="T59" fmla="*/ 166 h 415"/>
                <a:gd name="T60" fmla="*/ 709 w 750"/>
                <a:gd name="T61" fmla="*/ 136 h 415"/>
                <a:gd name="T62" fmla="*/ 662 w 750"/>
                <a:gd name="T63" fmla="*/ 119 h 415"/>
                <a:gd name="T64" fmla="*/ 620 w 750"/>
                <a:gd name="T65" fmla="*/ 100 h 415"/>
                <a:gd name="T66" fmla="*/ 578 w 750"/>
                <a:gd name="T67" fmla="*/ 106 h 415"/>
                <a:gd name="T68" fmla="*/ 540 w 750"/>
                <a:gd name="T69" fmla="*/ 99 h 415"/>
                <a:gd name="T70" fmla="*/ 482 w 750"/>
                <a:gd name="T71" fmla="*/ 56 h 415"/>
                <a:gd name="T72" fmla="*/ 486 w 750"/>
                <a:gd name="T73" fmla="*/ 26 h 415"/>
                <a:gd name="T74" fmla="*/ 431 w 750"/>
                <a:gd name="T75" fmla="*/ 1 h 415"/>
                <a:gd name="T76" fmla="*/ 398 w 750"/>
                <a:gd name="T77" fmla="*/ 16 h 415"/>
                <a:gd name="T78" fmla="*/ 327 w 750"/>
                <a:gd name="T79" fmla="*/ 53 h 415"/>
                <a:gd name="T80" fmla="*/ 273 w 750"/>
                <a:gd name="T81" fmla="*/ 39 h 415"/>
                <a:gd name="T82" fmla="*/ 247 w 750"/>
                <a:gd name="T83" fmla="*/ 46 h 415"/>
                <a:gd name="T84" fmla="*/ 224 w 750"/>
                <a:gd name="T85" fmla="*/ 38 h 415"/>
                <a:gd name="T86" fmla="*/ 202 w 750"/>
                <a:gd name="T87" fmla="*/ 40 h 415"/>
                <a:gd name="T88" fmla="*/ 157 w 750"/>
                <a:gd name="T89" fmla="*/ 28 h 415"/>
                <a:gd name="T90" fmla="*/ 103 w 750"/>
                <a:gd name="T91" fmla="*/ 27 h 415"/>
                <a:gd name="T92" fmla="*/ 47 w 750"/>
                <a:gd name="T93" fmla="*/ 40 h 415"/>
                <a:gd name="T94" fmla="*/ 75 w 750"/>
                <a:gd name="T95" fmla="*/ 76 h 415"/>
                <a:gd name="T96" fmla="*/ 58 w 750"/>
                <a:gd name="T97" fmla="*/ 103 h 415"/>
                <a:gd name="T98" fmla="*/ 30 w 750"/>
                <a:gd name="T99" fmla="*/ 174 h 415"/>
                <a:gd name="T100" fmla="*/ 1 w 750"/>
                <a:gd name="T101" fmla="*/ 19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0" h="415">
                  <a:moveTo>
                    <a:pt x="16" y="215"/>
                  </a:moveTo>
                  <a:cubicBezTo>
                    <a:pt x="22" y="216"/>
                    <a:pt x="38" y="223"/>
                    <a:pt x="38" y="223"/>
                  </a:cubicBezTo>
                  <a:cubicBezTo>
                    <a:pt x="38" y="223"/>
                    <a:pt x="47" y="223"/>
                    <a:pt x="51" y="223"/>
                  </a:cubicBezTo>
                  <a:cubicBezTo>
                    <a:pt x="55" y="223"/>
                    <a:pt x="57" y="230"/>
                    <a:pt x="57" y="230"/>
                  </a:cubicBezTo>
                  <a:cubicBezTo>
                    <a:pt x="73" y="227"/>
                    <a:pt x="73" y="227"/>
                    <a:pt x="73" y="227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79" y="232"/>
                    <a:pt x="94" y="224"/>
                    <a:pt x="100" y="225"/>
                  </a:cubicBezTo>
                  <a:cubicBezTo>
                    <a:pt x="106" y="226"/>
                    <a:pt x="112" y="245"/>
                    <a:pt x="122" y="242"/>
                  </a:cubicBezTo>
                  <a:cubicBezTo>
                    <a:pt x="132" y="239"/>
                    <a:pt x="132" y="230"/>
                    <a:pt x="132" y="230"/>
                  </a:cubicBezTo>
                  <a:cubicBezTo>
                    <a:pt x="149" y="233"/>
                    <a:pt x="149" y="233"/>
                    <a:pt x="149" y="233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6"/>
                    <a:pt x="156" y="227"/>
                    <a:pt x="166" y="227"/>
                  </a:cubicBezTo>
                  <a:cubicBezTo>
                    <a:pt x="176" y="227"/>
                    <a:pt x="174" y="209"/>
                    <a:pt x="191" y="212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203" y="210"/>
                    <a:pt x="209" y="209"/>
                  </a:cubicBezTo>
                  <a:cubicBezTo>
                    <a:pt x="215" y="208"/>
                    <a:pt x="215" y="203"/>
                    <a:pt x="224" y="202"/>
                  </a:cubicBezTo>
                  <a:cubicBezTo>
                    <a:pt x="233" y="201"/>
                    <a:pt x="239" y="210"/>
                    <a:pt x="239" y="210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8"/>
                    <a:pt x="239" y="213"/>
                    <a:pt x="248" y="213"/>
                  </a:cubicBezTo>
                  <a:cubicBezTo>
                    <a:pt x="257" y="213"/>
                    <a:pt x="264" y="210"/>
                    <a:pt x="269" y="214"/>
                  </a:cubicBezTo>
                  <a:cubicBezTo>
                    <a:pt x="274" y="218"/>
                    <a:pt x="274" y="225"/>
                    <a:pt x="274" y="225"/>
                  </a:cubicBezTo>
                  <a:cubicBezTo>
                    <a:pt x="274" y="225"/>
                    <a:pt x="283" y="219"/>
                    <a:pt x="294" y="227"/>
                  </a:cubicBezTo>
                  <a:cubicBezTo>
                    <a:pt x="305" y="235"/>
                    <a:pt x="296" y="244"/>
                    <a:pt x="296" y="244"/>
                  </a:cubicBezTo>
                  <a:cubicBezTo>
                    <a:pt x="296" y="244"/>
                    <a:pt x="293" y="259"/>
                    <a:pt x="296" y="259"/>
                  </a:cubicBezTo>
                  <a:cubicBezTo>
                    <a:pt x="299" y="259"/>
                    <a:pt x="308" y="257"/>
                    <a:pt x="308" y="257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3" y="262"/>
                    <a:pt x="304" y="276"/>
                    <a:pt x="311" y="278"/>
                  </a:cubicBezTo>
                  <a:cubicBezTo>
                    <a:pt x="318" y="280"/>
                    <a:pt x="331" y="277"/>
                    <a:pt x="332" y="284"/>
                  </a:cubicBezTo>
                  <a:cubicBezTo>
                    <a:pt x="333" y="291"/>
                    <a:pt x="334" y="305"/>
                    <a:pt x="334" y="305"/>
                  </a:cubicBezTo>
                  <a:cubicBezTo>
                    <a:pt x="334" y="305"/>
                    <a:pt x="324" y="309"/>
                    <a:pt x="317" y="310"/>
                  </a:cubicBezTo>
                  <a:cubicBezTo>
                    <a:pt x="310" y="311"/>
                    <a:pt x="304" y="303"/>
                    <a:pt x="304" y="303"/>
                  </a:cubicBezTo>
                  <a:cubicBezTo>
                    <a:pt x="304" y="303"/>
                    <a:pt x="287" y="303"/>
                    <a:pt x="288" y="307"/>
                  </a:cubicBezTo>
                  <a:cubicBezTo>
                    <a:pt x="289" y="311"/>
                    <a:pt x="304" y="321"/>
                    <a:pt x="304" y="321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5" y="330"/>
                    <a:pt x="279" y="338"/>
                    <a:pt x="279" y="342"/>
                  </a:cubicBezTo>
                  <a:cubicBezTo>
                    <a:pt x="279" y="346"/>
                    <a:pt x="283" y="356"/>
                    <a:pt x="283" y="356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3" y="353"/>
                    <a:pt x="264" y="348"/>
                    <a:pt x="264" y="345"/>
                  </a:cubicBezTo>
                  <a:cubicBezTo>
                    <a:pt x="263" y="350"/>
                    <a:pt x="263" y="367"/>
                    <a:pt x="281" y="370"/>
                  </a:cubicBezTo>
                  <a:cubicBezTo>
                    <a:pt x="302" y="373"/>
                    <a:pt x="298" y="359"/>
                    <a:pt x="310" y="360"/>
                  </a:cubicBezTo>
                  <a:cubicBezTo>
                    <a:pt x="319" y="361"/>
                    <a:pt x="323" y="357"/>
                    <a:pt x="325" y="355"/>
                  </a:cubicBezTo>
                  <a:cubicBezTo>
                    <a:pt x="324" y="353"/>
                    <a:pt x="323" y="353"/>
                    <a:pt x="323" y="353"/>
                  </a:cubicBezTo>
                  <a:cubicBezTo>
                    <a:pt x="323" y="353"/>
                    <a:pt x="340" y="346"/>
                    <a:pt x="348" y="340"/>
                  </a:cubicBezTo>
                  <a:cubicBezTo>
                    <a:pt x="357" y="334"/>
                    <a:pt x="370" y="310"/>
                    <a:pt x="370" y="310"/>
                  </a:cubicBezTo>
                  <a:cubicBezTo>
                    <a:pt x="391" y="301"/>
                    <a:pt x="391" y="301"/>
                    <a:pt x="391" y="301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11" y="295"/>
                    <a:pt x="411" y="295"/>
                    <a:pt x="411" y="295"/>
                  </a:cubicBezTo>
                  <a:cubicBezTo>
                    <a:pt x="411" y="295"/>
                    <a:pt x="433" y="299"/>
                    <a:pt x="436" y="299"/>
                  </a:cubicBezTo>
                  <a:cubicBezTo>
                    <a:pt x="439" y="299"/>
                    <a:pt x="447" y="293"/>
                    <a:pt x="447" y="293"/>
                  </a:cubicBezTo>
                  <a:cubicBezTo>
                    <a:pt x="435" y="309"/>
                    <a:pt x="435" y="309"/>
                    <a:pt x="435" y="309"/>
                  </a:cubicBezTo>
                  <a:cubicBezTo>
                    <a:pt x="435" y="309"/>
                    <a:pt x="417" y="303"/>
                    <a:pt x="420" y="310"/>
                  </a:cubicBezTo>
                  <a:cubicBezTo>
                    <a:pt x="423" y="317"/>
                    <a:pt x="443" y="322"/>
                    <a:pt x="443" y="322"/>
                  </a:cubicBezTo>
                  <a:cubicBezTo>
                    <a:pt x="475" y="323"/>
                    <a:pt x="475" y="323"/>
                    <a:pt x="475" y="323"/>
                  </a:cubicBezTo>
                  <a:cubicBezTo>
                    <a:pt x="488" y="324"/>
                    <a:pt x="488" y="324"/>
                    <a:pt x="488" y="324"/>
                  </a:cubicBezTo>
                  <a:cubicBezTo>
                    <a:pt x="495" y="335"/>
                    <a:pt x="495" y="335"/>
                    <a:pt x="495" y="335"/>
                  </a:cubicBezTo>
                  <a:cubicBezTo>
                    <a:pt x="495" y="335"/>
                    <a:pt x="449" y="361"/>
                    <a:pt x="452" y="364"/>
                  </a:cubicBezTo>
                  <a:cubicBezTo>
                    <a:pt x="455" y="367"/>
                    <a:pt x="497" y="368"/>
                    <a:pt x="499" y="381"/>
                  </a:cubicBezTo>
                  <a:cubicBezTo>
                    <a:pt x="501" y="395"/>
                    <a:pt x="489" y="409"/>
                    <a:pt x="494" y="411"/>
                  </a:cubicBezTo>
                  <a:cubicBezTo>
                    <a:pt x="500" y="413"/>
                    <a:pt x="521" y="415"/>
                    <a:pt x="521" y="415"/>
                  </a:cubicBezTo>
                  <a:cubicBezTo>
                    <a:pt x="521" y="415"/>
                    <a:pt x="535" y="396"/>
                    <a:pt x="542" y="396"/>
                  </a:cubicBezTo>
                  <a:cubicBezTo>
                    <a:pt x="550" y="396"/>
                    <a:pt x="553" y="402"/>
                    <a:pt x="563" y="396"/>
                  </a:cubicBezTo>
                  <a:cubicBezTo>
                    <a:pt x="573" y="390"/>
                    <a:pt x="571" y="378"/>
                    <a:pt x="578" y="377"/>
                  </a:cubicBezTo>
                  <a:cubicBezTo>
                    <a:pt x="585" y="376"/>
                    <a:pt x="591" y="385"/>
                    <a:pt x="591" y="385"/>
                  </a:cubicBezTo>
                  <a:cubicBezTo>
                    <a:pt x="614" y="381"/>
                    <a:pt x="614" y="381"/>
                    <a:pt x="614" y="381"/>
                  </a:cubicBezTo>
                  <a:cubicBezTo>
                    <a:pt x="616" y="370"/>
                    <a:pt x="616" y="370"/>
                    <a:pt x="616" y="370"/>
                  </a:cubicBezTo>
                  <a:cubicBezTo>
                    <a:pt x="622" y="361"/>
                    <a:pt x="622" y="361"/>
                    <a:pt x="622" y="361"/>
                  </a:cubicBezTo>
                  <a:cubicBezTo>
                    <a:pt x="622" y="361"/>
                    <a:pt x="608" y="355"/>
                    <a:pt x="602" y="361"/>
                  </a:cubicBezTo>
                  <a:cubicBezTo>
                    <a:pt x="596" y="367"/>
                    <a:pt x="572" y="368"/>
                    <a:pt x="572" y="368"/>
                  </a:cubicBezTo>
                  <a:cubicBezTo>
                    <a:pt x="572" y="368"/>
                    <a:pt x="554" y="362"/>
                    <a:pt x="553" y="352"/>
                  </a:cubicBezTo>
                  <a:cubicBezTo>
                    <a:pt x="552" y="342"/>
                    <a:pt x="540" y="343"/>
                    <a:pt x="540" y="343"/>
                  </a:cubicBezTo>
                  <a:cubicBezTo>
                    <a:pt x="528" y="330"/>
                    <a:pt x="528" y="330"/>
                    <a:pt x="528" y="330"/>
                  </a:cubicBezTo>
                  <a:cubicBezTo>
                    <a:pt x="503" y="328"/>
                    <a:pt x="503" y="328"/>
                    <a:pt x="503" y="328"/>
                  </a:cubicBezTo>
                  <a:cubicBezTo>
                    <a:pt x="496" y="320"/>
                    <a:pt x="496" y="320"/>
                    <a:pt x="496" y="320"/>
                  </a:cubicBezTo>
                  <a:cubicBezTo>
                    <a:pt x="512" y="319"/>
                    <a:pt x="512" y="319"/>
                    <a:pt x="512" y="319"/>
                  </a:cubicBezTo>
                  <a:cubicBezTo>
                    <a:pt x="512" y="319"/>
                    <a:pt x="531" y="323"/>
                    <a:pt x="538" y="322"/>
                  </a:cubicBezTo>
                  <a:cubicBezTo>
                    <a:pt x="544" y="320"/>
                    <a:pt x="559" y="308"/>
                    <a:pt x="559" y="308"/>
                  </a:cubicBezTo>
                  <a:cubicBezTo>
                    <a:pt x="565" y="313"/>
                    <a:pt x="565" y="313"/>
                    <a:pt x="565" y="313"/>
                  </a:cubicBezTo>
                  <a:cubicBezTo>
                    <a:pt x="565" y="313"/>
                    <a:pt x="579" y="300"/>
                    <a:pt x="588" y="297"/>
                  </a:cubicBezTo>
                  <a:cubicBezTo>
                    <a:pt x="598" y="294"/>
                    <a:pt x="624" y="293"/>
                    <a:pt x="624" y="293"/>
                  </a:cubicBezTo>
                  <a:cubicBezTo>
                    <a:pt x="652" y="271"/>
                    <a:pt x="652" y="271"/>
                    <a:pt x="652" y="271"/>
                  </a:cubicBezTo>
                  <a:cubicBezTo>
                    <a:pt x="652" y="271"/>
                    <a:pt x="667" y="278"/>
                    <a:pt x="679" y="273"/>
                  </a:cubicBezTo>
                  <a:cubicBezTo>
                    <a:pt x="676" y="248"/>
                    <a:pt x="676" y="248"/>
                    <a:pt x="676" y="248"/>
                  </a:cubicBezTo>
                  <a:cubicBezTo>
                    <a:pt x="676" y="248"/>
                    <a:pt x="689" y="248"/>
                    <a:pt x="692" y="244"/>
                  </a:cubicBezTo>
                  <a:cubicBezTo>
                    <a:pt x="695" y="240"/>
                    <a:pt x="703" y="231"/>
                    <a:pt x="703" y="231"/>
                  </a:cubicBezTo>
                  <a:cubicBezTo>
                    <a:pt x="703" y="231"/>
                    <a:pt x="726" y="233"/>
                    <a:pt x="738" y="229"/>
                  </a:cubicBezTo>
                  <a:cubicBezTo>
                    <a:pt x="750" y="225"/>
                    <a:pt x="742" y="212"/>
                    <a:pt x="741" y="206"/>
                  </a:cubicBezTo>
                  <a:cubicBezTo>
                    <a:pt x="740" y="200"/>
                    <a:pt x="728" y="192"/>
                    <a:pt x="727" y="189"/>
                  </a:cubicBezTo>
                  <a:cubicBezTo>
                    <a:pt x="726" y="186"/>
                    <a:pt x="743" y="188"/>
                    <a:pt x="744" y="182"/>
                  </a:cubicBezTo>
                  <a:cubicBezTo>
                    <a:pt x="745" y="176"/>
                    <a:pt x="728" y="173"/>
                    <a:pt x="728" y="173"/>
                  </a:cubicBezTo>
                  <a:cubicBezTo>
                    <a:pt x="742" y="166"/>
                    <a:pt x="742" y="166"/>
                    <a:pt x="742" y="166"/>
                  </a:cubicBezTo>
                  <a:cubicBezTo>
                    <a:pt x="742" y="166"/>
                    <a:pt x="741" y="159"/>
                    <a:pt x="740" y="149"/>
                  </a:cubicBezTo>
                  <a:cubicBezTo>
                    <a:pt x="739" y="139"/>
                    <a:pt x="722" y="145"/>
                    <a:pt x="722" y="145"/>
                  </a:cubicBezTo>
                  <a:cubicBezTo>
                    <a:pt x="709" y="136"/>
                    <a:pt x="709" y="136"/>
                    <a:pt x="709" y="136"/>
                  </a:cubicBezTo>
                  <a:cubicBezTo>
                    <a:pt x="709" y="136"/>
                    <a:pt x="707" y="130"/>
                    <a:pt x="700" y="128"/>
                  </a:cubicBezTo>
                  <a:cubicBezTo>
                    <a:pt x="693" y="126"/>
                    <a:pt x="679" y="128"/>
                    <a:pt x="679" y="128"/>
                  </a:cubicBezTo>
                  <a:cubicBezTo>
                    <a:pt x="679" y="128"/>
                    <a:pt x="666" y="119"/>
                    <a:pt x="662" y="119"/>
                  </a:cubicBezTo>
                  <a:cubicBezTo>
                    <a:pt x="658" y="119"/>
                    <a:pt x="646" y="125"/>
                    <a:pt x="646" y="125"/>
                  </a:cubicBezTo>
                  <a:cubicBezTo>
                    <a:pt x="646" y="125"/>
                    <a:pt x="643" y="120"/>
                    <a:pt x="637" y="116"/>
                  </a:cubicBezTo>
                  <a:cubicBezTo>
                    <a:pt x="631" y="112"/>
                    <a:pt x="629" y="101"/>
                    <a:pt x="620" y="100"/>
                  </a:cubicBezTo>
                  <a:cubicBezTo>
                    <a:pt x="611" y="99"/>
                    <a:pt x="615" y="109"/>
                    <a:pt x="615" y="109"/>
                  </a:cubicBezTo>
                  <a:cubicBezTo>
                    <a:pt x="615" y="109"/>
                    <a:pt x="606" y="103"/>
                    <a:pt x="595" y="104"/>
                  </a:cubicBezTo>
                  <a:cubicBezTo>
                    <a:pt x="584" y="105"/>
                    <a:pt x="586" y="110"/>
                    <a:pt x="578" y="106"/>
                  </a:cubicBezTo>
                  <a:cubicBezTo>
                    <a:pt x="570" y="102"/>
                    <a:pt x="562" y="98"/>
                    <a:pt x="562" y="98"/>
                  </a:cubicBezTo>
                  <a:cubicBezTo>
                    <a:pt x="544" y="102"/>
                    <a:pt x="544" y="102"/>
                    <a:pt x="544" y="102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3" y="70"/>
                    <a:pt x="533" y="70"/>
                    <a:pt x="533" y="70"/>
                  </a:cubicBezTo>
                  <a:cubicBezTo>
                    <a:pt x="505" y="58"/>
                    <a:pt x="505" y="58"/>
                    <a:pt x="505" y="58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1" y="45"/>
                    <a:pt x="481" y="45"/>
                    <a:pt x="481" y="45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33"/>
                    <a:pt x="484" y="32"/>
                    <a:pt x="486" y="26"/>
                  </a:cubicBezTo>
                  <a:cubicBezTo>
                    <a:pt x="488" y="20"/>
                    <a:pt x="467" y="14"/>
                    <a:pt x="467" y="1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31" y="1"/>
                    <a:pt x="431" y="1"/>
                    <a:pt x="431" y="1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02" y="3"/>
                    <a:pt x="402" y="3"/>
                    <a:pt x="402" y="3"/>
                  </a:cubicBezTo>
                  <a:cubicBezTo>
                    <a:pt x="402" y="3"/>
                    <a:pt x="406" y="12"/>
                    <a:pt x="398" y="16"/>
                  </a:cubicBezTo>
                  <a:cubicBezTo>
                    <a:pt x="390" y="20"/>
                    <a:pt x="356" y="12"/>
                    <a:pt x="349" y="12"/>
                  </a:cubicBezTo>
                  <a:cubicBezTo>
                    <a:pt x="342" y="12"/>
                    <a:pt x="326" y="37"/>
                    <a:pt x="326" y="37"/>
                  </a:cubicBezTo>
                  <a:cubicBezTo>
                    <a:pt x="326" y="37"/>
                    <a:pt x="336" y="50"/>
                    <a:pt x="327" y="53"/>
                  </a:cubicBezTo>
                  <a:cubicBezTo>
                    <a:pt x="318" y="56"/>
                    <a:pt x="304" y="47"/>
                    <a:pt x="304" y="47"/>
                  </a:cubicBezTo>
                  <a:cubicBezTo>
                    <a:pt x="304" y="47"/>
                    <a:pt x="293" y="50"/>
                    <a:pt x="285" y="51"/>
                  </a:cubicBezTo>
                  <a:cubicBezTo>
                    <a:pt x="277" y="52"/>
                    <a:pt x="285" y="40"/>
                    <a:pt x="273" y="39"/>
                  </a:cubicBezTo>
                  <a:cubicBezTo>
                    <a:pt x="261" y="38"/>
                    <a:pt x="262" y="48"/>
                    <a:pt x="262" y="48"/>
                  </a:cubicBezTo>
                  <a:cubicBezTo>
                    <a:pt x="252" y="40"/>
                    <a:pt x="252" y="40"/>
                    <a:pt x="252" y="40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67" y="28"/>
                    <a:pt x="157" y="28"/>
                  </a:cubicBezTo>
                  <a:cubicBezTo>
                    <a:pt x="147" y="28"/>
                    <a:pt x="147" y="20"/>
                    <a:pt x="147" y="20"/>
                  </a:cubicBezTo>
                  <a:cubicBezTo>
                    <a:pt x="147" y="20"/>
                    <a:pt x="120" y="19"/>
                    <a:pt x="117" y="20"/>
                  </a:cubicBezTo>
                  <a:cubicBezTo>
                    <a:pt x="114" y="21"/>
                    <a:pt x="103" y="27"/>
                    <a:pt x="103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6" y="37"/>
                    <a:pt x="68" y="42"/>
                  </a:cubicBezTo>
                  <a:cubicBezTo>
                    <a:pt x="60" y="47"/>
                    <a:pt x="47" y="40"/>
                    <a:pt x="47" y="40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7" y="55"/>
                    <a:pt x="60" y="64"/>
                  </a:cubicBezTo>
                  <a:cubicBezTo>
                    <a:pt x="63" y="73"/>
                    <a:pt x="75" y="76"/>
                    <a:pt x="75" y="76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74" y="92"/>
                    <a:pt x="76" y="97"/>
                  </a:cubicBezTo>
                  <a:cubicBezTo>
                    <a:pt x="78" y="102"/>
                    <a:pt x="58" y="103"/>
                    <a:pt x="58" y="103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8"/>
                    <a:pt x="23" y="148"/>
                    <a:pt x="22" y="158"/>
                  </a:cubicBezTo>
                  <a:cubicBezTo>
                    <a:pt x="21" y="168"/>
                    <a:pt x="30" y="174"/>
                    <a:pt x="30" y="174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13" y="180"/>
                    <a:pt x="11" y="186"/>
                  </a:cubicBezTo>
                  <a:cubicBezTo>
                    <a:pt x="9" y="192"/>
                    <a:pt x="1" y="194"/>
                    <a:pt x="1" y="19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" y="204"/>
                    <a:pt x="10" y="214"/>
                    <a:pt x="16" y="21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8696E8F7-059F-AF0D-2D20-1FE5C49BBA5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222625" y="2679700"/>
              <a:ext cx="1431925" cy="938213"/>
            </a:xfrm>
            <a:custGeom>
              <a:avLst/>
              <a:gdLst>
                <a:gd name="T0" fmla="*/ 19 w 382"/>
                <a:gd name="T1" fmla="*/ 225 h 250"/>
                <a:gd name="T2" fmla="*/ 42 w 382"/>
                <a:gd name="T3" fmla="*/ 236 h 250"/>
                <a:gd name="T4" fmla="*/ 77 w 382"/>
                <a:gd name="T5" fmla="*/ 221 h 250"/>
                <a:gd name="T6" fmla="*/ 121 w 382"/>
                <a:gd name="T7" fmla="*/ 214 h 250"/>
                <a:gd name="T8" fmla="*/ 146 w 382"/>
                <a:gd name="T9" fmla="*/ 222 h 250"/>
                <a:gd name="T10" fmla="*/ 176 w 382"/>
                <a:gd name="T11" fmla="*/ 234 h 250"/>
                <a:gd name="T12" fmla="*/ 193 w 382"/>
                <a:gd name="T13" fmla="*/ 239 h 250"/>
                <a:gd name="T14" fmla="*/ 205 w 382"/>
                <a:gd name="T15" fmla="*/ 237 h 250"/>
                <a:gd name="T16" fmla="*/ 221 w 382"/>
                <a:gd name="T17" fmla="*/ 240 h 250"/>
                <a:gd name="T18" fmla="*/ 236 w 382"/>
                <a:gd name="T19" fmla="*/ 242 h 250"/>
                <a:gd name="T20" fmla="*/ 259 w 382"/>
                <a:gd name="T21" fmla="*/ 245 h 250"/>
                <a:gd name="T22" fmla="*/ 301 w 382"/>
                <a:gd name="T23" fmla="*/ 247 h 250"/>
                <a:gd name="T24" fmla="*/ 323 w 382"/>
                <a:gd name="T25" fmla="*/ 206 h 250"/>
                <a:gd name="T26" fmla="*/ 344 w 382"/>
                <a:gd name="T27" fmla="*/ 191 h 250"/>
                <a:gd name="T28" fmla="*/ 328 w 382"/>
                <a:gd name="T29" fmla="*/ 151 h 250"/>
                <a:gd name="T30" fmla="*/ 365 w 382"/>
                <a:gd name="T31" fmla="*/ 155 h 250"/>
                <a:gd name="T32" fmla="*/ 368 w 382"/>
                <a:gd name="T33" fmla="*/ 131 h 250"/>
                <a:gd name="T34" fmla="*/ 340 w 382"/>
                <a:gd name="T35" fmla="*/ 118 h 250"/>
                <a:gd name="T36" fmla="*/ 318 w 382"/>
                <a:gd name="T37" fmla="*/ 96 h 250"/>
                <a:gd name="T38" fmla="*/ 294 w 382"/>
                <a:gd name="T39" fmla="*/ 66 h 250"/>
                <a:gd name="T40" fmla="*/ 290 w 382"/>
                <a:gd name="T41" fmla="*/ 44 h 250"/>
                <a:gd name="T42" fmla="*/ 260 w 382"/>
                <a:gd name="T43" fmla="*/ 9 h 250"/>
                <a:gd name="T44" fmla="*/ 236 w 382"/>
                <a:gd name="T45" fmla="*/ 11 h 250"/>
                <a:gd name="T46" fmla="*/ 204 w 382"/>
                <a:gd name="T47" fmla="*/ 11 h 250"/>
                <a:gd name="T48" fmla="*/ 176 w 382"/>
                <a:gd name="T49" fmla="*/ 0 h 250"/>
                <a:gd name="T50" fmla="*/ 157 w 382"/>
                <a:gd name="T51" fmla="*/ 19 h 250"/>
                <a:gd name="T52" fmla="*/ 119 w 382"/>
                <a:gd name="T53" fmla="*/ 31 h 250"/>
                <a:gd name="T54" fmla="*/ 120 w 382"/>
                <a:gd name="T55" fmla="*/ 52 h 250"/>
                <a:gd name="T56" fmla="*/ 111 w 382"/>
                <a:gd name="T57" fmla="*/ 60 h 250"/>
                <a:gd name="T58" fmla="*/ 98 w 382"/>
                <a:gd name="T59" fmla="*/ 77 h 250"/>
                <a:gd name="T60" fmla="*/ 96 w 382"/>
                <a:gd name="T61" fmla="*/ 104 h 250"/>
                <a:gd name="T62" fmla="*/ 72 w 382"/>
                <a:gd name="T63" fmla="*/ 103 h 250"/>
                <a:gd name="T64" fmla="*/ 60 w 382"/>
                <a:gd name="T65" fmla="*/ 103 h 250"/>
                <a:gd name="T66" fmla="*/ 40 w 382"/>
                <a:gd name="T67" fmla="*/ 113 h 250"/>
                <a:gd name="T68" fmla="*/ 6 w 382"/>
                <a:gd name="T69" fmla="*/ 113 h 250"/>
                <a:gd name="T70" fmla="*/ 25 w 382"/>
                <a:gd name="T71" fmla="*/ 145 h 250"/>
                <a:gd name="T72" fmla="*/ 27 w 382"/>
                <a:gd name="T73" fmla="*/ 173 h 250"/>
                <a:gd name="T74" fmla="*/ 12 w 382"/>
                <a:gd name="T75" fmla="*/ 190 h 250"/>
                <a:gd name="T76" fmla="*/ 20 w 382"/>
                <a:gd name="T77" fmla="*/ 20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2" h="250">
                  <a:moveTo>
                    <a:pt x="20" y="207"/>
                  </a:moveTo>
                  <a:cubicBezTo>
                    <a:pt x="22" y="211"/>
                    <a:pt x="19" y="225"/>
                    <a:pt x="19" y="225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6" y="236"/>
                    <a:pt x="35" y="240"/>
                    <a:pt x="42" y="236"/>
                  </a:cubicBezTo>
                  <a:cubicBezTo>
                    <a:pt x="50" y="231"/>
                    <a:pt x="51" y="221"/>
                    <a:pt x="51" y="221"/>
                  </a:cubicBezTo>
                  <a:cubicBezTo>
                    <a:pt x="77" y="221"/>
                    <a:pt x="77" y="221"/>
                    <a:pt x="77" y="221"/>
                  </a:cubicBezTo>
                  <a:cubicBezTo>
                    <a:pt x="77" y="221"/>
                    <a:pt x="88" y="215"/>
                    <a:pt x="91" y="214"/>
                  </a:cubicBezTo>
                  <a:cubicBezTo>
                    <a:pt x="94" y="213"/>
                    <a:pt x="121" y="214"/>
                    <a:pt x="121" y="214"/>
                  </a:cubicBezTo>
                  <a:cubicBezTo>
                    <a:pt x="121" y="214"/>
                    <a:pt x="121" y="222"/>
                    <a:pt x="131" y="222"/>
                  </a:cubicBezTo>
                  <a:cubicBezTo>
                    <a:pt x="141" y="222"/>
                    <a:pt x="146" y="222"/>
                    <a:pt x="146" y="222"/>
                  </a:cubicBezTo>
                  <a:cubicBezTo>
                    <a:pt x="165" y="225"/>
                    <a:pt x="165" y="225"/>
                    <a:pt x="165" y="225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81" y="231"/>
                    <a:pt x="181" y="231"/>
                    <a:pt x="181" y="231"/>
                  </a:cubicBezTo>
                  <a:cubicBezTo>
                    <a:pt x="193" y="239"/>
                    <a:pt x="193" y="239"/>
                    <a:pt x="193" y="239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205" y="237"/>
                    <a:pt x="205" y="237"/>
                    <a:pt x="205" y="237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2"/>
                    <a:pt x="235" y="232"/>
                    <a:pt x="247" y="233"/>
                  </a:cubicBezTo>
                  <a:cubicBezTo>
                    <a:pt x="259" y="234"/>
                    <a:pt x="251" y="246"/>
                    <a:pt x="259" y="245"/>
                  </a:cubicBezTo>
                  <a:cubicBezTo>
                    <a:pt x="267" y="244"/>
                    <a:pt x="278" y="241"/>
                    <a:pt x="278" y="241"/>
                  </a:cubicBezTo>
                  <a:cubicBezTo>
                    <a:pt x="278" y="241"/>
                    <a:pt x="292" y="250"/>
                    <a:pt x="301" y="247"/>
                  </a:cubicBezTo>
                  <a:cubicBezTo>
                    <a:pt x="310" y="244"/>
                    <a:pt x="300" y="231"/>
                    <a:pt x="300" y="231"/>
                  </a:cubicBezTo>
                  <a:cubicBezTo>
                    <a:pt x="300" y="231"/>
                    <a:pt x="316" y="206"/>
                    <a:pt x="323" y="206"/>
                  </a:cubicBezTo>
                  <a:cubicBezTo>
                    <a:pt x="326" y="206"/>
                    <a:pt x="337" y="208"/>
                    <a:pt x="347" y="209"/>
                  </a:cubicBezTo>
                  <a:cubicBezTo>
                    <a:pt x="346" y="201"/>
                    <a:pt x="346" y="191"/>
                    <a:pt x="344" y="191"/>
                  </a:cubicBezTo>
                  <a:cubicBezTo>
                    <a:pt x="341" y="190"/>
                    <a:pt x="341" y="176"/>
                    <a:pt x="341" y="176"/>
                  </a:cubicBezTo>
                  <a:cubicBezTo>
                    <a:pt x="341" y="176"/>
                    <a:pt x="314" y="154"/>
                    <a:pt x="328" y="151"/>
                  </a:cubicBezTo>
                  <a:cubicBezTo>
                    <a:pt x="342" y="148"/>
                    <a:pt x="344" y="154"/>
                    <a:pt x="344" y="154"/>
                  </a:cubicBezTo>
                  <a:cubicBezTo>
                    <a:pt x="344" y="154"/>
                    <a:pt x="357" y="162"/>
                    <a:pt x="365" y="155"/>
                  </a:cubicBezTo>
                  <a:cubicBezTo>
                    <a:pt x="373" y="148"/>
                    <a:pt x="382" y="139"/>
                    <a:pt x="382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68" y="131"/>
                    <a:pt x="376" y="122"/>
                    <a:pt x="363" y="119"/>
                  </a:cubicBezTo>
                  <a:cubicBezTo>
                    <a:pt x="350" y="116"/>
                    <a:pt x="340" y="118"/>
                    <a:pt x="340" y="118"/>
                  </a:cubicBezTo>
                  <a:cubicBezTo>
                    <a:pt x="338" y="103"/>
                    <a:pt x="338" y="103"/>
                    <a:pt x="338" y="103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5" y="75"/>
                    <a:pt x="307" y="73"/>
                  </a:cubicBezTo>
                  <a:cubicBezTo>
                    <a:pt x="299" y="71"/>
                    <a:pt x="294" y="66"/>
                    <a:pt x="294" y="66"/>
                  </a:cubicBezTo>
                  <a:cubicBezTo>
                    <a:pt x="298" y="54"/>
                    <a:pt x="298" y="54"/>
                    <a:pt x="298" y="54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90" y="44"/>
                    <a:pt x="304" y="30"/>
                    <a:pt x="293" y="25"/>
                  </a:cubicBezTo>
                  <a:cubicBezTo>
                    <a:pt x="282" y="20"/>
                    <a:pt x="260" y="9"/>
                    <a:pt x="260" y="9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4" y="11"/>
                    <a:pt x="203" y="4"/>
                    <a:pt x="195" y="3"/>
                  </a:cubicBezTo>
                  <a:cubicBezTo>
                    <a:pt x="187" y="2"/>
                    <a:pt x="176" y="0"/>
                    <a:pt x="176" y="0"/>
                  </a:cubicBezTo>
                  <a:cubicBezTo>
                    <a:pt x="176" y="0"/>
                    <a:pt x="162" y="16"/>
                    <a:pt x="162" y="13"/>
                  </a:cubicBezTo>
                  <a:cubicBezTo>
                    <a:pt x="162" y="10"/>
                    <a:pt x="157" y="19"/>
                    <a:pt x="157" y="19"/>
                  </a:cubicBezTo>
                  <a:cubicBezTo>
                    <a:pt x="157" y="19"/>
                    <a:pt x="146" y="13"/>
                    <a:pt x="141" y="13"/>
                  </a:cubicBezTo>
                  <a:cubicBezTo>
                    <a:pt x="136" y="13"/>
                    <a:pt x="121" y="26"/>
                    <a:pt x="119" y="31"/>
                  </a:cubicBezTo>
                  <a:cubicBezTo>
                    <a:pt x="117" y="36"/>
                    <a:pt x="133" y="46"/>
                    <a:pt x="133" y="46"/>
                  </a:cubicBezTo>
                  <a:cubicBezTo>
                    <a:pt x="133" y="46"/>
                    <a:pt x="126" y="52"/>
                    <a:pt x="120" y="52"/>
                  </a:cubicBezTo>
                  <a:cubicBezTo>
                    <a:pt x="114" y="52"/>
                    <a:pt x="107" y="47"/>
                    <a:pt x="107" y="47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98" y="55"/>
                    <a:pt x="96" y="62"/>
                  </a:cubicBezTo>
                  <a:cubicBezTo>
                    <a:pt x="94" y="69"/>
                    <a:pt x="98" y="77"/>
                    <a:pt x="98" y="77"/>
                  </a:cubicBezTo>
                  <a:cubicBezTo>
                    <a:pt x="98" y="77"/>
                    <a:pt x="86" y="76"/>
                    <a:pt x="91" y="84"/>
                  </a:cubicBezTo>
                  <a:cubicBezTo>
                    <a:pt x="96" y="92"/>
                    <a:pt x="103" y="103"/>
                    <a:pt x="96" y="104"/>
                  </a:cubicBezTo>
                  <a:cubicBezTo>
                    <a:pt x="89" y="105"/>
                    <a:pt x="100" y="96"/>
                    <a:pt x="90" y="96"/>
                  </a:cubicBezTo>
                  <a:cubicBezTo>
                    <a:pt x="80" y="96"/>
                    <a:pt x="72" y="103"/>
                    <a:pt x="72" y="10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38" y="107"/>
                    <a:pt x="30" y="108"/>
                  </a:cubicBezTo>
                  <a:cubicBezTo>
                    <a:pt x="22" y="109"/>
                    <a:pt x="6" y="113"/>
                    <a:pt x="6" y="113"/>
                  </a:cubicBezTo>
                  <a:cubicBezTo>
                    <a:pt x="6" y="113"/>
                    <a:pt x="14" y="126"/>
                    <a:pt x="14" y="131"/>
                  </a:cubicBezTo>
                  <a:cubicBezTo>
                    <a:pt x="14" y="136"/>
                    <a:pt x="25" y="145"/>
                    <a:pt x="25" y="145"/>
                  </a:cubicBezTo>
                  <a:cubicBezTo>
                    <a:pt x="25" y="145"/>
                    <a:pt x="33" y="157"/>
                    <a:pt x="31" y="161"/>
                  </a:cubicBezTo>
                  <a:cubicBezTo>
                    <a:pt x="29" y="165"/>
                    <a:pt x="27" y="173"/>
                    <a:pt x="27" y="173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3" y="178"/>
                    <a:pt x="15" y="190"/>
                    <a:pt x="12" y="190"/>
                  </a:cubicBezTo>
                  <a:cubicBezTo>
                    <a:pt x="9" y="190"/>
                    <a:pt x="0" y="188"/>
                    <a:pt x="2" y="194"/>
                  </a:cubicBezTo>
                  <a:cubicBezTo>
                    <a:pt x="4" y="200"/>
                    <a:pt x="18" y="203"/>
                    <a:pt x="20" y="20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531A0773-B581-DD1F-ADAC-991683F07A6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05213" y="2305050"/>
              <a:ext cx="1071563" cy="460375"/>
            </a:xfrm>
            <a:custGeom>
              <a:avLst/>
              <a:gdLst>
                <a:gd name="T0" fmla="*/ 5 w 286"/>
                <a:gd name="T1" fmla="*/ 97 h 123"/>
                <a:gd name="T2" fmla="*/ 18 w 286"/>
                <a:gd name="T3" fmla="*/ 92 h 123"/>
                <a:gd name="T4" fmla="*/ 51 w 286"/>
                <a:gd name="T5" fmla="*/ 86 h 123"/>
                <a:gd name="T6" fmla="*/ 65 w 286"/>
                <a:gd name="T7" fmla="*/ 83 h 123"/>
                <a:gd name="T8" fmla="*/ 78 w 286"/>
                <a:gd name="T9" fmla="*/ 90 h 123"/>
                <a:gd name="T10" fmla="*/ 86 w 286"/>
                <a:gd name="T11" fmla="*/ 88 h 123"/>
                <a:gd name="T12" fmla="*/ 109 w 286"/>
                <a:gd name="T13" fmla="*/ 94 h 123"/>
                <a:gd name="T14" fmla="*/ 118 w 286"/>
                <a:gd name="T15" fmla="*/ 89 h 123"/>
                <a:gd name="T16" fmla="*/ 133 w 286"/>
                <a:gd name="T17" fmla="*/ 93 h 123"/>
                <a:gd name="T18" fmla="*/ 150 w 286"/>
                <a:gd name="T19" fmla="*/ 85 h 123"/>
                <a:gd name="T20" fmla="*/ 162 w 286"/>
                <a:gd name="T21" fmla="*/ 98 h 123"/>
                <a:gd name="T22" fmla="*/ 189 w 286"/>
                <a:gd name="T23" fmla="*/ 101 h 123"/>
                <a:gd name="T24" fmla="*/ 200 w 286"/>
                <a:gd name="T25" fmla="*/ 111 h 123"/>
                <a:gd name="T26" fmla="*/ 215 w 286"/>
                <a:gd name="T27" fmla="*/ 119 h 123"/>
                <a:gd name="T28" fmla="*/ 227 w 286"/>
                <a:gd name="T29" fmla="*/ 123 h 123"/>
                <a:gd name="T30" fmla="*/ 243 w 286"/>
                <a:gd name="T31" fmla="*/ 113 h 123"/>
                <a:gd name="T32" fmla="*/ 259 w 286"/>
                <a:gd name="T33" fmla="*/ 119 h 123"/>
                <a:gd name="T34" fmla="*/ 264 w 286"/>
                <a:gd name="T35" fmla="*/ 113 h 123"/>
                <a:gd name="T36" fmla="*/ 278 w 286"/>
                <a:gd name="T37" fmla="*/ 100 h 123"/>
                <a:gd name="T38" fmla="*/ 286 w 286"/>
                <a:gd name="T39" fmla="*/ 101 h 123"/>
                <a:gd name="T40" fmla="*/ 280 w 286"/>
                <a:gd name="T41" fmla="*/ 82 h 123"/>
                <a:gd name="T42" fmla="*/ 268 w 286"/>
                <a:gd name="T43" fmla="*/ 65 h 123"/>
                <a:gd name="T44" fmla="*/ 255 w 286"/>
                <a:gd name="T45" fmla="*/ 61 h 123"/>
                <a:gd name="T46" fmla="*/ 256 w 286"/>
                <a:gd name="T47" fmla="*/ 52 h 123"/>
                <a:gd name="T48" fmla="*/ 268 w 286"/>
                <a:gd name="T49" fmla="*/ 45 h 123"/>
                <a:gd name="T50" fmla="*/ 246 w 286"/>
                <a:gd name="T51" fmla="*/ 30 h 123"/>
                <a:gd name="T52" fmla="*/ 238 w 286"/>
                <a:gd name="T53" fmla="*/ 31 h 123"/>
                <a:gd name="T54" fmla="*/ 225 w 286"/>
                <a:gd name="T55" fmla="*/ 26 h 123"/>
                <a:gd name="T56" fmla="*/ 214 w 286"/>
                <a:gd name="T57" fmla="*/ 32 h 123"/>
                <a:gd name="T58" fmla="*/ 194 w 286"/>
                <a:gd name="T59" fmla="*/ 20 h 123"/>
                <a:gd name="T60" fmla="*/ 166 w 286"/>
                <a:gd name="T61" fmla="*/ 3 h 123"/>
                <a:gd name="T62" fmla="*/ 145 w 286"/>
                <a:gd name="T63" fmla="*/ 4 h 123"/>
                <a:gd name="T64" fmla="*/ 124 w 286"/>
                <a:gd name="T65" fmla="*/ 10 h 123"/>
                <a:gd name="T66" fmla="*/ 120 w 286"/>
                <a:gd name="T67" fmla="*/ 10 h 123"/>
                <a:gd name="T68" fmla="*/ 119 w 286"/>
                <a:gd name="T69" fmla="*/ 12 h 123"/>
                <a:gd name="T70" fmla="*/ 123 w 286"/>
                <a:gd name="T71" fmla="*/ 55 h 123"/>
                <a:gd name="T72" fmla="*/ 86 w 286"/>
                <a:gd name="T73" fmla="*/ 52 h 123"/>
                <a:gd name="T74" fmla="*/ 79 w 286"/>
                <a:gd name="T75" fmla="*/ 37 h 123"/>
                <a:gd name="T76" fmla="*/ 56 w 286"/>
                <a:gd name="T77" fmla="*/ 18 h 123"/>
                <a:gd name="T78" fmla="*/ 21 w 286"/>
                <a:gd name="T79" fmla="*/ 30 h 123"/>
                <a:gd name="T80" fmla="*/ 16 w 286"/>
                <a:gd name="T81" fmla="*/ 46 h 123"/>
                <a:gd name="T82" fmla="*/ 0 w 286"/>
                <a:gd name="T83" fmla="*/ 69 h 123"/>
                <a:gd name="T84" fmla="*/ 6 w 286"/>
                <a:gd name="T85" fmla="*/ 104 h 123"/>
                <a:gd name="T86" fmla="*/ 5 w 286"/>
                <a:gd name="T87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123">
                  <a:moveTo>
                    <a:pt x="5" y="97"/>
                  </a:moveTo>
                  <a:cubicBezTo>
                    <a:pt x="8" y="95"/>
                    <a:pt x="12" y="93"/>
                    <a:pt x="18" y="92"/>
                  </a:cubicBezTo>
                  <a:cubicBezTo>
                    <a:pt x="38" y="89"/>
                    <a:pt x="45" y="89"/>
                    <a:pt x="51" y="86"/>
                  </a:cubicBezTo>
                  <a:cubicBezTo>
                    <a:pt x="57" y="83"/>
                    <a:pt x="59" y="81"/>
                    <a:pt x="65" y="83"/>
                  </a:cubicBezTo>
                  <a:cubicBezTo>
                    <a:pt x="71" y="85"/>
                    <a:pt x="78" y="90"/>
                    <a:pt x="78" y="90"/>
                  </a:cubicBezTo>
                  <a:cubicBezTo>
                    <a:pt x="78" y="90"/>
                    <a:pt x="83" y="89"/>
                    <a:pt x="86" y="88"/>
                  </a:cubicBezTo>
                  <a:cubicBezTo>
                    <a:pt x="89" y="87"/>
                    <a:pt x="109" y="94"/>
                    <a:pt x="109" y="94"/>
                  </a:cubicBezTo>
                  <a:cubicBezTo>
                    <a:pt x="109" y="94"/>
                    <a:pt x="113" y="89"/>
                    <a:pt x="118" y="89"/>
                  </a:cubicBezTo>
                  <a:cubicBezTo>
                    <a:pt x="123" y="89"/>
                    <a:pt x="125" y="93"/>
                    <a:pt x="133" y="93"/>
                  </a:cubicBezTo>
                  <a:cubicBezTo>
                    <a:pt x="141" y="93"/>
                    <a:pt x="144" y="85"/>
                    <a:pt x="150" y="85"/>
                  </a:cubicBezTo>
                  <a:cubicBezTo>
                    <a:pt x="156" y="85"/>
                    <a:pt x="162" y="98"/>
                    <a:pt x="162" y="98"/>
                  </a:cubicBezTo>
                  <a:cubicBezTo>
                    <a:pt x="162" y="98"/>
                    <a:pt x="183" y="99"/>
                    <a:pt x="189" y="101"/>
                  </a:cubicBezTo>
                  <a:cubicBezTo>
                    <a:pt x="195" y="103"/>
                    <a:pt x="200" y="111"/>
                    <a:pt x="200" y="111"/>
                  </a:cubicBezTo>
                  <a:cubicBezTo>
                    <a:pt x="215" y="119"/>
                    <a:pt x="215" y="119"/>
                    <a:pt x="215" y="119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33" y="118"/>
                    <a:pt x="240" y="113"/>
                    <a:pt x="243" y="113"/>
                  </a:cubicBezTo>
                  <a:cubicBezTo>
                    <a:pt x="248" y="113"/>
                    <a:pt x="259" y="119"/>
                    <a:pt x="259" y="119"/>
                  </a:cubicBezTo>
                  <a:cubicBezTo>
                    <a:pt x="259" y="119"/>
                    <a:pt x="264" y="110"/>
                    <a:pt x="264" y="113"/>
                  </a:cubicBezTo>
                  <a:cubicBezTo>
                    <a:pt x="264" y="116"/>
                    <a:pt x="278" y="100"/>
                    <a:pt x="278" y="100"/>
                  </a:cubicBezTo>
                  <a:cubicBezTo>
                    <a:pt x="278" y="100"/>
                    <a:pt x="282" y="101"/>
                    <a:pt x="286" y="101"/>
                  </a:cubicBezTo>
                  <a:cubicBezTo>
                    <a:pt x="286" y="97"/>
                    <a:pt x="286" y="87"/>
                    <a:pt x="280" y="82"/>
                  </a:cubicBezTo>
                  <a:cubicBezTo>
                    <a:pt x="273" y="76"/>
                    <a:pt x="268" y="65"/>
                    <a:pt x="268" y="65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52"/>
                    <a:pt x="269" y="50"/>
                    <a:pt x="268" y="45"/>
                  </a:cubicBezTo>
                  <a:cubicBezTo>
                    <a:pt x="267" y="40"/>
                    <a:pt x="246" y="30"/>
                    <a:pt x="246" y="30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1"/>
                    <a:pt x="228" y="27"/>
                    <a:pt x="225" y="26"/>
                  </a:cubicBezTo>
                  <a:cubicBezTo>
                    <a:pt x="222" y="25"/>
                    <a:pt x="220" y="32"/>
                    <a:pt x="214" y="32"/>
                  </a:cubicBezTo>
                  <a:cubicBezTo>
                    <a:pt x="208" y="32"/>
                    <a:pt x="205" y="29"/>
                    <a:pt x="194" y="20"/>
                  </a:cubicBezTo>
                  <a:cubicBezTo>
                    <a:pt x="183" y="11"/>
                    <a:pt x="181" y="6"/>
                    <a:pt x="166" y="3"/>
                  </a:cubicBezTo>
                  <a:cubicBezTo>
                    <a:pt x="151" y="0"/>
                    <a:pt x="145" y="4"/>
                    <a:pt x="145" y="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36" y="55"/>
                    <a:pt x="123" y="55"/>
                  </a:cubicBezTo>
                  <a:cubicBezTo>
                    <a:pt x="110" y="55"/>
                    <a:pt x="86" y="52"/>
                    <a:pt x="86" y="52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24" y="23"/>
                    <a:pt x="21" y="30"/>
                  </a:cubicBezTo>
                  <a:cubicBezTo>
                    <a:pt x="18" y="37"/>
                    <a:pt x="16" y="46"/>
                    <a:pt x="16" y="46"/>
                  </a:cubicBezTo>
                  <a:cubicBezTo>
                    <a:pt x="16" y="46"/>
                    <a:pt x="0" y="64"/>
                    <a:pt x="0" y="69"/>
                  </a:cubicBezTo>
                  <a:cubicBezTo>
                    <a:pt x="0" y="74"/>
                    <a:pt x="6" y="104"/>
                    <a:pt x="6" y="104"/>
                  </a:cubicBezTo>
                  <a:cubicBezTo>
                    <a:pt x="6" y="104"/>
                    <a:pt x="5" y="101"/>
                    <a:pt x="5" y="9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FFFCBAEA-6067-0FFE-DD8D-397520F1231E}"/>
                </a:ext>
              </a:extLst>
            </p:cNvPr>
            <p:cNvSpPr>
              <a:spLocks/>
            </p:cNvSpPr>
            <p:nvPr/>
          </p:nvSpPr>
          <p:spPr bwMode="gray">
            <a:xfrm>
              <a:off x="-3822700" y="177800"/>
              <a:ext cx="1582738" cy="1800225"/>
            </a:xfrm>
            <a:custGeom>
              <a:avLst/>
              <a:gdLst>
                <a:gd name="T0" fmla="*/ 88 w 422"/>
                <a:gd name="T1" fmla="*/ 64 h 480"/>
                <a:gd name="T2" fmla="*/ 64 w 422"/>
                <a:gd name="T3" fmla="*/ 59 h 480"/>
                <a:gd name="T4" fmla="*/ 40 w 422"/>
                <a:gd name="T5" fmla="*/ 47 h 480"/>
                <a:gd name="T6" fmla="*/ 16 w 422"/>
                <a:gd name="T7" fmla="*/ 36 h 480"/>
                <a:gd name="T8" fmla="*/ 2 w 422"/>
                <a:gd name="T9" fmla="*/ 40 h 480"/>
                <a:gd name="T10" fmla="*/ 17 w 422"/>
                <a:gd name="T11" fmla="*/ 56 h 480"/>
                <a:gd name="T12" fmla="*/ 48 w 422"/>
                <a:gd name="T13" fmla="*/ 72 h 480"/>
                <a:gd name="T14" fmla="*/ 92 w 422"/>
                <a:gd name="T15" fmla="*/ 85 h 480"/>
                <a:gd name="T16" fmla="*/ 103 w 422"/>
                <a:gd name="T17" fmla="*/ 114 h 480"/>
                <a:gd name="T18" fmla="*/ 107 w 422"/>
                <a:gd name="T19" fmla="*/ 132 h 480"/>
                <a:gd name="T20" fmla="*/ 113 w 422"/>
                <a:gd name="T21" fmla="*/ 165 h 480"/>
                <a:gd name="T22" fmla="*/ 138 w 422"/>
                <a:gd name="T23" fmla="*/ 204 h 480"/>
                <a:gd name="T24" fmla="*/ 179 w 422"/>
                <a:gd name="T25" fmla="*/ 217 h 480"/>
                <a:gd name="T26" fmla="*/ 167 w 422"/>
                <a:gd name="T27" fmla="*/ 234 h 480"/>
                <a:gd name="T28" fmla="*/ 119 w 422"/>
                <a:gd name="T29" fmla="*/ 283 h 480"/>
                <a:gd name="T30" fmla="*/ 81 w 422"/>
                <a:gd name="T31" fmla="*/ 309 h 480"/>
                <a:gd name="T32" fmla="*/ 45 w 422"/>
                <a:gd name="T33" fmla="*/ 336 h 480"/>
                <a:gd name="T34" fmla="*/ 49 w 422"/>
                <a:gd name="T35" fmla="*/ 364 h 480"/>
                <a:gd name="T36" fmla="*/ 62 w 422"/>
                <a:gd name="T37" fmla="*/ 393 h 480"/>
                <a:gd name="T38" fmla="*/ 71 w 422"/>
                <a:gd name="T39" fmla="*/ 452 h 480"/>
                <a:gd name="T40" fmla="*/ 114 w 422"/>
                <a:gd name="T41" fmla="*/ 460 h 480"/>
                <a:gd name="T42" fmla="*/ 180 w 422"/>
                <a:gd name="T43" fmla="*/ 475 h 480"/>
                <a:gd name="T44" fmla="*/ 222 w 422"/>
                <a:gd name="T45" fmla="*/ 465 h 480"/>
                <a:gd name="T46" fmla="*/ 304 w 422"/>
                <a:gd name="T47" fmla="*/ 451 h 480"/>
                <a:gd name="T48" fmla="*/ 305 w 422"/>
                <a:gd name="T49" fmla="*/ 441 h 480"/>
                <a:gd name="T50" fmla="*/ 382 w 422"/>
                <a:gd name="T51" fmla="*/ 381 h 480"/>
                <a:gd name="T52" fmla="*/ 421 w 422"/>
                <a:gd name="T53" fmla="*/ 340 h 480"/>
                <a:gd name="T54" fmla="*/ 360 w 422"/>
                <a:gd name="T55" fmla="*/ 295 h 480"/>
                <a:gd name="T56" fmla="*/ 368 w 422"/>
                <a:gd name="T57" fmla="*/ 265 h 480"/>
                <a:gd name="T58" fmla="*/ 359 w 422"/>
                <a:gd name="T59" fmla="*/ 247 h 480"/>
                <a:gd name="T60" fmla="*/ 339 w 422"/>
                <a:gd name="T61" fmla="*/ 228 h 480"/>
                <a:gd name="T62" fmla="*/ 337 w 422"/>
                <a:gd name="T63" fmla="*/ 202 h 480"/>
                <a:gd name="T64" fmla="*/ 312 w 422"/>
                <a:gd name="T65" fmla="*/ 156 h 480"/>
                <a:gd name="T66" fmla="*/ 316 w 422"/>
                <a:gd name="T67" fmla="*/ 133 h 480"/>
                <a:gd name="T68" fmla="*/ 312 w 422"/>
                <a:gd name="T69" fmla="*/ 98 h 480"/>
                <a:gd name="T70" fmla="*/ 275 w 422"/>
                <a:gd name="T71" fmla="*/ 82 h 480"/>
                <a:gd name="T72" fmla="*/ 282 w 422"/>
                <a:gd name="T73" fmla="*/ 62 h 480"/>
                <a:gd name="T74" fmla="*/ 280 w 422"/>
                <a:gd name="T75" fmla="*/ 36 h 480"/>
                <a:gd name="T76" fmla="*/ 271 w 422"/>
                <a:gd name="T77" fmla="*/ 13 h 480"/>
                <a:gd name="T78" fmla="*/ 240 w 422"/>
                <a:gd name="T79" fmla="*/ 1 h 480"/>
                <a:gd name="T80" fmla="*/ 198 w 422"/>
                <a:gd name="T81" fmla="*/ 5 h 480"/>
                <a:gd name="T82" fmla="*/ 173 w 422"/>
                <a:gd name="T83" fmla="*/ 30 h 480"/>
                <a:gd name="T84" fmla="*/ 157 w 422"/>
                <a:gd name="T85" fmla="*/ 50 h 480"/>
                <a:gd name="T86" fmla="*/ 123 w 422"/>
                <a:gd name="T87" fmla="*/ 5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2" h="480">
                  <a:moveTo>
                    <a:pt x="107" y="59"/>
                  </a:moveTo>
                  <a:cubicBezTo>
                    <a:pt x="107" y="59"/>
                    <a:pt x="98" y="67"/>
                    <a:pt x="88" y="64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0"/>
                    <a:pt x="64" y="59"/>
                  </a:cubicBezTo>
                  <a:cubicBezTo>
                    <a:pt x="50" y="58"/>
                    <a:pt x="49" y="48"/>
                    <a:pt x="4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31" y="33"/>
                    <a:pt x="27" y="33"/>
                  </a:cubicBezTo>
                  <a:cubicBezTo>
                    <a:pt x="23" y="33"/>
                    <a:pt x="16" y="36"/>
                    <a:pt x="16" y="3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7" y="52"/>
                    <a:pt x="17" y="56"/>
                  </a:cubicBezTo>
                  <a:cubicBezTo>
                    <a:pt x="27" y="60"/>
                    <a:pt x="40" y="64"/>
                    <a:pt x="40" y="64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110" y="90"/>
                    <a:pt x="109" y="95"/>
                  </a:cubicBezTo>
                  <a:cubicBezTo>
                    <a:pt x="108" y="100"/>
                    <a:pt x="103" y="114"/>
                    <a:pt x="103" y="114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11" y="157"/>
                    <a:pt x="113" y="165"/>
                  </a:cubicBezTo>
                  <a:cubicBezTo>
                    <a:pt x="115" y="173"/>
                    <a:pt x="130" y="183"/>
                    <a:pt x="130" y="183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8"/>
                    <a:pt x="177" y="205"/>
                    <a:pt x="179" y="217"/>
                  </a:cubicBezTo>
                  <a:cubicBezTo>
                    <a:pt x="181" y="229"/>
                    <a:pt x="182" y="239"/>
                    <a:pt x="182" y="239"/>
                  </a:cubicBezTo>
                  <a:cubicBezTo>
                    <a:pt x="182" y="239"/>
                    <a:pt x="170" y="233"/>
                    <a:pt x="167" y="234"/>
                  </a:cubicBezTo>
                  <a:cubicBezTo>
                    <a:pt x="164" y="235"/>
                    <a:pt x="142" y="260"/>
                    <a:pt x="142" y="260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6" y="288"/>
                    <a:pt x="81" y="300"/>
                    <a:pt x="81" y="309"/>
                  </a:cubicBezTo>
                  <a:cubicBezTo>
                    <a:pt x="81" y="318"/>
                    <a:pt x="61" y="318"/>
                    <a:pt x="61" y="318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5" y="336"/>
                    <a:pt x="41" y="348"/>
                    <a:pt x="43" y="352"/>
                  </a:cubicBezTo>
                  <a:cubicBezTo>
                    <a:pt x="45" y="356"/>
                    <a:pt x="49" y="364"/>
                    <a:pt x="49" y="364"/>
                  </a:cubicBezTo>
                  <a:cubicBezTo>
                    <a:pt x="47" y="380"/>
                    <a:pt x="47" y="380"/>
                    <a:pt x="47" y="380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2" y="393"/>
                    <a:pt x="52" y="425"/>
                    <a:pt x="56" y="434"/>
                  </a:cubicBezTo>
                  <a:cubicBezTo>
                    <a:pt x="60" y="443"/>
                    <a:pt x="71" y="452"/>
                    <a:pt x="71" y="452"/>
                  </a:cubicBezTo>
                  <a:cubicBezTo>
                    <a:pt x="86" y="463"/>
                    <a:pt x="86" y="463"/>
                    <a:pt x="86" y="463"/>
                  </a:cubicBezTo>
                  <a:cubicBezTo>
                    <a:pt x="114" y="460"/>
                    <a:pt x="114" y="460"/>
                    <a:pt x="114" y="460"/>
                  </a:cubicBezTo>
                  <a:cubicBezTo>
                    <a:pt x="114" y="460"/>
                    <a:pt x="105" y="476"/>
                    <a:pt x="125" y="478"/>
                  </a:cubicBezTo>
                  <a:cubicBezTo>
                    <a:pt x="145" y="480"/>
                    <a:pt x="180" y="475"/>
                    <a:pt x="180" y="47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222" y="465"/>
                    <a:pt x="222" y="465"/>
                    <a:pt x="222" y="465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05" y="441"/>
                    <a:pt x="305" y="441"/>
                    <a:pt x="305" y="441"/>
                  </a:cubicBezTo>
                  <a:cubicBezTo>
                    <a:pt x="305" y="441"/>
                    <a:pt x="346" y="417"/>
                    <a:pt x="350" y="412"/>
                  </a:cubicBezTo>
                  <a:cubicBezTo>
                    <a:pt x="354" y="407"/>
                    <a:pt x="382" y="381"/>
                    <a:pt x="382" y="381"/>
                  </a:cubicBezTo>
                  <a:cubicBezTo>
                    <a:pt x="382" y="381"/>
                    <a:pt x="403" y="369"/>
                    <a:pt x="407" y="362"/>
                  </a:cubicBezTo>
                  <a:cubicBezTo>
                    <a:pt x="411" y="355"/>
                    <a:pt x="420" y="348"/>
                    <a:pt x="421" y="340"/>
                  </a:cubicBezTo>
                  <a:cubicBezTo>
                    <a:pt x="422" y="332"/>
                    <a:pt x="399" y="313"/>
                    <a:pt x="399" y="313"/>
                  </a:cubicBezTo>
                  <a:cubicBezTo>
                    <a:pt x="360" y="295"/>
                    <a:pt x="360" y="295"/>
                    <a:pt x="360" y="295"/>
                  </a:cubicBezTo>
                  <a:cubicBezTo>
                    <a:pt x="360" y="295"/>
                    <a:pt x="381" y="281"/>
                    <a:pt x="380" y="277"/>
                  </a:cubicBezTo>
                  <a:cubicBezTo>
                    <a:pt x="379" y="273"/>
                    <a:pt x="368" y="265"/>
                    <a:pt x="368" y="265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53" y="262"/>
                    <a:pt x="360" y="251"/>
                    <a:pt x="359" y="247"/>
                  </a:cubicBezTo>
                  <a:cubicBezTo>
                    <a:pt x="358" y="243"/>
                    <a:pt x="339" y="238"/>
                    <a:pt x="339" y="238"/>
                  </a:cubicBezTo>
                  <a:cubicBezTo>
                    <a:pt x="339" y="228"/>
                    <a:pt x="339" y="228"/>
                    <a:pt x="339" y="228"/>
                  </a:cubicBezTo>
                  <a:cubicBezTo>
                    <a:pt x="332" y="222"/>
                    <a:pt x="332" y="222"/>
                    <a:pt x="332" y="222"/>
                  </a:cubicBezTo>
                  <a:cubicBezTo>
                    <a:pt x="337" y="202"/>
                    <a:pt x="337" y="202"/>
                    <a:pt x="337" y="202"/>
                  </a:cubicBezTo>
                  <a:cubicBezTo>
                    <a:pt x="337" y="202"/>
                    <a:pt x="365" y="208"/>
                    <a:pt x="359" y="198"/>
                  </a:cubicBezTo>
                  <a:cubicBezTo>
                    <a:pt x="353" y="188"/>
                    <a:pt x="312" y="156"/>
                    <a:pt x="312" y="156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316" y="138"/>
                    <a:pt x="316" y="133"/>
                  </a:cubicBezTo>
                  <a:cubicBezTo>
                    <a:pt x="316" y="128"/>
                    <a:pt x="340" y="126"/>
                    <a:pt x="331" y="116"/>
                  </a:cubicBezTo>
                  <a:cubicBezTo>
                    <a:pt x="322" y="106"/>
                    <a:pt x="316" y="103"/>
                    <a:pt x="312" y="98"/>
                  </a:cubicBezTo>
                  <a:cubicBezTo>
                    <a:pt x="308" y="93"/>
                    <a:pt x="303" y="86"/>
                    <a:pt x="297" y="86"/>
                  </a:cubicBezTo>
                  <a:cubicBezTo>
                    <a:pt x="291" y="86"/>
                    <a:pt x="277" y="94"/>
                    <a:pt x="275" y="82"/>
                  </a:cubicBezTo>
                  <a:cubicBezTo>
                    <a:pt x="273" y="70"/>
                    <a:pt x="270" y="67"/>
                    <a:pt x="270" y="67"/>
                  </a:cubicBezTo>
                  <a:cubicBezTo>
                    <a:pt x="270" y="67"/>
                    <a:pt x="283" y="65"/>
                    <a:pt x="282" y="62"/>
                  </a:cubicBezTo>
                  <a:cubicBezTo>
                    <a:pt x="281" y="59"/>
                    <a:pt x="277" y="53"/>
                    <a:pt x="277" y="53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0" y="36"/>
                    <a:pt x="293" y="48"/>
                    <a:pt x="289" y="31"/>
                  </a:cubicBezTo>
                  <a:cubicBezTo>
                    <a:pt x="285" y="14"/>
                    <a:pt x="271" y="13"/>
                    <a:pt x="271" y="13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8" y="8"/>
                    <a:pt x="255" y="2"/>
                    <a:pt x="240" y="1"/>
                  </a:cubicBezTo>
                  <a:cubicBezTo>
                    <a:pt x="225" y="0"/>
                    <a:pt x="214" y="7"/>
                    <a:pt x="214" y="7"/>
                  </a:cubicBezTo>
                  <a:cubicBezTo>
                    <a:pt x="214" y="7"/>
                    <a:pt x="203" y="6"/>
                    <a:pt x="198" y="5"/>
                  </a:cubicBezTo>
                  <a:cubicBezTo>
                    <a:pt x="193" y="4"/>
                    <a:pt x="176" y="13"/>
                    <a:pt x="176" y="13"/>
                  </a:cubicBezTo>
                  <a:cubicBezTo>
                    <a:pt x="176" y="13"/>
                    <a:pt x="172" y="26"/>
                    <a:pt x="173" y="30"/>
                  </a:cubicBezTo>
                  <a:cubicBezTo>
                    <a:pt x="174" y="34"/>
                    <a:pt x="173" y="50"/>
                    <a:pt x="173" y="50"/>
                  </a:cubicBezTo>
                  <a:cubicBezTo>
                    <a:pt x="173" y="50"/>
                    <a:pt x="164" y="45"/>
                    <a:pt x="157" y="50"/>
                  </a:cubicBezTo>
                  <a:cubicBezTo>
                    <a:pt x="150" y="55"/>
                    <a:pt x="156" y="65"/>
                    <a:pt x="148" y="65"/>
                  </a:cubicBezTo>
                  <a:cubicBezTo>
                    <a:pt x="140" y="65"/>
                    <a:pt x="128" y="57"/>
                    <a:pt x="123" y="56"/>
                  </a:cubicBezTo>
                  <a:cubicBezTo>
                    <a:pt x="118" y="55"/>
                    <a:pt x="107" y="59"/>
                    <a:pt x="107" y="5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5FD067B1-EC68-E2EC-6021-E8BD6143F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-3762375" y="2847975"/>
              <a:ext cx="457200" cy="184150"/>
            </a:xfrm>
            <a:custGeom>
              <a:avLst/>
              <a:gdLst>
                <a:gd name="T0" fmla="*/ 111 w 122"/>
                <a:gd name="T1" fmla="*/ 7 h 49"/>
                <a:gd name="T2" fmla="*/ 79 w 122"/>
                <a:gd name="T3" fmla="*/ 11 h 49"/>
                <a:gd name="T4" fmla="*/ 77 w 122"/>
                <a:gd name="T5" fmla="*/ 5 h 49"/>
                <a:gd name="T6" fmla="*/ 69 w 122"/>
                <a:gd name="T7" fmla="*/ 6 h 49"/>
                <a:gd name="T8" fmla="*/ 66 w 122"/>
                <a:gd name="T9" fmla="*/ 0 h 49"/>
                <a:gd name="T10" fmla="*/ 61 w 122"/>
                <a:gd name="T11" fmla="*/ 0 h 49"/>
                <a:gd name="T12" fmla="*/ 53 w 122"/>
                <a:gd name="T13" fmla="*/ 14 h 49"/>
                <a:gd name="T14" fmla="*/ 6 w 122"/>
                <a:gd name="T15" fmla="*/ 16 h 49"/>
                <a:gd name="T16" fmla="*/ 13 w 122"/>
                <a:gd name="T17" fmla="*/ 32 h 49"/>
                <a:gd name="T18" fmla="*/ 8 w 122"/>
                <a:gd name="T19" fmla="*/ 41 h 49"/>
                <a:gd name="T20" fmla="*/ 8 w 122"/>
                <a:gd name="T21" fmla="*/ 40 h 49"/>
                <a:gd name="T22" fmla="*/ 13 w 122"/>
                <a:gd name="T23" fmla="*/ 45 h 49"/>
                <a:gd name="T24" fmla="*/ 34 w 122"/>
                <a:gd name="T25" fmla="*/ 42 h 49"/>
                <a:gd name="T26" fmla="*/ 51 w 122"/>
                <a:gd name="T27" fmla="*/ 49 h 49"/>
                <a:gd name="T28" fmla="*/ 90 w 122"/>
                <a:gd name="T29" fmla="*/ 48 h 49"/>
                <a:gd name="T30" fmla="*/ 113 w 122"/>
                <a:gd name="T31" fmla="*/ 49 h 49"/>
                <a:gd name="T32" fmla="*/ 117 w 122"/>
                <a:gd name="T33" fmla="*/ 44 h 49"/>
                <a:gd name="T34" fmla="*/ 112 w 122"/>
                <a:gd name="T35" fmla="*/ 34 h 49"/>
                <a:gd name="T36" fmla="*/ 121 w 122"/>
                <a:gd name="T37" fmla="*/ 22 h 49"/>
                <a:gd name="T38" fmla="*/ 111 w 122"/>
                <a:gd name="T3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49">
                  <a:moveTo>
                    <a:pt x="111" y="7"/>
                  </a:moveTo>
                  <a:cubicBezTo>
                    <a:pt x="103" y="8"/>
                    <a:pt x="79" y="11"/>
                    <a:pt x="79" y="11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"/>
                    <a:pt x="53" y="14"/>
                    <a:pt x="53" y="14"/>
                  </a:cubicBezTo>
                  <a:cubicBezTo>
                    <a:pt x="53" y="14"/>
                    <a:pt x="12" y="9"/>
                    <a:pt x="6" y="16"/>
                  </a:cubicBezTo>
                  <a:cubicBezTo>
                    <a:pt x="0" y="23"/>
                    <a:pt x="13" y="32"/>
                    <a:pt x="13" y="3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25" y="40"/>
                    <a:pt x="34" y="42"/>
                  </a:cubicBezTo>
                  <a:cubicBezTo>
                    <a:pt x="43" y="44"/>
                    <a:pt x="51" y="49"/>
                    <a:pt x="51" y="49"/>
                  </a:cubicBezTo>
                  <a:cubicBezTo>
                    <a:pt x="51" y="49"/>
                    <a:pt x="82" y="47"/>
                    <a:pt x="90" y="48"/>
                  </a:cubicBezTo>
                  <a:cubicBezTo>
                    <a:pt x="98" y="49"/>
                    <a:pt x="113" y="49"/>
                    <a:pt x="113" y="49"/>
                  </a:cubicBezTo>
                  <a:cubicBezTo>
                    <a:pt x="113" y="49"/>
                    <a:pt x="109" y="43"/>
                    <a:pt x="117" y="4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20" y="27"/>
                    <a:pt x="121" y="22"/>
                  </a:cubicBezTo>
                  <a:cubicBezTo>
                    <a:pt x="122" y="17"/>
                    <a:pt x="119" y="6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A72F917E-A3EA-2B3C-B029-DFDBFC7977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5026025" y="355600"/>
              <a:ext cx="1720850" cy="2489200"/>
            </a:xfrm>
            <a:custGeom>
              <a:avLst/>
              <a:gdLst>
                <a:gd name="T0" fmla="*/ 445 w 459"/>
                <a:gd name="T1" fmla="*/ 95 h 664"/>
                <a:gd name="T2" fmla="*/ 424 w 459"/>
                <a:gd name="T3" fmla="*/ 67 h 664"/>
                <a:gd name="T4" fmla="*/ 391 w 459"/>
                <a:gd name="T5" fmla="*/ 26 h 664"/>
                <a:gd name="T6" fmla="*/ 338 w 459"/>
                <a:gd name="T7" fmla="*/ 9 h 664"/>
                <a:gd name="T8" fmla="*/ 305 w 459"/>
                <a:gd name="T9" fmla="*/ 14 h 664"/>
                <a:gd name="T10" fmla="*/ 284 w 459"/>
                <a:gd name="T11" fmla="*/ 25 h 664"/>
                <a:gd name="T12" fmla="*/ 243 w 459"/>
                <a:gd name="T13" fmla="*/ 25 h 664"/>
                <a:gd name="T14" fmla="*/ 216 w 459"/>
                <a:gd name="T15" fmla="*/ 45 h 664"/>
                <a:gd name="T16" fmla="*/ 165 w 459"/>
                <a:gd name="T17" fmla="*/ 71 h 664"/>
                <a:gd name="T18" fmla="*/ 161 w 459"/>
                <a:gd name="T19" fmla="*/ 99 h 664"/>
                <a:gd name="T20" fmla="*/ 146 w 459"/>
                <a:gd name="T21" fmla="*/ 128 h 664"/>
                <a:gd name="T22" fmla="*/ 118 w 459"/>
                <a:gd name="T23" fmla="*/ 144 h 664"/>
                <a:gd name="T24" fmla="*/ 96 w 459"/>
                <a:gd name="T25" fmla="*/ 194 h 664"/>
                <a:gd name="T26" fmla="*/ 68 w 459"/>
                <a:gd name="T27" fmla="*/ 227 h 664"/>
                <a:gd name="T28" fmla="*/ 28 w 459"/>
                <a:gd name="T29" fmla="*/ 260 h 664"/>
                <a:gd name="T30" fmla="*/ 21 w 459"/>
                <a:gd name="T31" fmla="*/ 290 h 664"/>
                <a:gd name="T32" fmla="*/ 33 w 459"/>
                <a:gd name="T33" fmla="*/ 334 h 664"/>
                <a:gd name="T34" fmla="*/ 50 w 459"/>
                <a:gd name="T35" fmla="*/ 374 h 664"/>
                <a:gd name="T36" fmla="*/ 51 w 459"/>
                <a:gd name="T37" fmla="*/ 409 h 664"/>
                <a:gd name="T38" fmla="*/ 36 w 459"/>
                <a:gd name="T39" fmla="*/ 431 h 664"/>
                <a:gd name="T40" fmla="*/ 15 w 459"/>
                <a:gd name="T41" fmla="*/ 452 h 664"/>
                <a:gd name="T42" fmla="*/ 0 w 459"/>
                <a:gd name="T43" fmla="*/ 469 h 664"/>
                <a:gd name="T44" fmla="*/ 19 w 459"/>
                <a:gd name="T45" fmla="*/ 515 h 664"/>
                <a:gd name="T46" fmla="*/ 49 w 459"/>
                <a:gd name="T47" fmla="*/ 586 h 664"/>
                <a:gd name="T48" fmla="*/ 53 w 459"/>
                <a:gd name="T49" fmla="*/ 607 h 664"/>
                <a:gd name="T50" fmla="*/ 69 w 459"/>
                <a:gd name="T51" fmla="*/ 656 h 664"/>
                <a:gd name="T52" fmla="*/ 120 w 459"/>
                <a:gd name="T53" fmla="*/ 631 h 664"/>
                <a:gd name="T54" fmla="*/ 176 w 459"/>
                <a:gd name="T55" fmla="*/ 618 h 664"/>
                <a:gd name="T56" fmla="*/ 206 w 459"/>
                <a:gd name="T57" fmla="*/ 549 h 664"/>
                <a:gd name="T58" fmla="*/ 196 w 459"/>
                <a:gd name="T59" fmla="*/ 507 h 664"/>
                <a:gd name="T60" fmla="*/ 237 w 459"/>
                <a:gd name="T61" fmla="*/ 489 h 664"/>
                <a:gd name="T62" fmla="*/ 270 w 459"/>
                <a:gd name="T63" fmla="*/ 456 h 664"/>
                <a:gd name="T64" fmla="*/ 271 w 459"/>
                <a:gd name="T65" fmla="*/ 409 h 664"/>
                <a:gd name="T66" fmla="*/ 217 w 459"/>
                <a:gd name="T67" fmla="*/ 350 h 664"/>
                <a:gd name="T68" fmla="*/ 237 w 459"/>
                <a:gd name="T69" fmla="*/ 303 h 664"/>
                <a:gd name="T70" fmla="*/ 271 w 459"/>
                <a:gd name="T71" fmla="*/ 270 h 664"/>
                <a:gd name="T72" fmla="*/ 340 w 459"/>
                <a:gd name="T73" fmla="*/ 249 h 664"/>
                <a:gd name="T74" fmla="*/ 372 w 459"/>
                <a:gd name="T75" fmla="*/ 175 h 664"/>
                <a:gd name="T76" fmla="*/ 396 w 459"/>
                <a:gd name="T77" fmla="*/ 144 h 664"/>
                <a:gd name="T78" fmla="*/ 459 w 459"/>
                <a:gd name="T79" fmla="*/ 157 h 664"/>
                <a:gd name="T80" fmla="*/ 271 w 459"/>
                <a:gd name="T81" fmla="*/ 583 h 664"/>
                <a:gd name="T82" fmla="*/ 290 w 459"/>
                <a:gd name="T83" fmla="*/ 543 h 664"/>
                <a:gd name="T84" fmla="*/ 200 w 459"/>
                <a:gd name="T85" fmla="*/ 597 h 664"/>
                <a:gd name="T86" fmla="*/ 230 w 459"/>
                <a:gd name="T87" fmla="*/ 57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9" h="664">
                  <a:moveTo>
                    <a:pt x="451" y="136"/>
                  </a:moveTo>
                  <a:cubicBezTo>
                    <a:pt x="451" y="136"/>
                    <a:pt x="436" y="126"/>
                    <a:pt x="434" y="118"/>
                  </a:cubicBezTo>
                  <a:cubicBezTo>
                    <a:pt x="432" y="110"/>
                    <a:pt x="445" y="95"/>
                    <a:pt x="445" y="95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32" y="72"/>
                    <a:pt x="432" y="72"/>
                    <a:pt x="432" y="72"/>
                  </a:cubicBezTo>
                  <a:cubicBezTo>
                    <a:pt x="424" y="67"/>
                    <a:pt x="424" y="67"/>
                    <a:pt x="424" y="67"/>
                  </a:cubicBezTo>
                  <a:cubicBezTo>
                    <a:pt x="424" y="67"/>
                    <a:pt x="429" y="53"/>
                    <a:pt x="430" y="48"/>
                  </a:cubicBezTo>
                  <a:cubicBezTo>
                    <a:pt x="431" y="43"/>
                    <a:pt x="413" y="38"/>
                    <a:pt x="413" y="38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69" y="25"/>
                    <a:pt x="369" y="25"/>
                    <a:pt x="369" y="25"/>
                  </a:cubicBezTo>
                  <a:cubicBezTo>
                    <a:pt x="361" y="17"/>
                    <a:pt x="361" y="17"/>
                    <a:pt x="361" y="17"/>
                  </a:cubicBezTo>
                  <a:cubicBezTo>
                    <a:pt x="361" y="17"/>
                    <a:pt x="348" y="13"/>
                    <a:pt x="338" y="9"/>
                  </a:cubicBezTo>
                  <a:cubicBezTo>
                    <a:pt x="332" y="7"/>
                    <a:pt x="327" y="3"/>
                    <a:pt x="324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5" y="14"/>
                    <a:pt x="298" y="11"/>
                    <a:pt x="298" y="16"/>
                  </a:cubicBezTo>
                  <a:cubicBezTo>
                    <a:pt x="298" y="21"/>
                    <a:pt x="311" y="27"/>
                    <a:pt x="303" y="29"/>
                  </a:cubicBezTo>
                  <a:cubicBezTo>
                    <a:pt x="295" y="31"/>
                    <a:pt x="284" y="25"/>
                    <a:pt x="284" y="25"/>
                  </a:cubicBezTo>
                  <a:cubicBezTo>
                    <a:pt x="275" y="25"/>
                    <a:pt x="275" y="25"/>
                    <a:pt x="275" y="25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12"/>
                    <a:pt x="235" y="18"/>
                  </a:cubicBezTo>
                  <a:cubicBezTo>
                    <a:pt x="227" y="24"/>
                    <a:pt x="237" y="35"/>
                    <a:pt x="234" y="40"/>
                  </a:cubicBezTo>
                  <a:cubicBezTo>
                    <a:pt x="231" y="45"/>
                    <a:pt x="216" y="45"/>
                    <a:pt x="216" y="4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64" y="67"/>
                    <a:pt x="165" y="71"/>
                  </a:cubicBezTo>
                  <a:cubicBezTo>
                    <a:pt x="166" y="75"/>
                    <a:pt x="177" y="83"/>
                    <a:pt x="177" y="8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67" y="94"/>
                    <a:pt x="161" y="99"/>
                  </a:cubicBezTo>
                  <a:cubicBezTo>
                    <a:pt x="155" y="104"/>
                    <a:pt x="153" y="111"/>
                    <a:pt x="153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53" y="126"/>
                    <a:pt x="146" y="128"/>
                  </a:cubicBezTo>
                  <a:cubicBezTo>
                    <a:pt x="139" y="130"/>
                    <a:pt x="130" y="135"/>
                    <a:pt x="130" y="135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8"/>
                    <a:pt x="101" y="190"/>
                    <a:pt x="96" y="194"/>
                  </a:cubicBezTo>
                  <a:cubicBezTo>
                    <a:pt x="91" y="198"/>
                    <a:pt x="82" y="204"/>
                    <a:pt x="82" y="204"/>
                  </a:cubicBezTo>
                  <a:cubicBezTo>
                    <a:pt x="82" y="204"/>
                    <a:pt x="103" y="214"/>
                    <a:pt x="99" y="223"/>
                  </a:cubicBezTo>
                  <a:cubicBezTo>
                    <a:pt x="95" y="232"/>
                    <a:pt x="68" y="227"/>
                    <a:pt x="68" y="227"/>
                  </a:cubicBezTo>
                  <a:cubicBezTo>
                    <a:pt x="68" y="227"/>
                    <a:pt x="53" y="239"/>
                    <a:pt x="46" y="244"/>
                  </a:cubicBezTo>
                  <a:cubicBezTo>
                    <a:pt x="39" y="249"/>
                    <a:pt x="33" y="254"/>
                    <a:pt x="33" y="254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2" y="265"/>
                    <a:pt x="22" y="268"/>
                  </a:cubicBezTo>
                  <a:cubicBezTo>
                    <a:pt x="22" y="271"/>
                    <a:pt x="40" y="271"/>
                    <a:pt x="34" y="277"/>
                  </a:cubicBezTo>
                  <a:cubicBezTo>
                    <a:pt x="28" y="283"/>
                    <a:pt x="19" y="285"/>
                    <a:pt x="21" y="290"/>
                  </a:cubicBezTo>
                  <a:cubicBezTo>
                    <a:pt x="23" y="295"/>
                    <a:pt x="29" y="303"/>
                    <a:pt x="29" y="303"/>
                  </a:cubicBezTo>
                  <a:cubicBezTo>
                    <a:pt x="29" y="303"/>
                    <a:pt x="40" y="310"/>
                    <a:pt x="39" y="315"/>
                  </a:cubicBezTo>
                  <a:cubicBezTo>
                    <a:pt x="38" y="320"/>
                    <a:pt x="32" y="327"/>
                    <a:pt x="33" y="334"/>
                  </a:cubicBezTo>
                  <a:cubicBezTo>
                    <a:pt x="34" y="341"/>
                    <a:pt x="42" y="348"/>
                    <a:pt x="42" y="348"/>
                  </a:cubicBezTo>
                  <a:cubicBezTo>
                    <a:pt x="42" y="348"/>
                    <a:pt x="61" y="354"/>
                    <a:pt x="59" y="361"/>
                  </a:cubicBezTo>
                  <a:cubicBezTo>
                    <a:pt x="57" y="368"/>
                    <a:pt x="50" y="374"/>
                    <a:pt x="50" y="374"/>
                  </a:cubicBezTo>
                  <a:cubicBezTo>
                    <a:pt x="35" y="377"/>
                    <a:pt x="35" y="377"/>
                    <a:pt x="35" y="377"/>
                  </a:cubicBezTo>
                  <a:cubicBezTo>
                    <a:pt x="35" y="377"/>
                    <a:pt x="41" y="394"/>
                    <a:pt x="44" y="397"/>
                  </a:cubicBezTo>
                  <a:cubicBezTo>
                    <a:pt x="47" y="400"/>
                    <a:pt x="51" y="409"/>
                    <a:pt x="51" y="409"/>
                  </a:cubicBezTo>
                  <a:cubicBezTo>
                    <a:pt x="44" y="409"/>
                    <a:pt x="44" y="409"/>
                    <a:pt x="44" y="409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26"/>
                    <a:pt x="41" y="431"/>
                    <a:pt x="36" y="431"/>
                  </a:cubicBezTo>
                  <a:cubicBezTo>
                    <a:pt x="31" y="431"/>
                    <a:pt x="17" y="425"/>
                    <a:pt x="19" y="431"/>
                  </a:cubicBezTo>
                  <a:cubicBezTo>
                    <a:pt x="21" y="437"/>
                    <a:pt x="21" y="441"/>
                    <a:pt x="21" y="441"/>
                  </a:cubicBezTo>
                  <a:cubicBezTo>
                    <a:pt x="21" y="441"/>
                    <a:pt x="12" y="444"/>
                    <a:pt x="15" y="452"/>
                  </a:cubicBezTo>
                  <a:cubicBezTo>
                    <a:pt x="18" y="460"/>
                    <a:pt x="24" y="461"/>
                    <a:pt x="22" y="466"/>
                  </a:cubicBezTo>
                  <a:cubicBezTo>
                    <a:pt x="20" y="471"/>
                    <a:pt x="14" y="482"/>
                    <a:pt x="14" y="482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" y="510"/>
                    <a:pt x="2" y="510"/>
                    <a:pt x="2" y="510"/>
                  </a:cubicBezTo>
                  <a:cubicBezTo>
                    <a:pt x="2" y="510"/>
                    <a:pt x="16" y="499"/>
                    <a:pt x="23" y="511"/>
                  </a:cubicBezTo>
                  <a:cubicBezTo>
                    <a:pt x="30" y="523"/>
                    <a:pt x="19" y="515"/>
                    <a:pt x="19" y="515"/>
                  </a:cubicBezTo>
                  <a:cubicBezTo>
                    <a:pt x="19" y="515"/>
                    <a:pt x="14" y="549"/>
                    <a:pt x="18" y="553"/>
                  </a:cubicBezTo>
                  <a:cubicBezTo>
                    <a:pt x="22" y="557"/>
                    <a:pt x="34" y="562"/>
                    <a:pt x="34" y="562"/>
                  </a:cubicBezTo>
                  <a:cubicBezTo>
                    <a:pt x="34" y="562"/>
                    <a:pt x="43" y="579"/>
                    <a:pt x="49" y="586"/>
                  </a:cubicBezTo>
                  <a:cubicBezTo>
                    <a:pt x="55" y="593"/>
                    <a:pt x="66" y="597"/>
                    <a:pt x="66" y="597"/>
                  </a:cubicBezTo>
                  <a:cubicBezTo>
                    <a:pt x="65" y="605"/>
                    <a:pt x="65" y="605"/>
                    <a:pt x="65" y="605"/>
                  </a:cubicBezTo>
                  <a:cubicBezTo>
                    <a:pt x="53" y="607"/>
                    <a:pt x="53" y="607"/>
                    <a:pt x="53" y="607"/>
                  </a:cubicBezTo>
                  <a:cubicBezTo>
                    <a:pt x="53" y="607"/>
                    <a:pt x="51" y="615"/>
                    <a:pt x="52" y="621"/>
                  </a:cubicBezTo>
                  <a:cubicBezTo>
                    <a:pt x="53" y="627"/>
                    <a:pt x="68" y="640"/>
                    <a:pt x="68" y="640"/>
                  </a:cubicBezTo>
                  <a:cubicBezTo>
                    <a:pt x="68" y="640"/>
                    <a:pt x="64" y="653"/>
                    <a:pt x="69" y="656"/>
                  </a:cubicBezTo>
                  <a:cubicBezTo>
                    <a:pt x="74" y="659"/>
                    <a:pt x="94" y="657"/>
                    <a:pt x="94" y="657"/>
                  </a:cubicBezTo>
                  <a:cubicBezTo>
                    <a:pt x="94" y="657"/>
                    <a:pt x="122" y="664"/>
                    <a:pt x="121" y="655"/>
                  </a:cubicBezTo>
                  <a:cubicBezTo>
                    <a:pt x="120" y="646"/>
                    <a:pt x="120" y="631"/>
                    <a:pt x="120" y="631"/>
                  </a:cubicBezTo>
                  <a:cubicBezTo>
                    <a:pt x="132" y="625"/>
                    <a:pt x="132" y="625"/>
                    <a:pt x="132" y="625"/>
                  </a:cubicBezTo>
                  <a:cubicBezTo>
                    <a:pt x="133" y="615"/>
                    <a:pt x="133" y="615"/>
                    <a:pt x="133" y="615"/>
                  </a:cubicBezTo>
                  <a:cubicBezTo>
                    <a:pt x="176" y="618"/>
                    <a:pt x="176" y="618"/>
                    <a:pt x="176" y="618"/>
                  </a:cubicBezTo>
                  <a:cubicBezTo>
                    <a:pt x="185" y="623"/>
                    <a:pt x="185" y="623"/>
                    <a:pt x="185" y="623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1"/>
                    <a:pt x="208" y="555"/>
                    <a:pt x="206" y="549"/>
                  </a:cubicBezTo>
                  <a:cubicBezTo>
                    <a:pt x="204" y="543"/>
                    <a:pt x="198" y="532"/>
                    <a:pt x="198" y="532"/>
                  </a:cubicBezTo>
                  <a:cubicBezTo>
                    <a:pt x="198" y="532"/>
                    <a:pt x="219" y="529"/>
                    <a:pt x="217" y="518"/>
                  </a:cubicBezTo>
                  <a:cubicBezTo>
                    <a:pt x="215" y="507"/>
                    <a:pt x="196" y="507"/>
                    <a:pt x="196" y="507"/>
                  </a:cubicBezTo>
                  <a:cubicBezTo>
                    <a:pt x="209" y="502"/>
                    <a:pt x="209" y="502"/>
                    <a:pt x="209" y="502"/>
                  </a:cubicBezTo>
                  <a:cubicBezTo>
                    <a:pt x="200" y="498"/>
                    <a:pt x="200" y="498"/>
                    <a:pt x="200" y="498"/>
                  </a:cubicBezTo>
                  <a:cubicBezTo>
                    <a:pt x="200" y="498"/>
                    <a:pt x="234" y="500"/>
                    <a:pt x="237" y="489"/>
                  </a:cubicBezTo>
                  <a:cubicBezTo>
                    <a:pt x="240" y="478"/>
                    <a:pt x="245" y="472"/>
                    <a:pt x="245" y="472"/>
                  </a:cubicBezTo>
                  <a:cubicBezTo>
                    <a:pt x="245" y="472"/>
                    <a:pt x="256" y="490"/>
                    <a:pt x="266" y="478"/>
                  </a:cubicBezTo>
                  <a:cubicBezTo>
                    <a:pt x="276" y="466"/>
                    <a:pt x="270" y="456"/>
                    <a:pt x="270" y="456"/>
                  </a:cubicBezTo>
                  <a:cubicBezTo>
                    <a:pt x="270" y="456"/>
                    <a:pt x="297" y="451"/>
                    <a:pt x="290" y="437"/>
                  </a:cubicBezTo>
                  <a:cubicBezTo>
                    <a:pt x="283" y="423"/>
                    <a:pt x="271" y="420"/>
                    <a:pt x="271" y="420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47" y="399"/>
                    <a:pt x="247" y="399"/>
                    <a:pt x="247" y="399"/>
                  </a:cubicBezTo>
                  <a:cubicBezTo>
                    <a:pt x="247" y="399"/>
                    <a:pt x="236" y="406"/>
                    <a:pt x="228" y="399"/>
                  </a:cubicBezTo>
                  <a:cubicBezTo>
                    <a:pt x="220" y="392"/>
                    <a:pt x="217" y="350"/>
                    <a:pt x="217" y="350"/>
                  </a:cubicBezTo>
                  <a:cubicBezTo>
                    <a:pt x="217" y="350"/>
                    <a:pt x="228" y="340"/>
                    <a:pt x="229" y="329"/>
                  </a:cubicBezTo>
                  <a:cubicBezTo>
                    <a:pt x="230" y="318"/>
                    <a:pt x="219" y="308"/>
                    <a:pt x="219" y="308"/>
                  </a:cubicBezTo>
                  <a:cubicBezTo>
                    <a:pt x="219" y="308"/>
                    <a:pt x="233" y="311"/>
                    <a:pt x="237" y="303"/>
                  </a:cubicBezTo>
                  <a:cubicBezTo>
                    <a:pt x="241" y="295"/>
                    <a:pt x="232" y="283"/>
                    <a:pt x="232" y="283"/>
                  </a:cubicBezTo>
                  <a:cubicBezTo>
                    <a:pt x="232" y="283"/>
                    <a:pt x="249" y="292"/>
                    <a:pt x="254" y="287"/>
                  </a:cubicBezTo>
                  <a:cubicBezTo>
                    <a:pt x="259" y="282"/>
                    <a:pt x="271" y="270"/>
                    <a:pt x="271" y="270"/>
                  </a:cubicBezTo>
                  <a:cubicBezTo>
                    <a:pt x="291" y="273"/>
                    <a:pt x="291" y="273"/>
                    <a:pt x="291" y="273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330" y="259"/>
                    <a:pt x="340" y="249"/>
                  </a:cubicBezTo>
                  <a:cubicBezTo>
                    <a:pt x="350" y="239"/>
                    <a:pt x="364" y="213"/>
                    <a:pt x="364" y="213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72" y="175"/>
                    <a:pt x="372" y="175"/>
                    <a:pt x="372" y="175"/>
                  </a:cubicBezTo>
                  <a:cubicBezTo>
                    <a:pt x="361" y="162"/>
                    <a:pt x="361" y="162"/>
                    <a:pt x="361" y="162"/>
                  </a:cubicBezTo>
                  <a:cubicBezTo>
                    <a:pt x="386" y="156"/>
                    <a:pt x="386" y="156"/>
                    <a:pt x="386" y="156"/>
                  </a:cubicBezTo>
                  <a:cubicBezTo>
                    <a:pt x="396" y="144"/>
                    <a:pt x="396" y="144"/>
                    <a:pt x="396" y="144"/>
                  </a:cubicBezTo>
                  <a:cubicBezTo>
                    <a:pt x="449" y="146"/>
                    <a:pt x="449" y="146"/>
                    <a:pt x="449" y="146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7"/>
                    <a:pt x="459" y="157"/>
                    <a:pt x="459" y="157"/>
                  </a:cubicBezTo>
                  <a:lnTo>
                    <a:pt x="451" y="136"/>
                  </a:lnTo>
                  <a:close/>
                  <a:moveTo>
                    <a:pt x="262" y="549"/>
                  </a:moveTo>
                  <a:cubicBezTo>
                    <a:pt x="259" y="560"/>
                    <a:pt x="271" y="583"/>
                    <a:pt x="271" y="583"/>
                  </a:cubicBezTo>
                  <a:cubicBezTo>
                    <a:pt x="279" y="566"/>
                    <a:pt x="279" y="566"/>
                    <a:pt x="279" y="566"/>
                  </a:cubicBezTo>
                  <a:cubicBezTo>
                    <a:pt x="279" y="566"/>
                    <a:pt x="285" y="569"/>
                    <a:pt x="290" y="560"/>
                  </a:cubicBezTo>
                  <a:cubicBezTo>
                    <a:pt x="296" y="552"/>
                    <a:pt x="290" y="543"/>
                    <a:pt x="290" y="543"/>
                  </a:cubicBezTo>
                  <a:cubicBezTo>
                    <a:pt x="302" y="531"/>
                    <a:pt x="302" y="531"/>
                    <a:pt x="302" y="531"/>
                  </a:cubicBezTo>
                  <a:cubicBezTo>
                    <a:pt x="302" y="531"/>
                    <a:pt x="265" y="538"/>
                    <a:pt x="262" y="549"/>
                  </a:cubicBezTo>
                  <a:close/>
                  <a:moveTo>
                    <a:pt x="200" y="597"/>
                  </a:moveTo>
                  <a:cubicBezTo>
                    <a:pt x="200" y="602"/>
                    <a:pt x="199" y="615"/>
                    <a:pt x="199" y="615"/>
                  </a:cubicBezTo>
                  <a:cubicBezTo>
                    <a:pt x="207" y="615"/>
                    <a:pt x="216" y="584"/>
                    <a:pt x="216" y="584"/>
                  </a:cubicBezTo>
                  <a:cubicBezTo>
                    <a:pt x="230" y="570"/>
                    <a:pt x="230" y="570"/>
                    <a:pt x="230" y="570"/>
                  </a:cubicBezTo>
                  <a:cubicBezTo>
                    <a:pt x="226" y="557"/>
                    <a:pt x="226" y="557"/>
                    <a:pt x="226" y="557"/>
                  </a:cubicBezTo>
                  <a:cubicBezTo>
                    <a:pt x="226" y="557"/>
                    <a:pt x="200" y="591"/>
                    <a:pt x="200" y="59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E43B94CB-13F0-14A8-3E3B-FF1F77EC746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5900738" y="-12700"/>
              <a:ext cx="3394075" cy="2354263"/>
            </a:xfrm>
            <a:custGeom>
              <a:avLst/>
              <a:gdLst>
                <a:gd name="T0" fmla="*/ 425 w 905"/>
                <a:gd name="T1" fmla="*/ 95 h 628"/>
                <a:gd name="T2" fmla="*/ 363 w 905"/>
                <a:gd name="T3" fmla="*/ 100 h 628"/>
                <a:gd name="T4" fmla="*/ 631 w 905"/>
                <a:gd name="T5" fmla="*/ 20 h 628"/>
                <a:gd name="T6" fmla="*/ 315 w 905"/>
                <a:gd name="T7" fmla="*/ 138 h 628"/>
                <a:gd name="T8" fmla="*/ 856 w 905"/>
                <a:gd name="T9" fmla="*/ 62 h 628"/>
                <a:gd name="T10" fmla="*/ 827 w 905"/>
                <a:gd name="T11" fmla="*/ 13 h 628"/>
                <a:gd name="T12" fmla="*/ 746 w 905"/>
                <a:gd name="T13" fmla="*/ 11 h 628"/>
                <a:gd name="T14" fmla="*/ 683 w 905"/>
                <a:gd name="T15" fmla="*/ 11 h 628"/>
                <a:gd name="T16" fmla="*/ 585 w 905"/>
                <a:gd name="T17" fmla="*/ 46 h 628"/>
                <a:gd name="T18" fmla="*/ 524 w 905"/>
                <a:gd name="T19" fmla="*/ 83 h 628"/>
                <a:gd name="T20" fmla="*/ 499 w 905"/>
                <a:gd name="T21" fmla="*/ 85 h 628"/>
                <a:gd name="T22" fmla="*/ 468 w 905"/>
                <a:gd name="T23" fmla="*/ 81 h 628"/>
                <a:gd name="T24" fmla="*/ 418 w 905"/>
                <a:gd name="T25" fmla="*/ 110 h 628"/>
                <a:gd name="T26" fmla="*/ 399 w 905"/>
                <a:gd name="T27" fmla="*/ 123 h 628"/>
                <a:gd name="T28" fmla="*/ 383 w 905"/>
                <a:gd name="T29" fmla="*/ 143 h 628"/>
                <a:gd name="T30" fmla="*/ 350 w 905"/>
                <a:gd name="T31" fmla="*/ 164 h 628"/>
                <a:gd name="T32" fmla="*/ 313 w 905"/>
                <a:gd name="T33" fmla="*/ 191 h 628"/>
                <a:gd name="T34" fmla="*/ 309 w 905"/>
                <a:gd name="T35" fmla="*/ 234 h 628"/>
                <a:gd name="T36" fmla="*/ 257 w 905"/>
                <a:gd name="T37" fmla="*/ 268 h 628"/>
                <a:gd name="T38" fmla="*/ 237 w 905"/>
                <a:gd name="T39" fmla="*/ 307 h 628"/>
                <a:gd name="T40" fmla="*/ 187 w 905"/>
                <a:gd name="T41" fmla="*/ 326 h 628"/>
                <a:gd name="T42" fmla="*/ 144 w 905"/>
                <a:gd name="T43" fmla="*/ 345 h 628"/>
                <a:gd name="T44" fmla="*/ 108 w 905"/>
                <a:gd name="T45" fmla="*/ 368 h 628"/>
                <a:gd name="T46" fmla="*/ 88 w 905"/>
                <a:gd name="T47" fmla="*/ 390 h 628"/>
                <a:gd name="T48" fmla="*/ 66 w 905"/>
                <a:gd name="T49" fmla="*/ 415 h 628"/>
                <a:gd name="T50" fmla="*/ 20 w 905"/>
                <a:gd name="T51" fmla="*/ 422 h 628"/>
                <a:gd name="T52" fmla="*/ 3 w 905"/>
                <a:gd name="T53" fmla="*/ 445 h 628"/>
                <a:gd name="T54" fmla="*/ 52 w 905"/>
                <a:gd name="T55" fmla="*/ 472 h 628"/>
                <a:gd name="T56" fmla="*/ 62 w 905"/>
                <a:gd name="T57" fmla="*/ 475 h 628"/>
                <a:gd name="T58" fmla="*/ 20 w 905"/>
                <a:gd name="T59" fmla="*/ 492 h 628"/>
                <a:gd name="T60" fmla="*/ 59 w 905"/>
                <a:gd name="T61" fmla="*/ 516 h 628"/>
                <a:gd name="T62" fmla="*/ 14 w 905"/>
                <a:gd name="T63" fmla="*/ 544 h 628"/>
                <a:gd name="T64" fmla="*/ 41 w 905"/>
                <a:gd name="T65" fmla="*/ 573 h 628"/>
                <a:gd name="T66" fmla="*/ 55 w 905"/>
                <a:gd name="T67" fmla="*/ 621 h 628"/>
                <a:gd name="T68" fmla="*/ 193 w 905"/>
                <a:gd name="T69" fmla="*/ 568 h 628"/>
                <a:gd name="T70" fmla="*/ 247 w 905"/>
                <a:gd name="T71" fmla="*/ 580 h 628"/>
                <a:gd name="T72" fmla="*/ 269 w 905"/>
                <a:gd name="T73" fmla="*/ 529 h 628"/>
                <a:gd name="T74" fmla="*/ 268 w 905"/>
                <a:gd name="T75" fmla="*/ 475 h 628"/>
                <a:gd name="T76" fmla="*/ 272 w 905"/>
                <a:gd name="T77" fmla="*/ 413 h 628"/>
                <a:gd name="T78" fmla="*/ 261 w 905"/>
                <a:gd name="T79" fmla="*/ 358 h 628"/>
                <a:gd name="T80" fmla="*/ 315 w 905"/>
                <a:gd name="T81" fmla="*/ 302 h 628"/>
                <a:gd name="T82" fmla="*/ 349 w 905"/>
                <a:gd name="T83" fmla="*/ 226 h 628"/>
                <a:gd name="T84" fmla="*/ 394 w 905"/>
                <a:gd name="T85" fmla="*/ 197 h 628"/>
                <a:gd name="T86" fmla="*/ 423 w 905"/>
                <a:gd name="T87" fmla="*/ 147 h 628"/>
                <a:gd name="T88" fmla="*/ 495 w 905"/>
                <a:gd name="T89" fmla="*/ 119 h 628"/>
                <a:gd name="T90" fmla="*/ 538 w 905"/>
                <a:gd name="T91" fmla="*/ 112 h 628"/>
                <a:gd name="T92" fmla="*/ 568 w 905"/>
                <a:gd name="T93" fmla="*/ 96 h 628"/>
                <a:gd name="T94" fmla="*/ 618 w 905"/>
                <a:gd name="T95" fmla="*/ 110 h 628"/>
                <a:gd name="T96" fmla="*/ 702 w 905"/>
                <a:gd name="T97" fmla="*/ 116 h 628"/>
                <a:gd name="T98" fmla="*/ 752 w 905"/>
                <a:gd name="T99" fmla="*/ 56 h 628"/>
                <a:gd name="T100" fmla="*/ 843 w 905"/>
                <a:gd name="T101" fmla="*/ 82 h 628"/>
                <a:gd name="T102" fmla="*/ 870 w 905"/>
                <a:gd name="T103" fmla="*/ 82 h 628"/>
                <a:gd name="T104" fmla="*/ 372 w 905"/>
                <a:gd name="T105" fmla="*/ 107 h 628"/>
                <a:gd name="T106" fmla="*/ 372 w 905"/>
                <a:gd name="T107" fmla="*/ 107 h 628"/>
                <a:gd name="T108" fmla="*/ 403 w 905"/>
                <a:gd name="T109" fmla="*/ 11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5" h="628">
                  <a:moveTo>
                    <a:pt x="425" y="95"/>
                  </a:moveTo>
                  <a:cubicBezTo>
                    <a:pt x="441" y="92"/>
                    <a:pt x="440" y="82"/>
                    <a:pt x="447" y="82"/>
                  </a:cubicBezTo>
                  <a:cubicBezTo>
                    <a:pt x="453" y="82"/>
                    <a:pt x="447" y="71"/>
                    <a:pt x="447" y="71"/>
                  </a:cubicBezTo>
                  <a:cubicBezTo>
                    <a:pt x="417" y="85"/>
                    <a:pt x="417" y="85"/>
                    <a:pt x="417" y="85"/>
                  </a:cubicBezTo>
                  <a:lnTo>
                    <a:pt x="425" y="95"/>
                  </a:lnTo>
                  <a:close/>
                  <a:moveTo>
                    <a:pt x="513" y="55"/>
                  </a:moveTo>
                  <a:cubicBezTo>
                    <a:pt x="522" y="52"/>
                    <a:pt x="535" y="42"/>
                    <a:pt x="517" y="41"/>
                  </a:cubicBezTo>
                  <a:cubicBezTo>
                    <a:pt x="500" y="40"/>
                    <a:pt x="513" y="55"/>
                    <a:pt x="513" y="55"/>
                  </a:cubicBezTo>
                  <a:close/>
                  <a:moveTo>
                    <a:pt x="392" y="88"/>
                  </a:moveTo>
                  <a:cubicBezTo>
                    <a:pt x="373" y="83"/>
                    <a:pt x="363" y="100"/>
                    <a:pt x="363" y="100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85" y="100"/>
                    <a:pt x="411" y="92"/>
                    <a:pt x="392" y="88"/>
                  </a:cubicBezTo>
                  <a:close/>
                  <a:moveTo>
                    <a:pt x="610" y="32"/>
                  </a:moveTo>
                  <a:cubicBezTo>
                    <a:pt x="623" y="35"/>
                    <a:pt x="623" y="35"/>
                    <a:pt x="623" y="35"/>
                  </a:cubicBezTo>
                  <a:cubicBezTo>
                    <a:pt x="631" y="26"/>
                    <a:pt x="631" y="20"/>
                    <a:pt x="631" y="20"/>
                  </a:cubicBezTo>
                  <a:cubicBezTo>
                    <a:pt x="611" y="22"/>
                    <a:pt x="611" y="22"/>
                    <a:pt x="611" y="22"/>
                  </a:cubicBezTo>
                  <a:lnTo>
                    <a:pt x="610" y="32"/>
                  </a:lnTo>
                  <a:close/>
                  <a:moveTo>
                    <a:pt x="320" y="127"/>
                  </a:moveTo>
                  <a:cubicBezTo>
                    <a:pt x="304" y="127"/>
                    <a:pt x="279" y="146"/>
                    <a:pt x="285" y="150"/>
                  </a:cubicBezTo>
                  <a:cubicBezTo>
                    <a:pt x="290" y="153"/>
                    <a:pt x="315" y="138"/>
                    <a:pt x="315" y="138"/>
                  </a:cubicBezTo>
                  <a:cubicBezTo>
                    <a:pt x="338" y="134"/>
                    <a:pt x="338" y="134"/>
                    <a:pt x="338" y="134"/>
                  </a:cubicBezTo>
                  <a:cubicBezTo>
                    <a:pt x="335" y="134"/>
                    <a:pt x="336" y="127"/>
                    <a:pt x="320" y="127"/>
                  </a:cubicBezTo>
                  <a:close/>
                  <a:moveTo>
                    <a:pt x="901" y="66"/>
                  </a:moveTo>
                  <a:cubicBezTo>
                    <a:pt x="884" y="69"/>
                    <a:pt x="884" y="69"/>
                    <a:pt x="884" y="69"/>
                  </a:cubicBezTo>
                  <a:cubicBezTo>
                    <a:pt x="856" y="62"/>
                    <a:pt x="856" y="62"/>
                    <a:pt x="856" y="62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62" y="55"/>
                    <a:pt x="873" y="50"/>
                  </a:cubicBezTo>
                  <a:cubicBezTo>
                    <a:pt x="884" y="45"/>
                    <a:pt x="902" y="39"/>
                    <a:pt x="902" y="39"/>
                  </a:cubicBezTo>
                  <a:cubicBezTo>
                    <a:pt x="902" y="39"/>
                    <a:pt x="876" y="24"/>
                    <a:pt x="862" y="24"/>
                  </a:cubicBezTo>
                  <a:cubicBezTo>
                    <a:pt x="848" y="24"/>
                    <a:pt x="827" y="13"/>
                    <a:pt x="827" y="13"/>
                  </a:cubicBezTo>
                  <a:cubicBezTo>
                    <a:pt x="827" y="13"/>
                    <a:pt x="819" y="39"/>
                    <a:pt x="803" y="36"/>
                  </a:cubicBezTo>
                  <a:cubicBezTo>
                    <a:pt x="787" y="33"/>
                    <a:pt x="815" y="15"/>
                    <a:pt x="815" y="15"/>
                  </a:cubicBezTo>
                  <a:cubicBezTo>
                    <a:pt x="771" y="0"/>
                    <a:pt x="771" y="0"/>
                    <a:pt x="771" y="0"/>
                  </a:cubicBezTo>
                  <a:cubicBezTo>
                    <a:pt x="771" y="0"/>
                    <a:pt x="763" y="49"/>
                    <a:pt x="749" y="43"/>
                  </a:cubicBezTo>
                  <a:cubicBezTo>
                    <a:pt x="735" y="37"/>
                    <a:pt x="746" y="11"/>
                    <a:pt x="746" y="11"/>
                  </a:cubicBezTo>
                  <a:cubicBezTo>
                    <a:pt x="746" y="11"/>
                    <a:pt x="708" y="55"/>
                    <a:pt x="698" y="48"/>
                  </a:cubicBezTo>
                  <a:cubicBezTo>
                    <a:pt x="688" y="41"/>
                    <a:pt x="734" y="5"/>
                    <a:pt x="734" y="5"/>
                  </a:cubicBezTo>
                  <a:cubicBezTo>
                    <a:pt x="711" y="3"/>
                    <a:pt x="711" y="3"/>
                    <a:pt x="711" y="3"/>
                  </a:cubicBezTo>
                  <a:cubicBezTo>
                    <a:pt x="699" y="13"/>
                    <a:pt x="699" y="13"/>
                    <a:pt x="699" y="13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53" y="29"/>
                    <a:pt x="653" y="29"/>
                    <a:pt x="653" y="29"/>
                  </a:cubicBezTo>
                  <a:cubicBezTo>
                    <a:pt x="637" y="30"/>
                    <a:pt x="637" y="30"/>
                    <a:pt x="637" y="30"/>
                  </a:cubicBezTo>
                  <a:cubicBezTo>
                    <a:pt x="635" y="50"/>
                    <a:pt x="635" y="50"/>
                    <a:pt x="635" y="50"/>
                  </a:cubicBezTo>
                  <a:cubicBezTo>
                    <a:pt x="611" y="41"/>
                    <a:pt x="611" y="41"/>
                    <a:pt x="611" y="41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51" y="61"/>
                    <a:pt x="551" y="61"/>
                    <a:pt x="551" y="61"/>
                  </a:cubicBezTo>
                  <a:cubicBezTo>
                    <a:pt x="554" y="77"/>
                    <a:pt x="554" y="77"/>
                    <a:pt x="554" y="77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7" y="62"/>
                    <a:pt x="527" y="62"/>
                    <a:pt x="52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13" y="75"/>
                    <a:pt x="513" y="75"/>
                    <a:pt x="513" y="7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499" y="85"/>
                    <a:pt x="499" y="85"/>
                    <a:pt x="499" y="85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82" y="84"/>
                    <a:pt x="479" y="71"/>
                    <a:pt x="481" y="68"/>
                  </a:cubicBezTo>
                  <a:cubicBezTo>
                    <a:pt x="483" y="65"/>
                    <a:pt x="494" y="55"/>
                    <a:pt x="494" y="55"/>
                  </a:cubicBezTo>
                  <a:cubicBezTo>
                    <a:pt x="471" y="52"/>
                    <a:pt x="471" y="52"/>
                    <a:pt x="471" y="52"/>
                  </a:cubicBezTo>
                  <a:cubicBezTo>
                    <a:pt x="468" y="81"/>
                    <a:pt x="468" y="81"/>
                    <a:pt x="468" y="81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60" y="98"/>
                    <a:pt x="460" y="98"/>
                    <a:pt x="460" y="98"/>
                  </a:cubicBezTo>
                  <a:cubicBezTo>
                    <a:pt x="438" y="101"/>
                    <a:pt x="438" y="101"/>
                    <a:pt x="438" y="101"/>
                  </a:cubicBezTo>
                  <a:cubicBezTo>
                    <a:pt x="446" y="109"/>
                    <a:pt x="446" y="109"/>
                    <a:pt x="446" y="109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8" y="118"/>
                    <a:pt x="418" y="118"/>
                    <a:pt x="418" y="118"/>
                  </a:cubicBezTo>
                  <a:cubicBezTo>
                    <a:pt x="439" y="123"/>
                    <a:pt x="439" y="123"/>
                    <a:pt x="439" y="123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08" y="122"/>
                    <a:pt x="408" y="122"/>
                    <a:pt x="408" y="122"/>
                  </a:cubicBezTo>
                  <a:cubicBezTo>
                    <a:pt x="399" y="123"/>
                    <a:pt x="399" y="123"/>
                    <a:pt x="399" y="123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00" y="145"/>
                    <a:pt x="400" y="145"/>
                    <a:pt x="400" y="145"/>
                  </a:cubicBezTo>
                  <a:cubicBezTo>
                    <a:pt x="392" y="132"/>
                    <a:pt x="392" y="132"/>
                    <a:pt x="392" y="132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3" y="143"/>
                    <a:pt x="383" y="143"/>
                    <a:pt x="383" y="143"/>
                  </a:cubicBezTo>
                  <a:cubicBezTo>
                    <a:pt x="360" y="144"/>
                    <a:pt x="360" y="144"/>
                    <a:pt x="360" y="144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74" y="162"/>
                    <a:pt x="374" y="162"/>
                    <a:pt x="374" y="162"/>
                  </a:cubicBezTo>
                  <a:cubicBezTo>
                    <a:pt x="372" y="172"/>
                    <a:pt x="372" y="172"/>
                    <a:pt x="372" y="172"/>
                  </a:cubicBezTo>
                  <a:cubicBezTo>
                    <a:pt x="350" y="164"/>
                    <a:pt x="350" y="164"/>
                    <a:pt x="350" y="164"/>
                  </a:cubicBezTo>
                  <a:cubicBezTo>
                    <a:pt x="347" y="174"/>
                    <a:pt x="347" y="174"/>
                    <a:pt x="347" y="174"/>
                  </a:cubicBezTo>
                  <a:cubicBezTo>
                    <a:pt x="365" y="179"/>
                    <a:pt x="365" y="179"/>
                    <a:pt x="365" y="179"/>
                  </a:cubicBezTo>
                  <a:cubicBezTo>
                    <a:pt x="365" y="179"/>
                    <a:pt x="344" y="180"/>
                    <a:pt x="337" y="181"/>
                  </a:cubicBezTo>
                  <a:cubicBezTo>
                    <a:pt x="330" y="182"/>
                    <a:pt x="334" y="192"/>
                    <a:pt x="334" y="192"/>
                  </a:cubicBezTo>
                  <a:cubicBezTo>
                    <a:pt x="334" y="192"/>
                    <a:pt x="321" y="185"/>
                    <a:pt x="313" y="191"/>
                  </a:cubicBezTo>
                  <a:cubicBezTo>
                    <a:pt x="305" y="197"/>
                    <a:pt x="298" y="202"/>
                    <a:pt x="303" y="205"/>
                  </a:cubicBezTo>
                  <a:cubicBezTo>
                    <a:pt x="308" y="208"/>
                    <a:pt x="297" y="214"/>
                    <a:pt x="297" y="214"/>
                  </a:cubicBezTo>
                  <a:cubicBezTo>
                    <a:pt x="297" y="214"/>
                    <a:pt x="290" y="223"/>
                    <a:pt x="293" y="224"/>
                  </a:cubicBezTo>
                  <a:cubicBezTo>
                    <a:pt x="296" y="225"/>
                    <a:pt x="316" y="226"/>
                    <a:pt x="316" y="226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286" y="230"/>
                    <a:pt x="286" y="230"/>
                    <a:pt x="286" y="230"/>
                  </a:cubicBezTo>
                  <a:cubicBezTo>
                    <a:pt x="286" y="230"/>
                    <a:pt x="273" y="232"/>
                    <a:pt x="273" y="240"/>
                  </a:cubicBezTo>
                  <a:cubicBezTo>
                    <a:pt x="273" y="248"/>
                    <a:pt x="283" y="254"/>
                    <a:pt x="279" y="257"/>
                  </a:cubicBezTo>
                  <a:cubicBezTo>
                    <a:pt x="275" y="260"/>
                    <a:pt x="271" y="260"/>
                    <a:pt x="266" y="260"/>
                  </a:cubicBezTo>
                  <a:cubicBezTo>
                    <a:pt x="261" y="260"/>
                    <a:pt x="255" y="261"/>
                    <a:pt x="257" y="268"/>
                  </a:cubicBezTo>
                  <a:cubicBezTo>
                    <a:pt x="259" y="275"/>
                    <a:pt x="267" y="279"/>
                    <a:pt x="267" y="279"/>
                  </a:cubicBezTo>
                  <a:cubicBezTo>
                    <a:pt x="267" y="279"/>
                    <a:pt x="273" y="290"/>
                    <a:pt x="266" y="291"/>
                  </a:cubicBezTo>
                  <a:cubicBezTo>
                    <a:pt x="259" y="292"/>
                    <a:pt x="252" y="291"/>
                    <a:pt x="249" y="291"/>
                  </a:cubicBezTo>
                  <a:cubicBezTo>
                    <a:pt x="246" y="291"/>
                    <a:pt x="243" y="292"/>
                    <a:pt x="240" y="296"/>
                  </a:cubicBezTo>
                  <a:cubicBezTo>
                    <a:pt x="237" y="300"/>
                    <a:pt x="237" y="307"/>
                    <a:pt x="237" y="307"/>
                  </a:cubicBezTo>
                  <a:cubicBezTo>
                    <a:pt x="237" y="307"/>
                    <a:pt x="239" y="314"/>
                    <a:pt x="232" y="314"/>
                  </a:cubicBezTo>
                  <a:cubicBezTo>
                    <a:pt x="225" y="314"/>
                    <a:pt x="222" y="307"/>
                    <a:pt x="216" y="308"/>
                  </a:cubicBezTo>
                  <a:cubicBezTo>
                    <a:pt x="210" y="309"/>
                    <a:pt x="212" y="309"/>
                    <a:pt x="207" y="313"/>
                  </a:cubicBezTo>
                  <a:cubicBezTo>
                    <a:pt x="202" y="317"/>
                    <a:pt x="202" y="318"/>
                    <a:pt x="199" y="322"/>
                  </a:cubicBezTo>
                  <a:cubicBezTo>
                    <a:pt x="196" y="326"/>
                    <a:pt x="187" y="326"/>
                    <a:pt x="187" y="326"/>
                  </a:cubicBezTo>
                  <a:cubicBezTo>
                    <a:pt x="187" y="326"/>
                    <a:pt x="183" y="327"/>
                    <a:pt x="180" y="333"/>
                  </a:cubicBezTo>
                  <a:cubicBezTo>
                    <a:pt x="177" y="339"/>
                    <a:pt x="186" y="343"/>
                    <a:pt x="181" y="346"/>
                  </a:cubicBezTo>
                  <a:cubicBezTo>
                    <a:pt x="176" y="349"/>
                    <a:pt x="175" y="351"/>
                    <a:pt x="170" y="351"/>
                  </a:cubicBezTo>
                  <a:cubicBezTo>
                    <a:pt x="165" y="351"/>
                    <a:pt x="156" y="346"/>
                    <a:pt x="153" y="346"/>
                  </a:cubicBezTo>
                  <a:cubicBezTo>
                    <a:pt x="150" y="346"/>
                    <a:pt x="157" y="338"/>
                    <a:pt x="144" y="345"/>
                  </a:cubicBezTo>
                  <a:cubicBezTo>
                    <a:pt x="131" y="352"/>
                    <a:pt x="130" y="353"/>
                    <a:pt x="126" y="352"/>
                  </a:cubicBezTo>
                  <a:cubicBezTo>
                    <a:pt x="122" y="351"/>
                    <a:pt x="117" y="349"/>
                    <a:pt x="118" y="359"/>
                  </a:cubicBezTo>
                  <a:cubicBezTo>
                    <a:pt x="119" y="369"/>
                    <a:pt x="125" y="368"/>
                    <a:pt x="126" y="371"/>
                  </a:cubicBezTo>
                  <a:cubicBezTo>
                    <a:pt x="127" y="374"/>
                    <a:pt x="130" y="382"/>
                    <a:pt x="122" y="378"/>
                  </a:cubicBezTo>
                  <a:cubicBezTo>
                    <a:pt x="114" y="374"/>
                    <a:pt x="113" y="365"/>
                    <a:pt x="108" y="368"/>
                  </a:cubicBezTo>
                  <a:cubicBezTo>
                    <a:pt x="103" y="371"/>
                    <a:pt x="97" y="378"/>
                    <a:pt x="102" y="381"/>
                  </a:cubicBezTo>
                  <a:cubicBezTo>
                    <a:pt x="107" y="384"/>
                    <a:pt x="122" y="380"/>
                    <a:pt x="119" y="386"/>
                  </a:cubicBezTo>
                  <a:cubicBezTo>
                    <a:pt x="116" y="392"/>
                    <a:pt x="126" y="395"/>
                    <a:pt x="111" y="393"/>
                  </a:cubicBezTo>
                  <a:cubicBezTo>
                    <a:pt x="96" y="391"/>
                    <a:pt x="92" y="391"/>
                    <a:pt x="92" y="391"/>
                  </a:cubicBezTo>
                  <a:cubicBezTo>
                    <a:pt x="92" y="391"/>
                    <a:pt x="94" y="385"/>
                    <a:pt x="88" y="390"/>
                  </a:cubicBezTo>
                  <a:cubicBezTo>
                    <a:pt x="82" y="395"/>
                    <a:pt x="84" y="404"/>
                    <a:pt x="84" y="404"/>
                  </a:cubicBezTo>
                  <a:cubicBezTo>
                    <a:pt x="84" y="404"/>
                    <a:pt x="55" y="391"/>
                    <a:pt x="59" y="399"/>
                  </a:cubicBezTo>
                  <a:cubicBezTo>
                    <a:pt x="63" y="407"/>
                    <a:pt x="85" y="412"/>
                    <a:pt x="85" y="412"/>
                  </a:cubicBezTo>
                  <a:cubicBezTo>
                    <a:pt x="72" y="426"/>
                    <a:pt x="72" y="426"/>
                    <a:pt x="72" y="426"/>
                  </a:cubicBezTo>
                  <a:cubicBezTo>
                    <a:pt x="72" y="426"/>
                    <a:pt x="73" y="416"/>
                    <a:pt x="66" y="415"/>
                  </a:cubicBezTo>
                  <a:cubicBezTo>
                    <a:pt x="59" y="414"/>
                    <a:pt x="53" y="422"/>
                    <a:pt x="53" y="422"/>
                  </a:cubicBezTo>
                  <a:cubicBezTo>
                    <a:pt x="40" y="411"/>
                    <a:pt x="40" y="411"/>
                    <a:pt x="40" y="411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43" y="423"/>
                    <a:pt x="43" y="423"/>
                    <a:pt x="43" y="423"/>
                  </a:cubicBezTo>
                  <a:cubicBezTo>
                    <a:pt x="20" y="422"/>
                    <a:pt x="20" y="422"/>
                    <a:pt x="20" y="422"/>
                  </a:cubicBezTo>
                  <a:cubicBezTo>
                    <a:pt x="19" y="431"/>
                    <a:pt x="19" y="431"/>
                    <a:pt x="19" y="431"/>
                  </a:cubicBezTo>
                  <a:cubicBezTo>
                    <a:pt x="52" y="433"/>
                    <a:pt x="52" y="433"/>
                    <a:pt x="52" y="433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11" y="432"/>
                    <a:pt x="11" y="432"/>
                    <a:pt x="11" y="432"/>
                  </a:cubicBezTo>
                  <a:cubicBezTo>
                    <a:pt x="11" y="432"/>
                    <a:pt x="3" y="439"/>
                    <a:pt x="3" y="445"/>
                  </a:cubicBezTo>
                  <a:cubicBezTo>
                    <a:pt x="3" y="451"/>
                    <a:pt x="21" y="452"/>
                    <a:pt x="21" y="452"/>
                  </a:cubicBezTo>
                  <a:cubicBezTo>
                    <a:pt x="10" y="457"/>
                    <a:pt x="10" y="457"/>
                    <a:pt x="10" y="457"/>
                  </a:cubicBezTo>
                  <a:cubicBezTo>
                    <a:pt x="10" y="457"/>
                    <a:pt x="1" y="464"/>
                    <a:pt x="10" y="465"/>
                  </a:cubicBezTo>
                  <a:cubicBezTo>
                    <a:pt x="19" y="466"/>
                    <a:pt x="42" y="466"/>
                    <a:pt x="42" y="466"/>
                  </a:cubicBezTo>
                  <a:cubicBezTo>
                    <a:pt x="52" y="472"/>
                    <a:pt x="52" y="472"/>
                    <a:pt x="52" y="472"/>
                  </a:cubicBezTo>
                  <a:cubicBezTo>
                    <a:pt x="63" y="464"/>
                    <a:pt x="63" y="464"/>
                    <a:pt x="63" y="464"/>
                  </a:cubicBezTo>
                  <a:cubicBezTo>
                    <a:pt x="71" y="472"/>
                    <a:pt x="71" y="472"/>
                    <a:pt x="71" y="472"/>
                  </a:cubicBezTo>
                  <a:cubicBezTo>
                    <a:pt x="89" y="463"/>
                    <a:pt x="89" y="463"/>
                    <a:pt x="89" y="463"/>
                  </a:cubicBezTo>
                  <a:cubicBezTo>
                    <a:pt x="89" y="463"/>
                    <a:pt x="86" y="476"/>
                    <a:pt x="80" y="476"/>
                  </a:cubicBezTo>
                  <a:cubicBezTo>
                    <a:pt x="74" y="476"/>
                    <a:pt x="62" y="475"/>
                    <a:pt x="62" y="475"/>
                  </a:cubicBezTo>
                  <a:cubicBezTo>
                    <a:pt x="44" y="476"/>
                    <a:pt x="44" y="476"/>
                    <a:pt x="44" y="476"/>
                  </a:cubicBezTo>
                  <a:cubicBezTo>
                    <a:pt x="44" y="476"/>
                    <a:pt x="28" y="474"/>
                    <a:pt x="25" y="474"/>
                  </a:cubicBezTo>
                  <a:cubicBezTo>
                    <a:pt x="22" y="474"/>
                    <a:pt x="0" y="476"/>
                    <a:pt x="0" y="476"/>
                  </a:cubicBezTo>
                  <a:cubicBezTo>
                    <a:pt x="0" y="476"/>
                    <a:pt x="2" y="488"/>
                    <a:pt x="7" y="490"/>
                  </a:cubicBezTo>
                  <a:cubicBezTo>
                    <a:pt x="12" y="492"/>
                    <a:pt x="20" y="492"/>
                    <a:pt x="20" y="492"/>
                  </a:cubicBezTo>
                  <a:cubicBezTo>
                    <a:pt x="20" y="492"/>
                    <a:pt x="7" y="502"/>
                    <a:pt x="13" y="509"/>
                  </a:cubicBezTo>
                  <a:cubicBezTo>
                    <a:pt x="19" y="516"/>
                    <a:pt x="29" y="517"/>
                    <a:pt x="29" y="517"/>
                  </a:cubicBezTo>
                  <a:cubicBezTo>
                    <a:pt x="47" y="506"/>
                    <a:pt x="47" y="506"/>
                    <a:pt x="47" y="506"/>
                  </a:cubicBezTo>
                  <a:cubicBezTo>
                    <a:pt x="65" y="502"/>
                    <a:pt x="65" y="502"/>
                    <a:pt x="65" y="502"/>
                  </a:cubicBezTo>
                  <a:cubicBezTo>
                    <a:pt x="59" y="516"/>
                    <a:pt x="59" y="516"/>
                    <a:pt x="59" y="516"/>
                  </a:cubicBezTo>
                  <a:cubicBezTo>
                    <a:pt x="49" y="513"/>
                    <a:pt x="49" y="513"/>
                    <a:pt x="49" y="513"/>
                  </a:cubicBezTo>
                  <a:cubicBezTo>
                    <a:pt x="43" y="525"/>
                    <a:pt x="43" y="525"/>
                    <a:pt x="43" y="525"/>
                  </a:cubicBezTo>
                  <a:cubicBezTo>
                    <a:pt x="43" y="525"/>
                    <a:pt x="13" y="519"/>
                    <a:pt x="17" y="526"/>
                  </a:cubicBezTo>
                  <a:cubicBezTo>
                    <a:pt x="21" y="533"/>
                    <a:pt x="30" y="536"/>
                    <a:pt x="30" y="536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2" y="544"/>
                    <a:pt x="4" y="556"/>
                    <a:pt x="7" y="556"/>
                  </a:cubicBezTo>
                  <a:cubicBezTo>
                    <a:pt x="10" y="556"/>
                    <a:pt x="42" y="557"/>
                    <a:pt x="42" y="557"/>
                  </a:cubicBezTo>
                  <a:cubicBezTo>
                    <a:pt x="33" y="571"/>
                    <a:pt x="33" y="571"/>
                    <a:pt x="33" y="571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36" y="585"/>
                    <a:pt x="36" y="585"/>
                    <a:pt x="36" y="585"/>
                  </a:cubicBezTo>
                  <a:cubicBezTo>
                    <a:pt x="36" y="585"/>
                    <a:pt x="10" y="572"/>
                    <a:pt x="11" y="580"/>
                  </a:cubicBezTo>
                  <a:cubicBezTo>
                    <a:pt x="12" y="588"/>
                    <a:pt x="23" y="599"/>
                    <a:pt x="23" y="599"/>
                  </a:cubicBezTo>
                  <a:cubicBezTo>
                    <a:pt x="55" y="613"/>
                    <a:pt x="55" y="613"/>
                    <a:pt x="55" y="613"/>
                  </a:cubicBezTo>
                  <a:cubicBezTo>
                    <a:pt x="55" y="613"/>
                    <a:pt x="48" y="618"/>
                    <a:pt x="55" y="621"/>
                  </a:cubicBezTo>
                  <a:cubicBezTo>
                    <a:pt x="62" y="624"/>
                    <a:pt x="83" y="619"/>
                    <a:pt x="83" y="619"/>
                  </a:cubicBezTo>
                  <a:cubicBezTo>
                    <a:pt x="83" y="619"/>
                    <a:pt x="86" y="628"/>
                    <a:pt x="103" y="622"/>
                  </a:cubicBezTo>
                  <a:cubicBezTo>
                    <a:pt x="120" y="616"/>
                    <a:pt x="148" y="591"/>
                    <a:pt x="148" y="591"/>
                  </a:cubicBezTo>
                  <a:cubicBezTo>
                    <a:pt x="172" y="572"/>
                    <a:pt x="172" y="572"/>
                    <a:pt x="172" y="572"/>
                  </a:cubicBezTo>
                  <a:cubicBezTo>
                    <a:pt x="172" y="572"/>
                    <a:pt x="183" y="577"/>
                    <a:pt x="193" y="568"/>
                  </a:cubicBezTo>
                  <a:cubicBezTo>
                    <a:pt x="203" y="559"/>
                    <a:pt x="193" y="540"/>
                    <a:pt x="193" y="540"/>
                  </a:cubicBezTo>
                  <a:cubicBezTo>
                    <a:pt x="205" y="538"/>
                    <a:pt x="205" y="538"/>
                    <a:pt x="205" y="538"/>
                  </a:cubicBezTo>
                  <a:cubicBezTo>
                    <a:pt x="205" y="538"/>
                    <a:pt x="192" y="555"/>
                    <a:pt x="207" y="560"/>
                  </a:cubicBezTo>
                  <a:cubicBezTo>
                    <a:pt x="222" y="565"/>
                    <a:pt x="233" y="567"/>
                    <a:pt x="233" y="567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47" y="580"/>
                    <a:pt x="253" y="569"/>
                    <a:pt x="255" y="564"/>
                  </a:cubicBezTo>
                  <a:cubicBezTo>
                    <a:pt x="257" y="559"/>
                    <a:pt x="251" y="558"/>
                    <a:pt x="248" y="550"/>
                  </a:cubicBezTo>
                  <a:cubicBezTo>
                    <a:pt x="245" y="542"/>
                    <a:pt x="254" y="539"/>
                    <a:pt x="254" y="539"/>
                  </a:cubicBezTo>
                  <a:cubicBezTo>
                    <a:pt x="254" y="539"/>
                    <a:pt x="254" y="535"/>
                    <a:pt x="252" y="529"/>
                  </a:cubicBezTo>
                  <a:cubicBezTo>
                    <a:pt x="250" y="523"/>
                    <a:pt x="264" y="529"/>
                    <a:pt x="269" y="529"/>
                  </a:cubicBezTo>
                  <a:cubicBezTo>
                    <a:pt x="274" y="529"/>
                    <a:pt x="277" y="524"/>
                    <a:pt x="277" y="524"/>
                  </a:cubicBezTo>
                  <a:cubicBezTo>
                    <a:pt x="277" y="507"/>
                    <a:pt x="277" y="507"/>
                    <a:pt x="277" y="507"/>
                  </a:cubicBezTo>
                  <a:cubicBezTo>
                    <a:pt x="284" y="507"/>
                    <a:pt x="284" y="507"/>
                    <a:pt x="284" y="507"/>
                  </a:cubicBezTo>
                  <a:cubicBezTo>
                    <a:pt x="284" y="507"/>
                    <a:pt x="280" y="498"/>
                    <a:pt x="277" y="495"/>
                  </a:cubicBezTo>
                  <a:cubicBezTo>
                    <a:pt x="274" y="492"/>
                    <a:pt x="268" y="475"/>
                    <a:pt x="268" y="475"/>
                  </a:cubicBezTo>
                  <a:cubicBezTo>
                    <a:pt x="283" y="472"/>
                    <a:pt x="283" y="472"/>
                    <a:pt x="283" y="472"/>
                  </a:cubicBezTo>
                  <a:cubicBezTo>
                    <a:pt x="283" y="472"/>
                    <a:pt x="290" y="466"/>
                    <a:pt x="292" y="459"/>
                  </a:cubicBezTo>
                  <a:cubicBezTo>
                    <a:pt x="294" y="452"/>
                    <a:pt x="275" y="446"/>
                    <a:pt x="275" y="446"/>
                  </a:cubicBezTo>
                  <a:cubicBezTo>
                    <a:pt x="275" y="446"/>
                    <a:pt x="267" y="439"/>
                    <a:pt x="266" y="432"/>
                  </a:cubicBezTo>
                  <a:cubicBezTo>
                    <a:pt x="265" y="425"/>
                    <a:pt x="271" y="418"/>
                    <a:pt x="272" y="413"/>
                  </a:cubicBezTo>
                  <a:cubicBezTo>
                    <a:pt x="273" y="408"/>
                    <a:pt x="262" y="401"/>
                    <a:pt x="262" y="401"/>
                  </a:cubicBezTo>
                  <a:cubicBezTo>
                    <a:pt x="262" y="401"/>
                    <a:pt x="256" y="393"/>
                    <a:pt x="254" y="388"/>
                  </a:cubicBezTo>
                  <a:cubicBezTo>
                    <a:pt x="252" y="383"/>
                    <a:pt x="261" y="381"/>
                    <a:pt x="267" y="375"/>
                  </a:cubicBezTo>
                  <a:cubicBezTo>
                    <a:pt x="273" y="369"/>
                    <a:pt x="255" y="369"/>
                    <a:pt x="255" y="366"/>
                  </a:cubicBezTo>
                  <a:cubicBezTo>
                    <a:pt x="255" y="363"/>
                    <a:pt x="261" y="358"/>
                    <a:pt x="261" y="358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52"/>
                    <a:pt x="272" y="347"/>
                    <a:pt x="279" y="342"/>
                  </a:cubicBezTo>
                  <a:cubicBezTo>
                    <a:pt x="286" y="337"/>
                    <a:pt x="301" y="325"/>
                    <a:pt x="301" y="325"/>
                  </a:cubicBezTo>
                  <a:cubicBezTo>
                    <a:pt x="301" y="325"/>
                    <a:pt x="328" y="330"/>
                    <a:pt x="332" y="321"/>
                  </a:cubicBezTo>
                  <a:cubicBezTo>
                    <a:pt x="336" y="312"/>
                    <a:pt x="315" y="302"/>
                    <a:pt x="315" y="302"/>
                  </a:cubicBezTo>
                  <a:cubicBezTo>
                    <a:pt x="315" y="302"/>
                    <a:pt x="324" y="296"/>
                    <a:pt x="329" y="292"/>
                  </a:cubicBezTo>
                  <a:cubicBezTo>
                    <a:pt x="334" y="288"/>
                    <a:pt x="344" y="276"/>
                    <a:pt x="344" y="27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49" y="226"/>
                    <a:pt x="349" y="226"/>
                    <a:pt x="349" y="226"/>
                  </a:cubicBezTo>
                  <a:cubicBezTo>
                    <a:pt x="363" y="233"/>
                    <a:pt x="363" y="233"/>
                    <a:pt x="363" y="233"/>
                  </a:cubicBezTo>
                  <a:cubicBezTo>
                    <a:pt x="363" y="233"/>
                    <a:pt x="372" y="228"/>
                    <a:pt x="379" y="226"/>
                  </a:cubicBezTo>
                  <a:cubicBezTo>
                    <a:pt x="386" y="224"/>
                    <a:pt x="372" y="210"/>
                    <a:pt x="372" y="210"/>
                  </a:cubicBezTo>
                  <a:cubicBezTo>
                    <a:pt x="386" y="209"/>
                    <a:pt x="386" y="209"/>
                    <a:pt x="386" y="209"/>
                  </a:cubicBezTo>
                  <a:cubicBezTo>
                    <a:pt x="386" y="209"/>
                    <a:pt x="388" y="202"/>
                    <a:pt x="394" y="197"/>
                  </a:cubicBezTo>
                  <a:cubicBezTo>
                    <a:pt x="400" y="192"/>
                    <a:pt x="405" y="191"/>
                    <a:pt x="405" y="19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399" y="173"/>
                    <a:pt x="398" y="169"/>
                  </a:cubicBezTo>
                  <a:cubicBezTo>
                    <a:pt x="397" y="165"/>
                    <a:pt x="414" y="157"/>
                    <a:pt x="414" y="157"/>
                  </a:cubicBezTo>
                  <a:cubicBezTo>
                    <a:pt x="423" y="147"/>
                    <a:pt x="423" y="147"/>
                    <a:pt x="423" y="147"/>
                  </a:cubicBezTo>
                  <a:cubicBezTo>
                    <a:pt x="449" y="143"/>
                    <a:pt x="449" y="143"/>
                    <a:pt x="449" y="143"/>
                  </a:cubicBezTo>
                  <a:cubicBezTo>
                    <a:pt x="449" y="143"/>
                    <a:pt x="464" y="143"/>
                    <a:pt x="467" y="138"/>
                  </a:cubicBezTo>
                  <a:cubicBezTo>
                    <a:pt x="470" y="133"/>
                    <a:pt x="460" y="122"/>
                    <a:pt x="468" y="116"/>
                  </a:cubicBezTo>
                  <a:cubicBezTo>
                    <a:pt x="476" y="110"/>
                    <a:pt x="476" y="123"/>
                    <a:pt x="476" y="123"/>
                  </a:cubicBezTo>
                  <a:cubicBezTo>
                    <a:pt x="495" y="119"/>
                    <a:pt x="495" y="119"/>
                    <a:pt x="495" y="119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23"/>
                    <a:pt x="528" y="129"/>
                    <a:pt x="536" y="127"/>
                  </a:cubicBezTo>
                  <a:cubicBezTo>
                    <a:pt x="544" y="125"/>
                    <a:pt x="531" y="119"/>
                    <a:pt x="531" y="114"/>
                  </a:cubicBezTo>
                  <a:cubicBezTo>
                    <a:pt x="531" y="109"/>
                    <a:pt x="538" y="112"/>
                    <a:pt x="538" y="112"/>
                  </a:cubicBezTo>
                  <a:cubicBezTo>
                    <a:pt x="537" y="98"/>
                    <a:pt x="537" y="98"/>
                    <a:pt x="537" y="98"/>
                  </a:cubicBezTo>
                  <a:cubicBezTo>
                    <a:pt x="557" y="99"/>
                    <a:pt x="557" y="99"/>
                    <a:pt x="557" y="99"/>
                  </a:cubicBezTo>
                  <a:cubicBezTo>
                    <a:pt x="555" y="97"/>
                    <a:pt x="554" y="96"/>
                    <a:pt x="554" y="96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68" y="96"/>
                    <a:pt x="568" y="96"/>
                    <a:pt x="568" y="96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70" y="87"/>
                    <a:pt x="577" y="84"/>
                    <a:pt x="581" y="84"/>
                  </a:cubicBezTo>
                  <a:cubicBezTo>
                    <a:pt x="585" y="84"/>
                    <a:pt x="594" y="98"/>
                    <a:pt x="594" y="98"/>
                  </a:cubicBezTo>
                  <a:cubicBezTo>
                    <a:pt x="603" y="99"/>
                    <a:pt x="603" y="99"/>
                    <a:pt x="603" y="99"/>
                  </a:cubicBezTo>
                  <a:cubicBezTo>
                    <a:pt x="603" y="99"/>
                    <a:pt x="604" y="109"/>
                    <a:pt x="618" y="110"/>
                  </a:cubicBezTo>
                  <a:cubicBezTo>
                    <a:pt x="632" y="111"/>
                    <a:pt x="632" y="112"/>
                    <a:pt x="632" y="112"/>
                  </a:cubicBezTo>
                  <a:cubicBezTo>
                    <a:pt x="632" y="112"/>
                    <a:pt x="632" y="112"/>
                    <a:pt x="642" y="115"/>
                  </a:cubicBezTo>
                  <a:cubicBezTo>
                    <a:pt x="652" y="118"/>
                    <a:pt x="661" y="110"/>
                    <a:pt x="661" y="110"/>
                  </a:cubicBezTo>
                  <a:cubicBezTo>
                    <a:pt x="661" y="110"/>
                    <a:pt x="672" y="106"/>
                    <a:pt x="677" y="107"/>
                  </a:cubicBezTo>
                  <a:cubicBezTo>
                    <a:pt x="682" y="108"/>
                    <a:pt x="694" y="116"/>
                    <a:pt x="702" y="116"/>
                  </a:cubicBezTo>
                  <a:cubicBezTo>
                    <a:pt x="710" y="116"/>
                    <a:pt x="704" y="106"/>
                    <a:pt x="711" y="101"/>
                  </a:cubicBezTo>
                  <a:cubicBezTo>
                    <a:pt x="718" y="96"/>
                    <a:pt x="727" y="101"/>
                    <a:pt x="727" y="101"/>
                  </a:cubicBezTo>
                  <a:cubicBezTo>
                    <a:pt x="727" y="101"/>
                    <a:pt x="728" y="85"/>
                    <a:pt x="727" y="81"/>
                  </a:cubicBezTo>
                  <a:cubicBezTo>
                    <a:pt x="726" y="77"/>
                    <a:pt x="730" y="64"/>
                    <a:pt x="730" y="64"/>
                  </a:cubicBezTo>
                  <a:cubicBezTo>
                    <a:pt x="730" y="64"/>
                    <a:pt x="747" y="55"/>
                    <a:pt x="752" y="56"/>
                  </a:cubicBezTo>
                  <a:cubicBezTo>
                    <a:pt x="757" y="57"/>
                    <a:pt x="768" y="58"/>
                    <a:pt x="768" y="58"/>
                  </a:cubicBezTo>
                  <a:cubicBezTo>
                    <a:pt x="768" y="58"/>
                    <a:pt x="779" y="51"/>
                    <a:pt x="794" y="52"/>
                  </a:cubicBezTo>
                  <a:cubicBezTo>
                    <a:pt x="809" y="53"/>
                    <a:pt x="802" y="59"/>
                    <a:pt x="802" y="59"/>
                  </a:cubicBezTo>
                  <a:cubicBezTo>
                    <a:pt x="825" y="64"/>
                    <a:pt x="825" y="64"/>
                    <a:pt x="825" y="64"/>
                  </a:cubicBezTo>
                  <a:cubicBezTo>
                    <a:pt x="825" y="64"/>
                    <a:pt x="839" y="65"/>
                    <a:pt x="843" y="82"/>
                  </a:cubicBezTo>
                  <a:cubicBezTo>
                    <a:pt x="847" y="99"/>
                    <a:pt x="834" y="87"/>
                    <a:pt x="834" y="87"/>
                  </a:cubicBezTo>
                  <a:cubicBezTo>
                    <a:pt x="833" y="95"/>
                    <a:pt x="833" y="95"/>
                    <a:pt x="833" y="95"/>
                  </a:cubicBezTo>
                  <a:cubicBezTo>
                    <a:pt x="836" y="97"/>
                    <a:pt x="840" y="98"/>
                    <a:pt x="845" y="98"/>
                  </a:cubicBezTo>
                  <a:cubicBezTo>
                    <a:pt x="854" y="97"/>
                    <a:pt x="855" y="83"/>
                    <a:pt x="855" y="83"/>
                  </a:cubicBezTo>
                  <a:cubicBezTo>
                    <a:pt x="870" y="82"/>
                    <a:pt x="870" y="82"/>
                    <a:pt x="870" y="82"/>
                  </a:cubicBezTo>
                  <a:cubicBezTo>
                    <a:pt x="874" y="74"/>
                    <a:pt x="874" y="74"/>
                    <a:pt x="874" y="74"/>
                  </a:cubicBezTo>
                  <a:cubicBezTo>
                    <a:pt x="874" y="74"/>
                    <a:pt x="873" y="77"/>
                    <a:pt x="891" y="74"/>
                  </a:cubicBezTo>
                  <a:cubicBezTo>
                    <a:pt x="899" y="73"/>
                    <a:pt x="903" y="69"/>
                    <a:pt x="905" y="66"/>
                  </a:cubicBezTo>
                  <a:lnTo>
                    <a:pt x="901" y="66"/>
                  </a:lnTo>
                  <a:close/>
                  <a:moveTo>
                    <a:pt x="372" y="107"/>
                  </a:moveTo>
                  <a:cubicBezTo>
                    <a:pt x="357" y="116"/>
                    <a:pt x="357" y="116"/>
                    <a:pt x="357" y="116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0" y="130"/>
                    <a:pt x="380" y="130"/>
                    <a:pt x="380" y="130"/>
                  </a:cubicBezTo>
                  <a:cubicBezTo>
                    <a:pt x="376" y="117"/>
                    <a:pt x="376" y="117"/>
                    <a:pt x="376" y="117"/>
                  </a:cubicBezTo>
                  <a:lnTo>
                    <a:pt x="372" y="107"/>
                  </a:lnTo>
                  <a:close/>
                  <a:moveTo>
                    <a:pt x="346" y="101"/>
                  </a:moveTo>
                  <a:cubicBezTo>
                    <a:pt x="335" y="105"/>
                    <a:pt x="339" y="122"/>
                    <a:pt x="339" y="122"/>
                  </a:cubicBezTo>
                  <a:cubicBezTo>
                    <a:pt x="351" y="134"/>
                    <a:pt x="351" y="134"/>
                    <a:pt x="351" y="134"/>
                  </a:cubicBezTo>
                  <a:cubicBezTo>
                    <a:pt x="351" y="134"/>
                    <a:pt x="357" y="97"/>
                    <a:pt x="346" y="101"/>
                  </a:cubicBezTo>
                  <a:close/>
                  <a:moveTo>
                    <a:pt x="403" y="116"/>
                  </a:moveTo>
                  <a:cubicBezTo>
                    <a:pt x="412" y="111"/>
                    <a:pt x="427" y="108"/>
                    <a:pt x="408" y="104"/>
                  </a:cubicBezTo>
                  <a:cubicBezTo>
                    <a:pt x="389" y="101"/>
                    <a:pt x="380" y="112"/>
                    <a:pt x="380" y="112"/>
                  </a:cubicBezTo>
                  <a:cubicBezTo>
                    <a:pt x="386" y="119"/>
                    <a:pt x="386" y="119"/>
                    <a:pt x="386" y="119"/>
                  </a:cubicBezTo>
                  <a:lnTo>
                    <a:pt x="403" y="1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BAAAF9D0-BF7B-7887-6B50-03EB06778F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8337550" y="5091113"/>
              <a:ext cx="2216150" cy="1549400"/>
            </a:xfrm>
            <a:custGeom>
              <a:avLst/>
              <a:gdLst>
                <a:gd name="T0" fmla="*/ 527 w 591"/>
                <a:gd name="T1" fmla="*/ 205 h 413"/>
                <a:gd name="T2" fmla="*/ 511 w 591"/>
                <a:gd name="T3" fmla="*/ 226 h 413"/>
                <a:gd name="T4" fmla="*/ 531 w 591"/>
                <a:gd name="T5" fmla="*/ 237 h 413"/>
                <a:gd name="T6" fmla="*/ 536 w 591"/>
                <a:gd name="T7" fmla="*/ 212 h 413"/>
                <a:gd name="T8" fmla="*/ 461 w 591"/>
                <a:gd name="T9" fmla="*/ 249 h 413"/>
                <a:gd name="T10" fmla="*/ 560 w 591"/>
                <a:gd name="T11" fmla="*/ 198 h 413"/>
                <a:gd name="T12" fmla="*/ 560 w 591"/>
                <a:gd name="T13" fmla="*/ 198 h 413"/>
                <a:gd name="T14" fmla="*/ 534 w 591"/>
                <a:gd name="T15" fmla="*/ 86 h 413"/>
                <a:gd name="T16" fmla="*/ 528 w 591"/>
                <a:gd name="T17" fmla="*/ 67 h 413"/>
                <a:gd name="T18" fmla="*/ 514 w 591"/>
                <a:gd name="T19" fmla="*/ 77 h 413"/>
                <a:gd name="T20" fmla="*/ 496 w 591"/>
                <a:gd name="T21" fmla="*/ 70 h 413"/>
                <a:gd name="T22" fmla="*/ 479 w 591"/>
                <a:gd name="T23" fmla="*/ 68 h 413"/>
                <a:gd name="T24" fmla="*/ 459 w 591"/>
                <a:gd name="T25" fmla="*/ 56 h 413"/>
                <a:gd name="T26" fmla="*/ 437 w 591"/>
                <a:gd name="T27" fmla="*/ 48 h 413"/>
                <a:gd name="T28" fmla="*/ 417 w 591"/>
                <a:gd name="T29" fmla="*/ 63 h 413"/>
                <a:gd name="T30" fmla="*/ 395 w 591"/>
                <a:gd name="T31" fmla="*/ 54 h 413"/>
                <a:gd name="T32" fmla="*/ 376 w 591"/>
                <a:gd name="T33" fmla="*/ 51 h 413"/>
                <a:gd name="T34" fmla="*/ 342 w 591"/>
                <a:gd name="T35" fmla="*/ 38 h 413"/>
                <a:gd name="T36" fmla="*/ 327 w 591"/>
                <a:gd name="T37" fmla="*/ 29 h 413"/>
                <a:gd name="T38" fmla="*/ 320 w 591"/>
                <a:gd name="T39" fmla="*/ 23 h 413"/>
                <a:gd name="T40" fmla="*/ 234 w 591"/>
                <a:gd name="T41" fmla="*/ 22 h 413"/>
                <a:gd name="T42" fmla="*/ 156 w 591"/>
                <a:gd name="T43" fmla="*/ 7 h 413"/>
                <a:gd name="T44" fmla="*/ 91 w 591"/>
                <a:gd name="T45" fmla="*/ 8 h 413"/>
                <a:gd name="T46" fmla="*/ 49 w 591"/>
                <a:gd name="T47" fmla="*/ 18 h 413"/>
                <a:gd name="T48" fmla="*/ 21 w 591"/>
                <a:gd name="T49" fmla="*/ 67 h 413"/>
                <a:gd name="T50" fmla="*/ 16 w 591"/>
                <a:gd name="T51" fmla="*/ 101 h 413"/>
                <a:gd name="T52" fmla="*/ 50 w 591"/>
                <a:gd name="T53" fmla="*/ 94 h 413"/>
                <a:gd name="T54" fmla="*/ 61 w 591"/>
                <a:gd name="T55" fmla="*/ 99 h 413"/>
                <a:gd name="T56" fmla="*/ 85 w 591"/>
                <a:gd name="T57" fmla="*/ 96 h 413"/>
                <a:gd name="T58" fmla="*/ 115 w 591"/>
                <a:gd name="T59" fmla="*/ 108 h 413"/>
                <a:gd name="T60" fmla="*/ 94 w 591"/>
                <a:gd name="T61" fmla="*/ 144 h 413"/>
                <a:gd name="T62" fmla="*/ 96 w 591"/>
                <a:gd name="T63" fmla="*/ 181 h 413"/>
                <a:gd name="T64" fmla="*/ 94 w 591"/>
                <a:gd name="T65" fmla="*/ 205 h 413"/>
                <a:gd name="T66" fmla="*/ 61 w 591"/>
                <a:gd name="T67" fmla="*/ 217 h 413"/>
                <a:gd name="T68" fmla="*/ 77 w 591"/>
                <a:gd name="T69" fmla="*/ 240 h 413"/>
                <a:gd name="T70" fmla="*/ 66 w 591"/>
                <a:gd name="T71" fmla="*/ 276 h 413"/>
                <a:gd name="T72" fmla="*/ 84 w 591"/>
                <a:gd name="T73" fmla="*/ 301 h 413"/>
                <a:gd name="T74" fmla="*/ 60 w 591"/>
                <a:gd name="T75" fmla="*/ 325 h 413"/>
                <a:gd name="T76" fmla="*/ 61 w 591"/>
                <a:gd name="T77" fmla="*/ 351 h 413"/>
                <a:gd name="T78" fmla="*/ 81 w 591"/>
                <a:gd name="T79" fmla="*/ 350 h 413"/>
                <a:gd name="T80" fmla="*/ 109 w 591"/>
                <a:gd name="T81" fmla="*/ 365 h 413"/>
                <a:gd name="T82" fmla="*/ 110 w 591"/>
                <a:gd name="T83" fmla="*/ 383 h 413"/>
                <a:gd name="T84" fmla="*/ 136 w 591"/>
                <a:gd name="T85" fmla="*/ 413 h 413"/>
                <a:gd name="T86" fmla="*/ 177 w 591"/>
                <a:gd name="T87" fmla="*/ 389 h 413"/>
                <a:gd name="T88" fmla="*/ 235 w 591"/>
                <a:gd name="T89" fmla="*/ 377 h 413"/>
                <a:gd name="T90" fmla="*/ 265 w 591"/>
                <a:gd name="T91" fmla="*/ 378 h 413"/>
                <a:gd name="T92" fmla="*/ 297 w 591"/>
                <a:gd name="T93" fmla="*/ 374 h 413"/>
                <a:gd name="T94" fmla="*/ 331 w 591"/>
                <a:gd name="T95" fmla="*/ 329 h 413"/>
                <a:gd name="T96" fmla="*/ 356 w 591"/>
                <a:gd name="T97" fmla="*/ 315 h 413"/>
                <a:gd name="T98" fmla="*/ 401 w 591"/>
                <a:gd name="T99" fmla="*/ 270 h 413"/>
                <a:gd name="T100" fmla="*/ 385 w 591"/>
                <a:gd name="T101" fmla="*/ 215 h 413"/>
                <a:gd name="T102" fmla="*/ 424 w 591"/>
                <a:gd name="T103" fmla="*/ 172 h 413"/>
                <a:gd name="T104" fmla="*/ 438 w 591"/>
                <a:gd name="T105" fmla="*/ 146 h 413"/>
                <a:gd name="T106" fmla="*/ 514 w 591"/>
                <a:gd name="T107" fmla="*/ 1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413">
                  <a:moveTo>
                    <a:pt x="536" y="212"/>
                  </a:moveTo>
                  <a:cubicBezTo>
                    <a:pt x="536" y="212"/>
                    <a:pt x="533" y="205"/>
                    <a:pt x="527" y="205"/>
                  </a:cubicBezTo>
                  <a:cubicBezTo>
                    <a:pt x="521" y="205"/>
                    <a:pt x="498" y="218"/>
                    <a:pt x="501" y="223"/>
                  </a:cubicBezTo>
                  <a:cubicBezTo>
                    <a:pt x="504" y="228"/>
                    <a:pt x="511" y="226"/>
                    <a:pt x="511" y="226"/>
                  </a:cubicBezTo>
                  <a:cubicBezTo>
                    <a:pt x="511" y="226"/>
                    <a:pt x="515" y="235"/>
                    <a:pt x="519" y="236"/>
                  </a:cubicBezTo>
                  <a:cubicBezTo>
                    <a:pt x="523" y="237"/>
                    <a:pt x="531" y="237"/>
                    <a:pt x="531" y="237"/>
                  </a:cubicBezTo>
                  <a:cubicBezTo>
                    <a:pt x="537" y="235"/>
                    <a:pt x="547" y="225"/>
                    <a:pt x="546" y="218"/>
                  </a:cubicBezTo>
                  <a:cubicBezTo>
                    <a:pt x="545" y="211"/>
                    <a:pt x="536" y="212"/>
                    <a:pt x="536" y="212"/>
                  </a:cubicBezTo>
                  <a:close/>
                  <a:moveTo>
                    <a:pt x="447" y="261"/>
                  </a:moveTo>
                  <a:cubicBezTo>
                    <a:pt x="456" y="270"/>
                    <a:pt x="466" y="259"/>
                    <a:pt x="461" y="249"/>
                  </a:cubicBezTo>
                  <a:cubicBezTo>
                    <a:pt x="456" y="239"/>
                    <a:pt x="447" y="261"/>
                    <a:pt x="447" y="261"/>
                  </a:cubicBezTo>
                  <a:close/>
                  <a:moveTo>
                    <a:pt x="560" y="198"/>
                  </a:moveTo>
                  <a:cubicBezTo>
                    <a:pt x="560" y="198"/>
                    <a:pt x="573" y="218"/>
                    <a:pt x="582" y="213"/>
                  </a:cubicBezTo>
                  <a:cubicBezTo>
                    <a:pt x="591" y="208"/>
                    <a:pt x="570" y="191"/>
                    <a:pt x="560" y="198"/>
                  </a:cubicBezTo>
                  <a:close/>
                  <a:moveTo>
                    <a:pt x="535" y="101"/>
                  </a:moveTo>
                  <a:cubicBezTo>
                    <a:pt x="536" y="98"/>
                    <a:pt x="534" y="86"/>
                    <a:pt x="534" y="86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81"/>
                    <a:pt x="530" y="75"/>
                    <a:pt x="528" y="67"/>
                  </a:cubicBezTo>
                  <a:cubicBezTo>
                    <a:pt x="521" y="67"/>
                    <a:pt x="521" y="67"/>
                    <a:pt x="521" y="67"/>
                  </a:cubicBezTo>
                  <a:cubicBezTo>
                    <a:pt x="521" y="67"/>
                    <a:pt x="521" y="77"/>
                    <a:pt x="514" y="77"/>
                  </a:cubicBezTo>
                  <a:cubicBezTo>
                    <a:pt x="507" y="77"/>
                    <a:pt x="506" y="77"/>
                    <a:pt x="506" y="77"/>
                  </a:cubicBezTo>
                  <a:cubicBezTo>
                    <a:pt x="506" y="77"/>
                    <a:pt x="499" y="69"/>
                    <a:pt x="496" y="70"/>
                  </a:cubicBezTo>
                  <a:cubicBezTo>
                    <a:pt x="493" y="71"/>
                    <a:pt x="486" y="73"/>
                    <a:pt x="486" y="73"/>
                  </a:cubicBezTo>
                  <a:cubicBezTo>
                    <a:pt x="486" y="73"/>
                    <a:pt x="483" y="67"/>
                    <a:pt x="479" y="68"/>
                  </a:cubicBezTo>
                  <a:cubicBezTo>
                    <a:pt x="475" y="69"/>
                    <a:pt x="466" y="71"/>
                    <a:pt x="466" y="71"/>
                  </a:cubicBezTo>
                  <a:cubicBezTo>
                    <a:pt x="459" y="56"/>
                    <a:pt x="459" y="56"/>
                    <a:pt x="459" y="56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0" y="55"/>
                    <a:pt x="450" y="48"/>
                    <a:pt x="437" y="48"/>
                  </a:cubicBezTo>
                  <a:cubicBezTo>
                    <a:pt x="424" y="48"/>
                    <a:pt x="430" y="60"/>
                    <a:pt x="430" y="60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395" y="54"/>
                    <a:pt x="394" y="51"/>
                    <a:pt x="390" y="49"/>
                  </a:cubicBezTo>
                  <a:cubicBezTo>
                    <a:pt x="386" y="47"/>
                    <a:pt x="376" y="51"/>
                    <a:pt x="376" y="51"/>
                  </a:cubicBezTo>
                  <a:cubicBezTo>
                    <a:pt x="376" y="51"/>
                    <a:pt x="370" y="42"/>
                    <a:pt x="363" y="41"/>
                  </a:cubicBezTo>
                  <a:cubicBezTo>
                    <a:pt x="356" y="40"/>
                    <a:pt x="342" y="38"/>
                    <a:pt x="342" y="38"/>
                  </a:cubicBezTo>
                  <a:cubicBezTo>
                    <a:pt x="342" y="38"/>
                    <a:pt x="348" y="35"/>
                    <a:pt x="342" y="28"/>
                  </a:cubicBezTo>
                  <a:cubicBezTo>
                    <a:pt x="336" y="21"/>
                    <a:pt x="327" y="29"/>
                    <a:pt x="327" y="29"/>
                  </a:cubicBezTo>
                  <a:cubicBezTo>
                    <a:pt x="326" y="23"/>
                    <a:pt x="326" y="23"/>
                    <a:pt x="326" y="23"/>
                  </a:cubicBezTo>
                  <a:cubicBezTo>
                    <a:pt x="324" y="23"/>
                    <a:pt x="322" y="23"/>
                    <a:pt x="320" y="23"/>
                  </a:cubicBezTo>
                  <a:cubicBezTo>
                    <a:pt x="301" y="23"/>
                    <a:pt x="254" y="14"/>
                    <a:pt x="254" y="14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71" y="4"/>
                    <a:pt x="156" y="7"/>
                  </a:cubicBezTo>
                  <a:cubicBezTo>
                    <a:pt x="141" y="10"/>
                    <a:pt x="120" y="11"/>
                    <a:pt x="115" y="11"/>
                  </a:cubicBezTo>
                  <a:cubicBezTo>
                    <a:pt x="110" y="11"/>
                    <a:pt x="91" y="8"/>
                    <a:pt x="91" y="8"/>
                  </a:cubicBezTo>
                  <a:cubicBezTo>
                    <a:pt x="91" y="8"/>
                    <a:pt x="81" y="0"/>
                    <a:pt x="75" y="0"/>
                  </a:cubicBezTo>
                  <a:cubicBezTo>
                    <a:pt x="69" y="0"/>
                    <a:pt x="49" y="18"/>
                    <a:pt x="49" y="18"/>
                  </a:cubicBezTo>
                  <a:cubicBezTo>
                    <a:pt x="49" y="18"/>
                    <a:pt x="4" y="25"/>
                    <a:pt x="2" y="38"/>
                  </a:cubicBezTo>
                  <a:cubicBezTo>
                    <a:pt x="0" y="51"/>
                    <a:pt x="21" y="67"/>
                    <a:pt x="21" y="6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4" y="94"/>
                    <a:pt x="16" y="101"/>
                  </a:cubicBezTo>
                  <a:cubicBezTo>
                    <a:pt x="20" y="95"/>
                    <a:pt x="27" y="88"/>
                    <a:pt x="36" y="88"/>
                  </a:cubicBezTo>
                  <a:cubicBezTo>
                    <a:pt x="50" y="88"/>
                    <a:pt x="55" y="89"/>
                    <a:pt x="50" y="94"/>
                  </a:cubicBezTo>
                  <a:cubicBezTo>
                    <a:pt x="45" y="99"/>
                    <a:pt x="38" y="103"/>
                    <a:pt x="44" y="103"/>
                  </a:cubicBezTo>
                  <a:cubicBezTo>
                    <a:pt x="50" y="103"/>
                    <a:pt x="54" y="99"/>
                    <a:pt x="61" y="99"/>
                  </a:cubicBezTo>
                  <a:cubicBezTo>
                    <a:pt x="68" y="99"/>
                    <a:pt x="70" y="108"/>
                    <a:pt x="78" y="104"/>
                  </a:cubicBezTo>
                  <a:cubicBezTo>
                    <a:pt x="86" y="100"/>
                    <a:pt x="76" y="96"/>
                    <a:pt x="85" y="96"/>
                  </a:cubicBezTo>
                  <a:cubicBezTo>
                    <a:pt x="94" y="96"/>
                    <a:pt x="110" y="93"/>
                    <a:pt x="114" y="95"/>
                  </a:cubicBezTo>
                  <a:cubicBezTo>
                    <a:pt x="118" y="97"/>
                    <a:pt x="115" y="108"/>
                    <a:pt x="115" y="108"/>
                  </a:cubicBezTo>
                  <a:cubicBezTo>
                    <a:pt x="115" y="108"/>
                    <a:pt x="129" y="109"/>
                    <a:pt x="128" y="117"/>
                  </a:cubicBezTo>
                  <a:cubicBezTo>
                    <a:pt x="127" y="125"/>
                    <a:pt x="95" y="140"/>
                    <a:pt x="94" y="144"/>
                  </a:cubicBezTo>
                  <a:cubicBezTo>
                    <a:pt x="93" y="148"/>
                    <a:pt x="102" y="153"/>
                    <a:pt x="102" y="153"/>
                  </a:cubicBezTo>
                  <a:cubicBezTo>
                    <a:pt x="102" y="153"/>
                    <a:pt x="97" y="178"/>
                    <a:pt x="96" y="181"/>
                  </a:cubicBezTo>
                  <a:cubicBezTo>
                    <a:pt x="95" y="184"/>
                    <a:pt x="90" y="188"/>
                    <a:pt x="90" y="188"/>
                  </a:cubicBezTo>
                  <a:cubicBezTo>
                    <a:pt x="90" y="188"/>
                    <a:pt x="94" y="202"/>
                    <a:pt x="94" y="205"/>
                  </a:cubicBezTo>
                  <a:cubicBezTo>
                    <a:pt x="94" y="208"/>
                    <a:pt x="86" y="215"/>
                    <a:pt x="82" y="216"/>
                  </a:cubicBezTo>
                  <a:cubicBezTo>
                    <a:pt x="78" y="217"/>
                    <a:pt x="61" y="217"/>
                    <a:pt x="61" y="217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7" y="240"/>
                    <a:pt x="90" y="242"/>
                    <a:pt x="88" y="250"/>
                  </a:cubicBezTo>
                  <a:cubicBezTo>
                    <a:pt x="86" y="258"/>
                    <a:pt x="62" y="272"/>
                    <a:pt x="66" y="276"/>
                  </a:cubicBezTo>
                  <a:cubicBezTo>
                    <a:pt x="70" y="280"/>
                    <a:pt x="75" y="294"/>
                    <a:pt x="75" y="294"/>
                  </a:cubicBezTo>
                  <a:cubicBezTo>
                    <a:pt x="75" y="294"/>
                    <a:pt x="88" y="295"/>
                    <a:pt x="84" y="301"/>
                  </a:cubicBezTo>
                  <a:cubicBezTo>
                    <a:pt x="80" y="307"/>
                    <a:pt x="70" y="308"/>
                    <a:pt x="70" y="308"/>
                  </a:cubicBezTo>
                  <a:cubicBezTo>
                    <a:pt x="70" y="308"/>
                    <a:pt x="62" y="318"/>
                    <a:pt x="60" y="325"/>
                  </a:cubicBezTo>
                  <a:cubicBezTo>
                    <a:pt x="58" y="332"/>
                    <a:pt x="59" y="340"/>
                    <a:pt x="59" y="340"/>
                  </a:cubicBezTo>
                  <a:cubicBezTo>
                    <a:pt x="61" y="351"/>
                    <a:pt x="61" y="351"/>
                    <a:pt x="61" y="351"/>
                  </a:cubicBezTo>
                  <a:cubicBezTo>
                    <a:pt x="62" y="351"/>
                    <a:pt x="62" y="351"/>
                    <a:pt x="62" y="351"/>
                  </a:cubicBezTo>
                  <a:cubicBezTo>
                    <a:pt x="81" y="350"/>
                    <a:pt x="81" y="350"/>
                    <a:pt x="81" y="350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109" y="365"/>
                    <a:pt x="109" y="365"/>
                    <a:pt x="109" y="365"/>
                  </a:cubicBezTo>
                  <a:cubicBezTo>
                    <a:pt x="103" y="382"/>
                    <a:pt x="103" y="382"/>
                    <a:pt x="103" y="382"/>
                  </a:cubicBezTo>
                  <a:cubicBezTo>
                    <a:pt x="110" y="383"/>
                    <a:pt x="110" y="383"/>
                    <a:pt x="110" y="383"/>
                  </a:cubicBezTo>
                  <a:cubicBezTo>
                    <a:pt x="110" y="383"/>
                    <a:pt x="110" y="403"/>
                    <a:pt x="117" y="406"/>
                  </a:cubicBezTo>
                  <a:cubicBezTo>
                    <a:pt x="124" y="409"/>
                    <a:pt x="136" y="413"/>
                    <a:pt x="136" y="413"/>
                  </a:cubicBezTo>
                  <a:cubicBezTo>
                    <a:pt x="136" y="413"/>
                    <a:pt x="153" y="401"/>
                    <a:pt x="156" y="395"/>
                  </a:cubicBezTo>
                  <a:cubicBezTo>
                    <a:pt x="159" y="389"/>
                    <a:pt x="177" y="389"/>
                    <a:pt x="177" y="389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6" y="377"/>
                    <a:pt x="229" y="379"/>
                    <a:pt x="235" y="377"/>
                  </a:cubicBezTo>
                  <a:cubicBezTo>
                    <a:pt x="241" y="375"/>
                    <a:pt x="251" y="371"/>
                    <a:pt x="251" y="371"/>
                  </a:cubicBezTo>
                  <a:cubicBezTo>
                    <a:pt x="251" y="371"/>
                    <a:pt x="259" y="379"/>
                    <a:pt x="265" y="378"/>
                  </a:cubicBezTo>
                  <a:cubicBezTo>
                    <a:pt x="271" y="377"/>
                    <a:pt x="287" y="370"/>
                    <a:pt x="287" y="370"/>
                  </a:cubicBezTo>
                  <a:cubicBezTo>
                    <a:pt x="287" y="370"/>
                    <a:pt x="286" y="382"/>
                    <a:pt x="297" y="374"/>
                  </a:cubicBezTo>
                  <a:cubicBezTo>
                    <a:pt x="308" y="366"/>
                    <a:pt x="310" y="347"/>
                    <a:pt x="310" y="347"/>
                  </a:cubicBezTo>
                  <a:cubicBezTo>
                    <a:pt x="331" y="329"/>
                    <a:pt x="331" y="329"/>
                    <a:pt x="331" y="329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6" y="315"/>
                    <a:pt x="356" y="315"/>
                    <a:pt x="356" y="315"/>
                  </a:cubicBezTo>
                  <a:cubicBezTo>
                    <a:pt x="356" y="315"/>
                    <a:pt x="367" y="286"/>
                    <a:pt x="370" y="284"/>
                  </a:cubicBezTo>
                  <a:cubicBezTo>
                    <a:pt x="373" y="282"/>
                    <a:pt x="400" y="279"/>
                    <a:pt x="401" y="270"/>
                  </a:cubicBezTo>
                  <a:cubicBezTo>
                    <a:pt x="402" y="261"/>
                    <a:pt x="379" y="249"/>
                    <a:pt x="379" y="249"/>
                  </a:cubicBezTo>
                  <a:cubicBezTo>
                    <a:pt x="379" y="249"/>
                    <a:pt x="377" y="226"/>
                    <a:pt x="385" y="215"/>
                  </a:cubicBezTo>
                  <a:cubicBezTo>
                    <a:pt x="393" y="204"/>
                    <a:pt x="404" y="191"/>
                    <a:pt x="404" y="191"/>
                  </a:cubicBezTo>
                  <a:cubicBezTo>
                    <a:pt x="404" y="191"/>
                    <a:pt x="421" y="173"/>
                    <a:pt x="424" y="172"/>
                  </a:cubicBezTo>
                  <a:cubicBezTo>
                    <a:pt x="427" y="171"/>
                    <a:pt x="439" y="163"/>
                    <a:pt x="436" y="161"/>
                  </a:cubicBezTo>
                  <a:cubicBezTo>
                    <a:pt x="433" y="159"/>
                    <a:pt x="428" y="151"/>
                    <a:pt x="438" y="146"/>
                  </a:cubicBezTo>
                  <a:cubicBezTo>
                    <a:pt x="448" y="141"/>
                    <a:pt x="472" y="136"/>
                    <a:pt x="485" y="131"/>
                  </a:cubicBezTo>
                  <a:cubicBezTo>
                    <a:pt x="498" y="126"/>
                    <a:pt x="514" y="113"/>
                    <a:pt x="514" y="113"/>
                  </a:cubicBezTo>
                  <a:cubicBezTo>
                    <a:pt x="514" y="113"/>
                    <a:pt x="534" y="104"/>
                    <a:pt x="535" y="10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68AAA086-0C37-4062-E02F-59F1E84D38F6}"/>
                </a:ext>
              </a:extLst>
            </p:cNvPr>
            <p:cNvSpPr>
              <a:spLocks/>
            </p:cNvSpPr>
            <p:nvPr/>
          </p:nvSpPr>
          <p:spPr bwMode="gray">
            <a:xfrm>
              <a:off x="-8435975" y="5421313"/>
              <a:ext cx="581025" cy="1038225"/>
            </a:xfrm>
            <a:custGeom>
              <a:avLst/>
              <a:gdLst>
                <a:gd name="T0" fmla="*/ 141 w 155"/>
                <a:gd name="T1" fmla="*/ 20 h 277"/>
                <a:gd name="T2" fmla="*/ 140 w 155"/>
                <a:gd name="T3" fmla="*/ 7 h 277"/>
                <a:gd name="T4" fmla="*/ 111 w 155"/>
                <a:gd name="T5" fmla="*/ 8 h 277"/>
                <a:gd name="T6" fmla="*/ 104 w 155"/>
                <a:gd name="T7" fmla="*/ 16 h 277"/>
                <a:gd name="T8" fmla="*/ 87 w 155"/>
                <a:gd name="T9" fmla="*/ 11 h 277"/>
                <a:gd name="T10" fmla="*/ 70 w 155"/>
                <a:gd name="T11" fmla="*/ 15 h 277"/>
                <a:gd name="T12" fmla="*/ 76 w 155"/>
                <a:gd name="T13" fmla="*/ 6 h 277"/>
                <a:gd name="T14" fmla="*/ 62 w 155"/>
                <a:gd name="T15" fmla="*/ 0 h 277"/>
                <a:gd name="T16" fmla="*/ 42 w 155"/>
                <a:gd name="T17" fmla="*/ 13 h 277"/>
                <a:gd name="T18" fmla="*/ 46 w 155"/>
                <a:gd name="T19" fmla="*/ 53 h 277"/>
                <a:gd name="T20" fmla="*/ 23 w 155"/>
                <a:gd name="T21" fmla="*/ 114 h 277"/>
                <a:gd name="T22" fmla="*/ 9 w 155"/>
                <a:gd name="T23" fmla="*/ 146 h 277"/>
                <a:gd name="T24" fmla="*/ 6 w 155"/>
                <a:gd name="T25" fmla="*/ 180 h 277"/>
                <a:gd name="T26" fmla="*/ 23 w 155"/>
                <a:gd name="T27" fmla="*/ 191 h 277"/>
                <a:gd name="T28" fmla="*/ 30 w 155"/>
                <a:gd name="T29" fmla="*/ 228 h 277"/>
                <a:gd name="T30" fmla="*/ 20 w 155"/>
                <a:gd name="T31" fmla="*/ 271 h 277"/>
                <a:gd name="T32" fmla="*/ 52 w 155"/>
                <a:gd name="T33" fmla="*/ 268 h 277"/>
                <a:gd name="T34" fmla="*/ 62 w 155"/>
                <a:gd name="T35" fmla="*/ 276 h 277"/>
                <a:gd name="T36" fmla="*/ 87 w 155"/>
                <a:gd name="T37" fmla="*/ 263 h 277"/>
                <a:gd name="T38" fmla="*/ 85 w 155"/>
                <a:gd name="T39" fmla="*/ 252 h 277"/>
                <a:gd name="T40" fmla="*/ 86 w 155"/>
                <a:gd name="T41" fmla="*/ 237 h 277"/>
                <a:gd name="T42" fmla="*/ 96 w 155"/>
                <a:gd name="T43" fmla="*/ 220 h 277"/>
                <a:gd name="T44" fmla="*/ 110 w 155"/>
                <a:gd name="T45" fmla="*/ 213 h 277"/>
                <a:gd name="T46" fmla="*/ 101 w 155"/>
                <a:gd name="T47" fmla="*/ 206 h 277"/>
                <a:gd name="T48" fmla="*/ 92 w 155"/>
                <a:gd name="T49" fmla="*/ 188 h 277"/>
                <a:gd name="T50" fmla="*/ 114 w 155"/>
                <a:gd name="T51" fmla="*/ 162 h 277"/>
                <a:gd name="T52" fmla="*/ 103 w 155"/>
                <a:gd name="T53" fmla="*/ 152 h 277"/>
                <a:gd name="T54" fmla="*/ 103 w 155"/>
                <a:gd name="T55" fmla="*/ 143 h 277"/>
                <a:gd name="T56" fmla="*/ 87 w 155"/>
                <a:gd name="T57" fmla="*/ 129 h 277"/>
                <a:gd name="T58" fmla="*/ 108 w 155"/>
                <a:gd name="T59" fmla="*/ 128 h 277"/>
                <a:gd name="T60" fmla="*/ 120 w 155"/>
                <a:gd name="T61" fmla="*/ 117 h 277"/>
                <a:gd name="T62" fmla="*/ 116 w 155"/>
                <a:gd name="T63" fmla="*/ 100 h 277"/>
                <a:gd name="T64" fmla="*/ 122 w 155"/>
                <a:gd name="T65" fmla="*/ 93 h 277"/>
                <a:gd name="T66" fmla="*/ 128 w 155"/>
                <a:gd name="T67" fmla="*/ 65 h 277"/>
                <a:gd name="T68" fmla="*/ 120 w 155"/>
                <a:gd name="T69" fmla="*/ 56 h 277"/>
                <a:gd name="T70" fmla="*/ 154 w 155"/>
                <a:gd name="T71" fmla="*/ 29 h 277"/>
                <a:gd name="T72" fmla="*/ 141 w 155"/>
                <a:gd name="T73" fmla="*/ 2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277">
                  <a:moveTo>
                    <a:pt x="141" y="20"/>
                  </a:moveTo>
                  <a:cubicBezTo>
                    <a:pt x="141" y="20"/>
                    <a:pt x="144" y="9"/>
                    <a:pt x="140" y="7"/>
                  </a:cubicBezTo>
                  <a:cubicBezTo>
                    <a:pt x="136" y="5"/>
                    <a:pt x="120" y="8"/>
                    <a:pt x="111" y="8"/>
                  </a:cubicBezTo>
                  <a:cubicBezTo>
                    <a:pt x="102" y="8"/>
                    <a:pt x="112" y="12"/>
                    <a:pt x="104" y="16"/>
                  </a:cubicBezTo>
                  <a:cubicBezTo>
                    <a:pt x="96" y="20"/>
                    <a:pt x="94" y="11"/>
                    <a:pt x="87" y="11"/>
                  </a:cubicBezTo>
                  <a:cubicBezTo>
                    <a:pt x="80" y="11"/>
                    <a:pt x="76" y="15"/>
                    <a:pt x="70" y="15"/>
                  </a:cubicBezTo>
                  <a:cubicBezTo>
                    <a:pt x="64" y="15"/>
                    <a:pt x="71" y="11"/>
                    <a:pt x="76" y="6"/>
                  </a:cubicBezTo>
                  <a:cubicBezTo>
                    <a:pt x="81" y="1"/>
                    <a:pt x="76" y="0"/>
                    <a:pt x="62" y="0"/>
                  </a:cubicBezTo>
                  <a:cubicBezTo>
                    <a:pt x="53" y="0"/>
                    <a:pt x="46" y="7"/>
                    <a:pt x="42" y="13"/>
                  </a:cubicBezTo>
                  <a:cubicBezTo>
                    <a:pt x="44" y="23"/>
                    <a:pt x="47" y="40"/>
                    <a:pt x="46" y="53"/>
                  </a:cubicBezTo>
                  <a:cubicBezTo>
                    <a:pt x="45" y="74"/>
                    <a:pt x="23" y="114"/>
                    <a:pt x="23" y="11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6"/>
                    <a:pt x="0" y="173"/>
                    <a:pt x="6" y="180"/>
                  </a:cubicBezTo>
                  <a:cubicBezTo>
                    <a:pt x="12" y="187"/>
                    <a:pt x="23" y="191"/>
                    <a:pt x="23" y="191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14" y="270"/>
                    <a:pt x="20" y="271"/>
                  </a:cubicBezTo>
                  <a:cubicBezTo>
                    <a:pt x="26" y="272"/>
                    <a:pt x="52" y="268"/>
                    <a:pt x="52" y="268"/>
                  </a:cubicBezTo>
                  <a:cubicBezTo>
                    <a:pt x="52" y="268"/>
                    <a:pt x="56" y="277"/>
                    <a:pt x="62" y="276"/>
                  </a:cubicBezTo>
                  <a:cubicBezTo>
                    <a:pt x="67" y="275"/>
                    <a:pt x="84" y="265"/>
                    <a:pt x="87" y="263"/>
                  </a:cubicBezTo>
                  <a:cubicBezTo>
                    <a:pt x="85" y="252"/>
                    <a:pt x="85" y="252"/>
                    <a:pt x="85" y="252"/>
                  </a:cubicBezTo>
                  <a:cubicBezTo>
                    <a:pt x="85" y="252"/>
                    <a:pt x="84" y="244"/>
                    <a:pt x="86" y="237"/>
                  </a:cubicBezTo>
                  <a:cubicBezTo>
                    <a:pt x="88" y="230"/>
                    <a:pt x="96" y="220"/>
                    <a:pt x="96" y="220"/>
                  </a:cubicBezTo>
                  <a:cubicBezTo>
                    <a:pt x="96" y="220"/>
                    <a:pt x="106" y="219"/>
                    <a:pt x="110" y="213"/>
                  </a:cubicBezTo>
                  <a:cubicBezTo>
                    <a:pt x="114" y="207"/>
                    <a:pt x="101" y="206"/>
                    <a:pt x="101" y="206"/>
                  </a:cubicBezTo>
                  <a:cubicBezTo>
                    <a:pt x="101" y="206"/>
                    <a:pt x="96" y="192"/>
                    <a:pt x="92" y="188"/>
                  </a:cubicBezTo>
                  <a:cubicBezTo>
                    <a:pt x="88" y="184"/>
                    <a:pt x="112" y="170"/>
                    <a:pt x="114" y="162"/>
                  </a:cubicBezTo>
                  <a:cubicBezTo>
                    <a:pt x="116" y="154"/>
                    <a:pt x="103" y="152"/>
                    <a:pt x="103" y="15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9"/>
                    <a:pt x="104" y="129"/>
                    <a:pt x="108" y="128"/>
                  </a:cubicBezTo>
                  <a:cubicBezTo>
                    <a:pt x="112" y="127"/>
                    <a:pt x="120" y="120"/>
                    <a:pt x="120" y="117"/>
                  </a:cubicBezTo>
                  <a:cubicBezTo>
                    <a:pt x="120" y="114"/>
                    <a:pt x="116" y="100"/>
                    <a:pt x="116" y="100"/>
                  </a:cubicBezTo>
                  <a:cubicBezTo>
                    <a:pt x="116" y="100"/>
                    <a:pt x="121" y="96"/>
                    <a:pt x="122" y="93"/>
                  </a:cubicBezTo>
                  <a:cubicBezTo>
                    <a:pt x="123" y="90"/>
                    <a:pt x="128" y="65"/>
                    <a:pt x="128" y="65"/>
                  </a:cubicBezTo>
                  <a:cubicBezTo>
                    <a:pt x="128" y="65"/>
                    <a:pt x="119" y="60"/>
                    <a:pt x="120" y="56"/>
                  </a:cubicBezTo>
                  <a:cubicBezTo>
                    <a:pt x="121" y="52"/>
                    <a:pt x="153" y="37"/>
                    <a:pt x="154" y="29"/>
                  </a:cubicBezTo>
                  <a:cubicBezTo>
                    <a:pt x="155" y="21"/>
                    <a:pt x="141" y="20"/>
                    <a:pt x="141" y="2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E62A8356-8FFA-E509-FD67-FA6FFCA446B4}"/>
                </a:ext>
              </a:extLst>
            </p:cNvPr>
            <p:cNvSpPr>
              <a:spLocks/>
            </p:cNvSpPr>
            <p:nvPr/>
          </p:nvSpPr>
          <p:spPr bwMode="gray">
            <a:xfrm>
              <a:off x="-5457825" y="5226050"/>
              <a:ext cx="173038" cy="341313"/>
            </a:xfrm>
            <a:custGeom>
              <a:avLst/>
              <a:gdLst>
                <a:gd name="T0" fmla="*/ 44 w 46"/>
                <a:gd name="T1" fmla="*/ 24 h 91"/>
                <a:gd name="T2" fmla="*/ 39 w 46"/>
                <a:gd name="T3" fmla="*/ 22 h 91"/>
                <a:gd name="T4" fmla="*/ 41 w 46"/>
                <a:gd name="T5" fmla="*/ 7 h 91"/>
                <a:gd name="T6" fmla="*/ 29 w 46"/>
                <a:gd name="T7" fmla="*/ 18 h 91"/>
                <a:gd name="T8" fmla="*/ 3 w 46"/>
                <a:gd name="T9" fmla="*/ 45 h 91"/>
                <a:gd name="T10" fmla="*/ 13 w 46"/>
                <a:gd name="T11" fmla="*/ 65 h 91"/>
                <a:gd name="T12" fmla="*/ 12 w 46"/>
                <a:gd name="T13" fmla="*/ 83 h 91"/>
                <a:gd name="T14" fmla="*/ 29 w 46"/>
                <a:gd name="T15" fmla="*/ 91 h 91"/>
                <a:gd name="T16" fmla="*/ 39 w 46"/>
                <a:gd name="T17" fmla="*/ 73 h 91"/>
                <a:gd name="T18" fmla="*/ 38 w 46"/>
                <a:gd name="T19" fmla="*/ 59 h 91"/>
                <a:gd name="T20" fmla="*/ 46 w 46"/>
                <a:gd name="T21" fmla="*/ 55 h 91"/>
                <a:gd name="T22" fmla="*/ 44 w 46"/>
                <a:gd name="T2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91">
                  <a:moveTo>
                    <a:pt x="44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45" y="14"/>
                    <a:pt x="41" y="7"/>
                  </a:cubicBezTo>
                  <a:cubicBezTo>
                    <a:pt x="37" y="0"/>
                    <a:pt x="29" y="18"/>
                    <a:pt x="29" y="18"/>
                  </a:cubicBezTo>
                  <a:cubicBezTo>
                    <a:pt x="29" y="18"/>
                    <a:pt x="0" y="31"/>
                    <a:pt x="3" y="45"/>
                  </a:cubicBezTo>
                  <a:cubicBezTo>
                    <a:pt x="6" y="59"/>
                    <a:pt x="13" y="65"/>
                    <a:pt x="13" y="65"/>
                  </a:cubicBezTo>
                  <a:cubicBezTo>
                    <a:pt x="13" y="65"/>
                    <a:pt x="4" y="76"/>
                    <a:pt x="12" y="83"/>
                  </a:cubicBezTo>
                  <a:cubicBezTo>
                    <a:pt x="20" y="90"/>
                    <a:pt x="29" y="91"/>
                    <a:pt x="29" y="91"/>
                  </a:cubicBezTo>
                  <a:cubicBezTo>
                    <a:pt x="29" y="91"/>
                    <a:pt x="39" y="84"/>
                    <a:pt x="39" y="73"/>
                  </a:cubicBezTo>
                  <a:cubicBezTo>
                    <a:pt x="39" y="62"/>
                    <a:pt x="38" y="59"/>
                    <a:pt x="38" y="59"/>
                  </a:cubicBezTo>
                  <a:cubicBezTo>
                    <a:pt x="46" y="55"/>
                    <a:pt x="46" y="55"/>
                    <a:pt x="46" y="55"/>
                  </a:cubicBezTo>
                  <a:lnTo>
                    <a:pt x="44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533D6E0F-5C53-355E-2D12-4E33ECB90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-7558088" y="3643313"/>
              <a:ext cx="2055813" cy="1736725"/>
            </a:xfrm>
            <a:custGeom>
              <a:avLst/>
              <a:gdLst>
                <a:gd name="T0" fmla="*/ 520 w 548"/>
                <a:gd name="T1" fmla="*/ 103 h 463"/>
                <a:gd name="T2" fmla="*/ 496 w 548"/>
                <a:gd name="T3" fmla="*/ 100 h 463"/>
                <a:gd name="T4" fmla="*/ 480 w 548"/>
                <a:gd name="T5" fmla="*/ 87 h 463"/>
                <a:gd name="T6" fmla="*/ 464 w 548"/>
                <a:gd name="T7" fmla="*/ 78 h 463"/>
                <a:gd name="T8" fmla="*/ 450 w 548"/>
                <a:gd name="T9" fmla="*/ 81 h 463"/>
                <a:gd name="T10" fmla="*/ 433 w 548"/>
                <a:gd name="T11" fmla="*/ 77 h 463"/>
                <a:gd name="T12" fmla="*/ 409 w 548"/>
                <a:gd name="T13" fmla="*/ 54 h 463"/>
                <a:gd name="T14" fmla="*/ 384 w 548"/>
                <a:gd name="T15" fmla="*/ 61 h 463"/>
                <a:gd name="T16" fmla="*/ 356 w 548"/>
                <a:gd name="T17" fmla="*/ 37 h 463"/>
                <a:gd name="T18" fmla="*/ 333 w 548"/>
                <a:gd name="T19" fmla="*/ 26 h 463"/>
                <a:gd name="T20" fmla="*/ 328 w 548"/>
                <a:gd name="T21" fmla="*/ 3 h 463"/>
                <a:gd name="T22" fmla="*/ 271 w 548"/>
                <a:gd name="T23" fmla="*/ 12 h 463"/>
                <a:gd name="T24" fmla="*/ 275 w 548"/>
                <a:gd name="T25" fmla="*/ 52 h 463"/>
                <a:gd name="T26" fmla="*/ 217 w 548"/>
                <a:gd name="T27" fmla="*/ 80 h 463"/>
                <a:gd name="T28" fmla="*/ 191 w 548"/>
                <a:gd name="T29" fmla="*/ 97 h 463"/>
                <a:gd name="T30" fmla="*/ 156 w 548"/>
                <a:gd name="T31" fmla="*/ 76 h 463"/>
                <a:gd name="T32" fmla="*/ 148 w 548"/>
                <a:gd name="T33" fmla="*/ 96 h 463"/>
                <a:gd name="T34" fmla="*/ 106 w 548"/>
                <a:gd name="T35" fmla="*/ 125 h 463"/>
                <a:gd name="T36" fmla="*/ 77 w 548"/>
                <a:gd name="T37" fmla="*/ 117 h 463"/>
                <a:gd name="T38" fmla="*/ 12 w 548"/>
                <a:gd name="T39" fmla="*/ 136 h 463"/>
                <a:gd name="T40" fmla="*/ 6 w 548"/>
                <a:gd name="T41" fmla="*/ 161 h 463"/>
                <a:gd name="T42" fmla="*/ 38 w 548"/>
                <a:gd name="T43" fmla="*/ 166 h 463"/>
                <a:gd name="T44" fmla="*/ 90 w 548"/>
                <a:gd name="T45" fmla="*/ 184 h 463"/>
                <a:gd name="T46" fmla="*/ 128 w 548"/>
                <a:gd name="T47" fmla="*/ 199 h 463"/>
                <a:gd name="T48" fmla="*/ 132 w 548"/>
                <a:gd name="T49" fmla="*/ 244 h 463"/>
                <a:gd name="T50" fmla="*/ 151 w 548"/>
                <a:gd name="T51" fmla="*/ 277 h 463"/>
                <a:gd name="T52" fmla="*/ 173 w 548"/>
                <a:gd name="T53" fmla="*/ 320 h 463"/>
                <a:gd name="T54" fmla="*/ 149 w 548"/>
                <a:gd name="T55" fmla="*/ 333 h 463"/>
                <a:gd name="T56" fmla="*/ 118 w 548"/>
                <a:gd name="T57" fmla="*/ 409 h 463"/>
                <a:gd name="T58" fmla="*/ 134 w 548"/>
                <a:gd name="T59" fmla="*/ 414 h 463"/>
                <a:gd name="T60" fmla="*/ 155 w 548"/>
                <a:gd name="T61" fmla="*/ 427 h 463"/>
                <a:gd name="T62" fmla="*/ 182 w 548"/>
                <a:gd name="T63" fmla="*/ 435 h 463"/>
                <a:gd name="T64" fmla="*/ 207 w 548"/>
                <a:gd name="T65" fmla="*/ 441 h 463"/>
                <a:gd name="T66" fmla="*/ 222 w 548"/>
                <a:gd name="T67" fmla="*/ 446 h 463"/>
                <a:gd name="T68" fmla="*/ 242 w 548"/>
                <a:gd name="T69" fmla="*/ 441 h 463"/>
                <a:gd name="T70" fmla="*/ 253 w 548"/>
                <a:gd name="T71" fmla="*/ 446 h 463"/>
                <a:gd name="T72" fmla="*/ 272 w 548"/>
                <a:gd name="T73" fmla="*/ 445 h 463"/>
                <a:gd name="T74" fmla="*/ 278 w 548"/>
                <a:gd name="T75" fmla="*/ 459 h 463"/>
                <a:gd name="T76" fmla="*/ 298 w 548"/>
                <a:gd name="T77" fmla="*/ 463 h 463"/>
                <a:gd name="T78" fmla="*/ 313 w 548"/>
                <a:gd name="T79" fmla="*/ 453 h 463"/>
                <a:gd name="T80" fmla="*/ 319 w 548"/>
                <a:gd name="T81" fmla="*/ 450 h 463"/>
                <a:gd name="T82" fmla="*/ 378 w 548"/>
                <a:gd name="T83" fmla="*/ 397 h 463"/>
                <a:gd name="T84" fmla="*/ 423 w 548"/>
                <a:gd name="T85" fmla="*/ 406 h 463"/>
                <a:gd name="T86" fmla="*/ 476 w 548"/>
                <a:gd name="T87" fmla="*/ 421 h 463"/>
                <a:gd name="T88" fmla="*/ 513 w 548"/>
                <a:gd name="T89" fmla="*/ 388 h 463"/>
                <a:gd name="T90" fmla="*/ 523 w 548"/>
                <a:gd name="T91" fmla="*/ 369 h 463"/>
                <a:gd name="T92" fmla="*/ 503 w 548"/>
                <a:gd name="T93" fmla="*/ 361 h 463"/>
                <a:gd name="T94" fmla="*/ 496 w 548"/>
                <a:gd name="T95" fmla="*/ 335 h 463"/>
                <a:gd name="T96" fmla="*/ 484 w 548"/>
                <a:gd name="T97" fmla="*/ 327 h 463"/>
                <a:gd name="T98" fmla="*/ 487 w 548"/>
                <a:gd name="T99" fmla="*/ 312 h 463"/>
                <a:gd name="T100" fmla="*/ 495 w 548"/>
                <a:gd name="T101" fmla="*/ 289 h 463"/>
                <a:gd name="T102" fmla="*/ 497 w 548"/>
                <a:gd name="T103" fmla="*/ 273 h 463"/>
                <a:gd name="T104" fmla="*/ 491 w 548"/>
                <a:gd name="T105" fmla="*/ 245 h 463"/>
                <a:gd name="T106" fmla="*/ 458 w 548"/>
                <a:gd name="T107" fmla="*/ 259 h 463"/>
                <a:gd name="T108" fmla="*/ 456 w 548"/>
                <a:gd name="T109" fmla="*/ 242 h 463"/>
                <a:gd name="T110" fmla="*/ 477 w 548"/>
                <a:gd name="T111" fmla="*/ 213 h 463"/>
                <a:gd name="T112" fmla="*/ 499 w 548"/>
                <a:gd name="T113" fmla="*/ 198 h 463"/>
                <a:gd name="T114" fmla="*/ 517 w 548"/>
                <a:gd name="T115" fmla="*/ 196 h 463"/>
                <a:gd name="T116" fmla="*/ 520 w 548"/>
                <a:gd name="T117" fmla="*/ 166 h 463"/>
                <a:gd name="T118" fmla="*/ 532 w 548"/>
                <a:gd name="T119" fmla="*/ 128 h 463"/>
                <a:gd name="T120" fmla="*/ 548 w 548"/>
                <a:gd name="T121" fmla="*/ 111 h 463"/>
                <a:gd name="T122" fmla="*/ 520 w 548"/>
                <a:gd name="T123" fmla="*/ 10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" h="463">
                  <a:moveTo>
                    <a:pt x="520" y="107"/>
                  </a:moveTo>
                  <a:cubicBezTo>
                    <a:pt x="520" y="103"/>
                    <a:pt x="520" y="103"/>
                    <a:pt x="520" y="103"/>
                  </a:cubicBezTo>
                  <a:cubicBezTo>
                    <a:pt x="520" y="103"/>
                    <a:pt x="506" y="107"/>
                    <a:pt x="500" y="106"/>
                  </a:cubicBezTo>
                  <a:cubicBezTo>
                    <a:pt x="494" y="105"/>
                    <a:pt x="496" y="100"/>
                    <a:pt x="496" y="100"/>
                  </a:cubicBezTo>
                  <a:cubicBezTo>
                    <a:pt x="479" y="100"/>
                    <a:pt x="479" y="100"/>
                    <a:pt x="479" y="100"/>
                  </a:cubicBezTo>
                  <a:cubicBezTo>
                    <a:pt x="479" y="100"/>
                    <a:pt x="483" y="90"/>
                    <a:pt x="480" y="87"/>
                  </a:cubicBezTo>
                  <a:cubicBezTo>
                    <a:pt x="477" y="84"/>
                    <a:pt x="475" y="80"/>
                    <a:pt x="475" y="80"/>
                  </a:cubicBezTo>
                  <a:cubicBezTo>
                    <a:pt x="464" y="78"/>
                    <a:pt x="464" y="78"/>
                    <a:pt x="464" y="78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50" y="81"/>
                    <a:pt x="450" y="81"/>
                    <a:pt x="450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5" y="80"/>
                    <a:pt x="433" y="77"/>
                  </a:cubicBezTo>
                  <a:cubicBezTo>
                    <a:pt x="431" y="74"/>
                    <a:pt x="409" y="70"/>
                    <a:pt x="409" y="70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399" y="61"/>
                    <a:pt x="399" y="61"/>
                    <a:pt x="399" y="61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4" y="61"/>
                    <a:pt x="384" y="45"/>
                    <a:pt x="379" y="42"/>
                  </a:cubicBezTo>
                  <a:cubicBezTo>
                    <a:pt x="374" y="39"/>
                    <a:pt x="356" y="37"/>
                    <a:pt x="356" y="37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8" y="3"/>
                    <a:pt x="312" y="0"/>
                    <a:pt x="302" y="4"/>
                  </a:cubicBezTo>
                  <a:cubicBezTo>
                    <a:pt x="292" y="8"/>
                    <a:pt x="267" y="4"/>
                    <a:pt x="271" y="12"/>
                  </a:cubicBezTo>
                  <a:cubicBezTo>
                    <a:pt x="275" y="20"/>
                    <a:pt x="278" y="27"/>
                    <a:pt x="278" y="27"/>
                  </a:cubicBezTo>
                  <a:cubicBezTo>
                    <a:pt x="278" y="27"/>
                    <a:pt x="286" y="44"/>
                    <a:pt x="275" y="52"/>
                  </a:cubicBezTo>
                  <a:cubicBezTo>
                    <a:pt x="264" y="60"/>
                    <a:pt x="242" y="60"/>
                    <a:pt x="242" y="6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26" y="86"/>
                    <a:pt x="226" y="86"/>
                    <a:pt x="226" y="86"/>
                  </a:cubicBezTo>
                  <a:cubicBezTo>
                    <a:pt x="226" y="86"/>
                    <a:pt x="206" y="98"/>
                    <a:pt x="191" y="97"/>
                  </a:cubicBezTo>
                  <a:cubicBezTo>
                    <a:pt x="176" y="96"/>
                    <a:pt x="167" y="91"/>
                    <a:pt x="167" y="91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6"/>
                    <a:pt x="135" y="68"/>
                    <a:pt x="136" y="75"/>
                  </a:cubicBezTo>
                  <a:cubicBezTo>
                    <a:pt x="137" y="82"/>
                    <a:pt x="148" y="96"/>
                    <a:pt x="148" y="96"/>
                  </a:cubicBezTo>
                  <a:cubicBezTo>
                    <a:pt x="148" y="96"/>
                    <a:pt x="161" y="120"/>
                    <a:pt x="143" y="123"/>
                  </a:cubicBezTo>
                  <a:cubicBezTo>
                    <a:pt x="125" y="126"/>
                    <a:pt x="106" y="125"/>
                    <a:pt x="106" y="125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6"/>
                    <a:pt x="83" y="116"/>
                    <a:pt x="77" y="117"/>
                  </a:cubicBezTo>
                  <a:cubicBezTo>
                    <a:pt x="71" y="118"/>
                    <a:pt x="51" y="124"/>
                    <a:pt x="51" y="124"/>
                  </a:cubicBezTo>
                  <a:cubicBezTo>
                    <a:pt x="51" y="124"/>
                    <a:pt x="15" y="129"/>
                    <a:pt x="12" y="136"/>
                  </a:cubicBezTo>
                  <a:cubicBezTo>
                    <a:pt x="9" y="143"/>
                    <a:pt x="31" y="149"/>
                    <a:pt x="30" y="152"/>
                  </a:cubicBezTo>
                  <a:cubicBezTo>
                    <a:pt x="29" y="155"/>
                    <a:pt x="0" y="153"/>
                    <a:pt x="6" y="161"/>
                  </a:cubicBezTo>
                  <a:cubicBezTo>
                    <a:pt x="12" y="169"/>
                    <a:pt x="31" y="170"/>
                    <a:pt x="31" y="170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109" y="209"/>
                    <a:pt x="109" y="209"/>
                    <a:pt x="109" y="209"/>
                  </a:cubicBezTo>
                  <a:cubicBezTo>
                    <a:pt x="109" y="209"/>
                    <a:pt x="128" y="240"/>
                    <a:pt x="132" y="244"/>
                  </a:cubicBezTo>
                  <a:cubicBezTo>
                    <a:pt x="136" y="248"/>
                    <a:pt x="153" y="248"/>
                    <a:pt x="153" y="248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64" y="297"/>
                    <a:pt x="164" y="297"/>
                    <a:pt x="164" y="297"/>
                  </a:cubicBezTo>
                  <a:cubicBezTo>
                    <a:pt x="173" y="320"/>
                    <a:pt x="173" y="320"/>
                    <a:pt x="173" y="320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4"/>
                    <a:pt x="150" y="323"/>
                    <a:pt x="149" y="333"/>
                  </a:cubicBezTo>
                  <a:cubicBezTo>
                    <a:pt x="148" y="343"/>
                    <a:pt x="137" y="383"/>
                    <a:pt x="132" y="391"/>
                  </a:cubicBezTo>
                  <a:cubicBezTo>
                    <a:pt x="128" y="398"/>
                    <a:pt x="130" y="407"/>
                    <a:pt x="118" y="409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119" y="415"/>
                    <a:pt x="128" y="407"/>
                    <a:pt x="134" y="414"/>
                  </a:cubicBezTo>
                  <a:cubicBezTo>
                    <a:pt x="140" y="421"/>
                    <a:pt x="134" y="424"/>
                    <a:pt x="134" y="424"/>
                  </a:cubicBezTo>
                  <a:cubicBezTo>
                    <a:pt x="134" y="424"/>
                    <a:pt x="148" y="426"/>
                    <a:pt x="155" y="427"/>
                  </a:cubicBezTo>
                  <a:cubicBezTo>
                    <a:pt x="162" y="428"/>
                    <a:pt x="168" y="437"/>
                    <a:pt x="168" y="437"/>
                  </a:cubicBezTo>
                  <a:cubicBezTo>
                    <a:pt x="168" y="437"/>
                    <a:pt x="178" y="433"/>
                    <a:pt x="182" y="435"/>
                  </a:cubicBezTo>
                  <a:cubicBezTo>
                    <a:pt x="186" y="437"/>
                    <a:pt x="187" y="440"/>
                    <a:pt x="187" y="440"/>
                  </a:cubicBezTo>
                  <a:cubicBezTo>
                    <a:pt x="207" y="441"/>
                    <a:pt x="207" y="441"/>
                    <a:pt x="207" y="441"/>
                  </a:cubicBezTo>
                  <a:cubicBezTo>
                    <a:pt x="209" y="449"/>
                    <a:pt x="209" y="449"/>
                    <a:pt x="209" y="449"/>
                  </a:cubicBezTo>
                  <a:cubicBezTo>
                    <a:pt x="222" y="446"/>
                    <a:pt x="222" y="446"/>
                    <a:pt x="222" y="446"/>
                  </a:cubicBezTo>
                  <a:cubicBezTo>
                    <a:pt x="222" y="446"/>
                    <a:pt x="216" y="434"/>
                    <a:pt x="229" y="434"/>
                  </a:cubicBezTo>
                  <a:cubicBezTo>
                    <a:pt x="242" y="434"/>
                    <a:pt x="242" y="441"/>
                    <a:pt x="242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3" y="446"/>
                    <a:pt x="253" y="446"/>
                    <a:pt x="253" y="446"/>
                  </a:cubicBezTo>
                  <a:cubicBezTo>
                    <a:pt x="254" y="445"/>
                    <a:pt x="256" y="445"/>
                    <a:pt x="258" y="445"/>
                  </a:cubicBezTo>
                  <a:cubicBezTo>
                    <a:pt x="268" y="444"/>
                    <a:pt x="272" y="445"/>
                    <a:pt x="272" y="445"/>
                  </a:cubicBezTo>
                  <a:cubicBezTo>
                    <a:pt x="273" y="454"/>
                    <a:pt x="273" y="454"/>
                    <a:pt x="273" y="454"/>
                  </a:cubicBezTo>
                  <a:cubicBezTo>
                    <a:pt x="276" y="455"/>
                    <a:pt x="278" y="459"/>
                    <a:pt x="278" y="459"/>
                  </a:cubicBezTo>
                  <a:cubicBezTo>
                    <a:pt x="278" y="459"/>
                    <a:pt x="285" y="457"/>
                    <a:pt x="288" y="456"/>
                  </a:cubicBezTo>
                  <a:cubicBezTo>
                    <a:pt x="291" y="455"/>
                    <a:pt x="298" y="463"/>
                    <a:pt x="298" y="463"/>
                  </a:cubicBezTo>
                  <a:cubicBezTo>
                    <a:pt x="298" y="463"/>
                    <a:pt x="299" y="463"/>
                    <a:pt x="306" y="463"/>
                  </a:cubicBezTo>
                  <a:cubicBezTo>
                    <a:pt x="313" y="463"/>
                    <a:pt x="313" y="453"/>
                    <a:pt x="313" y="453"/>
                  </a:cubicBezTo>
                  <a:cubicBezTo>
                    <a:pt x="320" y="453"/>
                    <a:pt x="320" y="453"/>
                    <a:pt x="320" y="453"/>
                  </a:cubicBezTo>
                  <a:cubicBezTo>
                    <a:pt x="319" y="452"/>
                    <a:pt x="319" y="451"/>
                    <a:pt x="319" y="450"/>
                  </a:cubicBezTo>
                  <a:cubicBezTo>
                    <a:pt x="319" y="440"/>
                    <a:pt x="334" y="417"/>
                    <a:pt x="341" y="413"/>
                  </a:cubicBezTo>
                  <a:cubicBezTo>
                    <a:pt x="348" y="409"/>
                    <a:pt x="369" y="392"/>
                    <a:pt x="378" y="397"/>
                  </a:cubicBezTo>
                  <a:cubicBezTo>
                    <a:pt x="387" y="402"/>
                    <a:pt x="395" y="407"/>
                    <a:pt x="395" y="407"/>
                  </a:cubicBezTo>
                  <a:cubicBezTo>
                    <a:pt x="395" y="407"/>
                    <a:pt x="418" y="401"/>
                    <a:pt x="423" y="406"/>
                  </a:cubicBezTo>
                  <a:cubicBezTo>
                    <a:pt x="428" y="411"/>
                    <a:pt x="435" y="419"/>
                    <a:pt x="438" y="421"/>
                  </a:cubicBezTo>
                  <a:cubicBezTo>
                    <a:pt x="438" y="421"/>
                    <a:pt x="463" y="431"/>
                    <a:pt x="476" y="421"/>
                  </a:cubicBezTo>
                  <a:cubicBezTo>
                    <a:pt x="489" y="411"/>
                    <a:pt x="493" y="392"/>
                    <a:pt x="499" y="390"/>
                  </a:cubicBezTo>
                  <a:cubicBezTo>
                    <a:pt x="501" y="389"/>
                    <a:pt x="507" y="389"/>
                    <a:pt x="513" y="388"/>
                  </a:cubicBezTo>
                  <a:cubicBezTo>
                    <a:pt x="513" y="385"/>
                    <a:pt x="514" y="383"/>
                    <a:pt x="516" y="383"/>
                  </a:cubicBezTo>
                  <a:cubicBezTo>
                    <a:pt x="520" y="383"/>
                    <a:pt x="526" y="373"/>
                    <a:pt x="523" y="369"/>
                  </a:cubicBezTo>
                  <a:cubicBezTo>
                    <a:pt x="520" y="365"/>
                    <a:pt x="506" y="367"/>
                    <a:pt x="506" y="367"/>
                  </a:cubicBezTo>
                  <a:cubicBezTo>
                    <a:pt x="503" y="361"/>
                    <a:pt x="503" y="361"/>
                    <a:pt x="503" y="361"/>
                  </a:cubicBezTo>
                  <a:cubicBezTo>
                    <a:pt x="503" y="361"/>
                    <a:pt x="489" y="360"/>
                    <a:pt x="490" y="350"/>
                  </a:cubicBezTo>
                  <a:cubicBezTo>
                    <a:pt x="491" y="340"/>
                    <a:pt x="497" y="340"/>
                    <a:pt x="496" y="335"/>
                  </a:cubicBezTo>
                  <a:cubicBezTo>
                    <a:pt x="495" y="330"/>
                    <a:pt x="491" y="327"/>
                    <a:pt x="491" y="327"/>
                  </a:cubicBezTo>
                  <a:cubicBezTo>
                    <a:pt x="484" y="327"/>
                    <a:pt x="484" y="327"/>
                    <a:pt x="484" y="327"/>
                  </a:cubicBezTo>
                  <a:cubicBezTo>
                    <a:pt x="478" y="314"/>
                    <a:pt x="478" y="314"/>
                    <a:pt x="478" y="314"/>
                  </a:cubicBezTo>
                  <a:cubicBezTo>
                    <a:pt x="487" y="312"/>
                    <a:pt x="487" y="312"/>
                    <a:pt x="487" y="312"/>
                  </a:cubicBezTo>
                  <a:cubicBezTo>
                    <a:pt x="487" y="312"/>
                    <a:pt x="506" y="311"/>
                    <a:pt x="506" y="302"/>
                  </a:cubicBezTo>
                  <a:cubicBezTo>
                    <a:pt x="506" y="293"/>
                    <a:pt x="495" y="289"/>
                    <a:pt x="495" y="289"/>
                  </a:cubicBezTo>
                  <a:cubicBezTo>
                    <a:pt x="487" y="281"/>
                    <a:pt x="487" y="281"/>
                    <a:pt x="487" y="281"/>
                  </a:cubicBezTo>
                  <a:cubicBezTo>
                    <a:pt x="487" y="281"/>
                    <a:pt x="497" y="277"/>
                    <a:pt x="497" y="273"/>
                  </a:cubicBezTo>
                  <a:cubicBezTo>
                    <a:pt x="497" y="269"/>
                    <a:pt x="490" y="263"/>
                    <a:pt x="490" y="263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83" y="239"/>
                    <a:pt x="476" y="243"/>
                  </a:cubicBezTo>
                  <a:cubicBezTo>
                    <a:pt x="469" y="247"/>
                    <a:pt x="464" y="260"/>
                    <a:pt x="458" y="259"/>
                  </a:cubicBezTo>
                  <a:cubicBezTo>
                    <a:pt x="452" y="258"/>
                    <a:pt x="462" y="250"/>
                    <a:pt x="462" y="250"/>
                  </a:cubicBezTo>
                  <a:cubicBezTo>
                    <a:pt x="456" y="242"/>
                    <a:pt x="456" y="242"/>
                    <a:pt x="456" y="242"/>
                  </a:cubicBezTo>
                  <a:cubicBezTo>
                    <a:pt x="456" y="242"/>
                    <a:pt x="468" y="233"/>
                    <a:pt x="474" y="226"/>
                  </a:cubicBezTo>
                  <a:cubicBezTo>
                    <a:pt x="480" y="219"/>
                    <a:pt x="477" y="213"/>
                    <a:pt x="477" y="213"/>
                  </a:cubicBezTo>
                  <a:cubicBezTo>
                    <a:pt x="477" y="213"/>
                    <a:pt x="483" y="219"/>
                    <a:pt x="488" y="213"/>
                  </a:cubicBezTo>
                  <a:cubicBezTo>
                    <a:pt x="493" y="207"/>
                    <a:pt x="499" y="198"/>
                    <a:pt x="499" y="198"/>
                  </a:cubicBezTo>
                  <a:cubicBezTo>
                    <a:pt x="504" y="189"/>
                    <a:pt x="504" y="189"/>
                    <a:pt x="504" y="189"/>
                  </a:cubicBezTo>
                  <a:cubicBezTo>
                    <a:pt x="517" y="196"/>
                    <a:pt x="517" y="196"/>
                    <a:pt x="517" y="196"/>
                  </a:cubicBezTo>
                  <a:cubicBezTo>
                    <a:pt x="522" y="186"/>
                    <a:pt x="522" y="186"/>
                    <a:pt x="522" y="186"/>
                  </a:cubicBezTo>
                  <a:cubicBezTo>
                    <a:pt x="522" y="186"/>
                    <a:pt x="518" y="177"/>
                    <a:pt x="520" y="166"/>
                  </a:cubicBezTo>
                  <a:cubicBezTo>
                    <a:pt x="522" y="155"/>
                    <a:pt x="532" y="136"/>
                    <a:pt x="532" y="136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46" y="117"/>
                    <a:pt x="546" y="117"/>
                    <a:pt x="546" y="117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38" y="106"/>
                    <a:pt x="538" y="106"/>
                    <a:pt x="538" y="106"/>
                  </a:cubicBezTo>
                  <a:lnTo>
                    <a:pt x="520" y="10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380F345D-1E91-8EEE-2715-047F98D0D70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7954963" y="1806575"/>
              <a:ext cx="1481138" cy="2058988"/>
            </a:xfrm>
            <a:custGeom>
              <a:avLst/>
              <a:gdLst>
                <a:gd name="T0" fmla="*/ 118 w 395"/>
                <a:gd name="T1" fmla="*/ 256 h 549"/>
                <a:gd name="T2" fmla="*/ 111 w 395"/>
                <a:gd name="T3" fmla="*/ 221 h 549"/>
                <a:gd name="T4" fmla="*/ 98 w 395"/>
                <a:gd name="T5" fmla="*/ 248 h 549"/>
                <a:gd name="T6" fmla="*/ 222 w 395"/>
                <a:gd name="T7" fmla="*/ 93 h 549"/>
                <a:gd name="T8" fmla="*/ 97 w 395"/>
                <a:gd name="T9" fmla="*/ 159 h 549"/>
                <a:gd name="T10" fmla="*/ 93 w 395"/>
                <a:gd name="T11" fmla="*/ 183 h 549"/>
                <a:gd name="T12" fmla="*/ 325 w 395"/>
                <a:gd name="T13" fmla="*/ 1 h 549"/>
                <a:gd name="T14" fmla="*/ 296 w 395"/>
                <a:gd name="T15" fmla="*/ 36 h 549"/>
                <a:gd name="T16" fmla="*/ 301 w 395"/>
                <a:gd name="T17" fmla="*/ 12 h 549"/>
                <a:gd name="T18" fmla="*/ 296 w 395"/>
                <a:gd name="T19" fmla="*/ 36 h 549"/>
                <a:gd name="T20" fmla="*/ 247 w 395"/>
                <a:gd name="T21" fmla="*/ 96 h 549"/>
                <a:gd name="T22" fmla="*/ 128 w 395"/>
                <a:gd name="T23" fmla="*/ 258 h 549"/>
                <a:gd name="T24" fmla="*/ 331 w 395"/>
                <a:gd name="T25" fmla="*/ 402 h 549"/>
                <a:gd name="T26" fmla="*/ 330 w 395"/>
                <a:gd name="T27" fmla="*/ 357 h 549"/>
                <a:gd name="T28" fmla="*/ 291 w 395"/>
                <a:gd name="T29" fmla="*/ 314 h 549"/>
                <a:gd name="T30" fmla="*/ 265 w 395"/>
                <a:gd name="T31" fmla="*/ 261 h 549"/>
                <a:gd name="T32" fmla="*/ 191 w 395"/>
                <a:gd name="T33" fmla="*/ 235 h 549"/>
                <a:gd name="T34" fmla="*/ 214 w 395"/>
                <a:gd name="T35" fmla="*/ 222 h 549"/>
                <a:gd name="T36" fmla="*/ 261 w 395"/>
                <a:gd name="T37" fmla="*/ 177 h 549"/>
                <a:gd name="T38" fmla="*/ 211 w 395"/>
                <a:gd name="T39" fmla="*/ 154 h 549"/>
                <a:gd name="T40" fmla="*/ 179 w 395"/>
                <a:gd name="T41" fmla="*/ 147 h 549"/>
                <a:gd name="T42" fmla="*/ 224 w 395"/>
                <a:gd name="T43" fmla="*/ 112 h 549"/>
                <a:gd name="T44" fmla="*/ 153 w 395"/>
                <a:gd name="T45" fmla="*/ 110 h 549"/>
                <a:gd name="T46" fmla="*/ 144 w 395"/>
                <a:gd name="T47" fmla="*/ 148 h 549"/>
                <a:gd name="T48" fmla="*/ 121 w 395"/>
                <a:gd name="T49" fmla="*/ 162 h 549"/>
                <a:gd name="T50" fmla="*/ 116 w 395"/>
                <a:gd name="T51" fmla="*/ 198 h 549"/>
                <a:gd name="T52" fmla="*/ 134 w 395"/>
                <a:gd name="T53" fmla="*/ 202 h 549"/>
                <a:gd name="T54" fmla="*/ 116 w 395"/>
                <a:gd name="T55" fmla="*/ 250 h 549"/>
                <a:gd name="T56" fmla="*/ 144 w 395"/>
                <a:gd name="T57" fmla="*/ 251 h 549"/>
                <a:gd name="T58" fmla="*/ 146 w 395"/>
                <a:gd name="T59" fmla="*/ 306 h 549"/>
                <a:gd name="T60" fmla="*/ 211 w 395"/>
                <a:gd name="T61" fmla="*/ 295 h 549"/>
                <a:gd name="T62" fmla="*/ 216 w 395"/>
                <a:gd name="T63" fmla="*/ 349 h 549"/>
                <a:gd name="T64" fmla="*/ 162 w 395"/>
                <a:gd name="T65" fmla="*/ 377 h 549"/>
                <a:gd name="T66" fmla="*/ 135 w 395"/>
                <a:gd name="T67" fmla="*/ 402 h 549"/>
                <a:gd name="T68" fmla="*/ 117 w 395"/>
                <a:gd name="T69" fmla="*/ 448 h 549"/>
                <a:gd name="T70" fmla="*/ 151 w 395"/>
                <a:gd name="T71" fmla="*/ 466 h 549"/>
                <a:gd name="T72" fmla="*/ 202 w 395"/>
                <a:gd name="T73" fmla="*/ 467 h 549"/>
                <a:gd name="T74" fmla="*/ 156 w 395"/>
                <a:gd name="T75" fmla="*/ 485 h 549"/>
                <a:gd name="T76" fmla="*/ 129 w 395"/>
                <a:gd name="T77" fmla="*/ 516 h 549"/>
                <a:gd name="T78" fmla="*/ 83 w 395"/>
                <a:gd name="T79" fmla="*/ 545 h 549"/>
                <a:gd name="T80" fmla="*/ 147 w 395"/>
                <a:gd name="T81" fmla="*/ 530 h 549"/>
                <a:gd name="T82" fmla="*/ 211 w 395"/>
                <a:gd name="T83" fmla="*/ 519 h 549"/>
                <a:gd name="T84" fmla="*/ 273 w 395"/>
                <a:gd name="T85" fmla="*/ 520 h 549"/>
                <a:gd name="T86" fmla="*/ 293 w 395"/>
                <a:gd name="T87" fmla="*/ 508 h 549"/>
                <a:gd name="T88" fmla="*/ 340 w 395"/>
                <a:gd name="T89" fmla="*/ 474 h 549"/>
                <a:gd name="T90" fmla="*/ 375 w 395"/>
                <a:gd name="T91" fmla="*/ 447 h 549"/>
                <a:gd name="T92" fmla="*/ 157 w 395"/>
                <a:gd name="T93" fmla="*/ 325 h 549"/>
                <a:gd name="T94" fmla="*/ 94 w 395"/>
                <a:gd name="T95" fmla="*/ 338 h 549"/>
                <a:gd name="T96" fmla="*/ 110 w 395"/>
                <a:gd name="T97" fmla="*/ 308 h 549"/>
                <a:gd name="T98" fmla="*/ 86 w 395"/>
                <a:gd name="T99" fmla="*/ 281 h 549"/>
                <a:gd name="T100" fmla="*/ 58 w 395"/>
                <a:gd name="T101" fmla="*/ 288 h 549"/>
                <a:gd name="T102" fmla="*/ 13 w 395"/>
                <a:gd name="T103" fmla="*/ 325 h 549"/>
                <a:gd name="T104" fmla="*/ 67 w 395"/>
                <a:gd name="T105" fmla="*/ 335 h 549"/>
                <a:gd name="T106" fmla="*/ 63 w 395"/>
                <a:gd name="T107" fmla="*/ 155 h 549"/>
                <a:gd name="T108" fmla="*/ 63 w 395"/>
                <a:gd name="T109" fmla="*/ 155 h 549"/>
                <a:gd name="T110" fmla="*/ 108 w 395"/>
                <a:gd name="T111" fmla="*/ 115 h 549"/>
                <a:gd name="T112" fmla="*/ 72 w 395"/>
                <a:gd name="T113" fmla="*/ 128 h 549"/>
                <a:gd name="T114" fmla="*/ 57 w 395"/>
                <a:gd name="T115" fmla="*/ 169 h 549"/>
                <a:gd name="T116" fmla="*/ 57 w 395"/>
                <a:gd name="T117" fmla="*/ 16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" h="549">
                  <a:moveTo>
                    <a:pt x="118" y="256"/>
                  </a:moveTo>
                  <a:cubicBezTo>
                    <a:pt x="110" y="256"/>
                    <a:pt x="109" y="262"/>
                    <a:pt x="106" y="277"/>
                  </a:cubicBezTo>
                  <a:cubicBezTo>
                    <a:pt x="104" y="289"/>
                    <a:pt x="126" y="256"/>
                    <a:pt x="118" y="256"/>
                  </a:cubicBezTo>
                  <a:close/>
                  <a:moveTo>
                    <a:pt x="100" y="210"/>
                  </a:moveTo>
                  <a:cubicBezTo>
                    <a:pt x="96" y="210"/>
                    <a:pt x="90" y="222"/>
                    <a:pt x="94" y="225"/>
                  </a:cubicBezTo>
                  <a:cubicBezTo>
                    <a:pt x="98" y="228"/>
                    <a:pt x="111" y="221"/>
                    <a:pt x="111" y="221"/>
                  </a:cubicBezTo>
                  <a:cubicBezTo>
                    <a:pt x="111" y="221"/>
                    <a:pt x="104" y="210"/>
                    <a:pt x="100" y="210"/>
                  </a:cubicBezTo>
                  <a:close/>
                  <a:moveTo>
                    <a:pt x="87" y="261"/>
                  </a:moveTo>
                  <a:cubicBezTo>
                    <a:pt x="102" y="261"/>
                    <a:pt x="109" y="250"/>
                    <a:pt x="98" y="248"/>
                  </a:cubicBezTo>
                  <a:cubicBezTo>
                    <a:pt x="87" y="246"/>
                    <a:pt x="78" y="261"/>
                    <a:pt x="87" y="261"/>
                  </a:cubicBezTo>
                  <a:close/>
                  <a:moveTo>
                    <a:pt x="231" y="85"/>
                  </a:moveTo>
                  <a:cubicBezTo>
                    <a:pt x="223" y="78"/>
                    <a:pt x="222" y="93"/>
                    <a:pt x="222" y="93"/>
                  </a:cubicBezTo>
                  <a:cubicBezTo>
                    <a:pt x="229" y="99"/>
                    <a:pt x="239" y="92"/>
                    <a:pt x="231" y="85"/>
                  </a:cubicBezTo>
                  <a:close/>
                  <a:moveTo>
                    <a:pt x="103" y="176"/>
                  </a:moveTo>
                  <a:cubicBezTo>
                    <a:pt x="103" y="176"/>
                    <a:pt x="107" y="159"/>
                    <a:pt x="97" y="159"/>
                  </a:cubicBezTo>
                  <a:cubicBezTo>
                    <a:pt x="87" y="159"/>
                    <a:pt x="93" y="169"/>
                    <a:pt x="93" y="169"/>
                  </a:cubicBezTo>
                  <a:cubicBezTo>
                    <a:pt x="93" y="169"/>
                    <a:pt x="85" y="166"/>
                    <a:pt x="82" y="169"/>
                  </a:cubicBezTo>
                  <a:cubicBezTo>
                    <a:pt x="79" y="172"/>
                    <a:pt x="91" y="179"/>
                    <a:pt x="93" y="183"/>
                  </a:cubicBezTo>
                  <a:cubicBezTo>
                    <a:pt x="95" y="187"/>
                    <a:pt x="110" y="184"/>
                    <a:pt x="110" y="184"/>
                  </a:cubicBezTo>
                  <a:lnTo>
                    <a:pt x="103" y="176"/>
                  </a:lnTo>
                  <a:close/>
                  <a:moveTo>
                    <a:pt x="325" y="1"/>
                  </a:moveTo>
                  <a:cubicBezTo>
                    <a:pt x="318" y="2"/>
                    <a:pt x="316" y="11"/>
                    <a:pt x="316" y="11"/>
                  </a:cubicBezTo>
                  <a:cubicBezTo>
                    <a:pt x="327" y="16"/>
                    <a:pt x="332" y="0"/>
                    <a:pt x="325" y="1"/>
                  </a:cubicBezTo>
                  <a:close/>
                  <a:moveTo>
                    <a:pt x="296" y="36"/>
                  </a:moveTo>
                  <a:cubicBezTo>
                    <a:pt x="300" y="45"/>
                    <a:pt x="300" y="45"/>
                    <a:pt x="300" y="45"/>
                  </a:cubicBezTo>
                  <a:cubicBezTo>
                    <a:pt x="305" y="49"/>
                    <a:pt x="312" y="28"/>
                    <a:pt x="311" y="24"/>
                  </a:cubicBezTo>
                  <a:cubicBezTo>
                    <a:pt x="310" y="20"/>
                    <a:pt x="301" y="12"/>
                    <a:pt x="301" y="12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21"/>
                    <a:pt x="287" y="25"/>
                    <a:pt x="288" y="29"/>
                  </a:cubicBezTo>
                  <a:cubicBezTo>
                    <a:pt x="289" y="33"/>
                    <a:pt x="296" y="36"/>
                    <a:pt x="296" y="36"/>
                  </a:cubicBezTo>
                  <a:close/>
                  <a:moveTo>
                    <a:pt x="239" y="94"/>
                  </a:moveTo>
                  <a:cubicBezTo>
                    <a:pt x="237" y="104"/>
                    <a:pt x="237" y="104"/>
                    <a:pt x="237" y="104"/>
                  </a:cubicBezTo>
                  <a:cubicBezTo>
                    <a:pt x="247" y="96"/>
                    <a:pt x="247" y="96"/>
                    <a:pt x="247" y="96"/>
                  </a:cubicBezTo>
                  <a:lnTo>
                    <a:pt x="239" y="94"/>
                  </a:lnTo>
                  <a:close/>
                  <a:moveTo>
                    <a:pt x="137" y="269"/>
                  </a:moveTo>
                  <a:cubicBezTo>
                    <a:pt x="143" y="265"/>
                    <a:pt x="134" y="252"/>
                    <a:pt x="128" y="258"/>
                  </a:cubicBezTo>
                  <a:cubicBezTo>
                    <a:pt x="122" y="264"/>
                    <a:pt x="131" y="273"/>
                    <a:pt x="137" y="269"/>
                  </a:cubicBezTo>
                  <a:close/>
                  <a:moveTo>
                    <a:pt x="346" y="395"/>
                  </a:moveTo>
                  <a:cubicBezTo>
                    <a:pt x="346" y="395"/>
                    <a:pt x="341" y="409"/>
                    <a:pt x="331" y="402"/>
                  </a:cubicBezTo>
                  <a:cubicBezTo>
                    <a:pt x="321" y="394"/>
                    <a:pt x="341" y="387"/>
                    <a:pt x="340" y="378"/>
                  </a:cubicBezTo>
                  <a:cubicBezTo>
                    <a:pt x="339" y="369"/>
                    <a:pt x="308" y="364"/>
                    <a:pt x="308" y="359"/>
                  </a:cubicBezTo>
                  <a:cubicBezTo>
                    <a:pt x="308" y="354"/>
                    <a:pt x="330" y="357"/>
                    <a:pt x="330" y="357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1" y="349"/>
                    <a:pt x="312" y="328"/>
                    <a:pt x="308" y="321"/>
                  </a:cubicBezTo>
                  <a:cubicBezTo>
                    <a:pt x="304" y="314"/>
                    <a:pt x="291" y="314"/>
                    <a:pt x="291" y="314"/>
                  </a:cubicBezTo>
                  <a:cubicBezTo>
                    <a:pt x="291" y="314"/>
                    <a:pt x="283" y="305"/>
                    <a:pt x="275" y="299"/>
                  </a:cubicBezTo>
                  <a:cubicBezTo>
                    <a:pt x="267" y="293"/>
                    <a:pt x="273" y="261"/>
                    <a:pt x="273" y="261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61"/>
                    <a:pt x="264" y="255"/>
                    <a:pt x="250" y="245"/>
                  </a:cubicBezTo>
                  <a:cubicBezTo>
                    <a:pt x="235" y="235"/>
                    <a:pt x="216" y="245"/>
                    <a:pt x="208" y="246"/>
                  </a:cubicBezTo>
                  <a:cubicBezTo>
                    <a:pt x="200" y="247"/>
                    <a:pt x="191" y="235"/>
                    <a:pt x="191" y="235"/>
                  </a:cubicBezTo>
                  <a:cubicBezTo>
                    <a:pt x="191" y="235"/>
                    <a:pt x="205" y="240"/>
                    <a:pt x="209" y="239"/>
                  </a:cubicBezTo>
                  <a:cubicBezTo>
                    <a:pt x="213" y="238"/>
                    <a:pt x="231" y="234"/>
                    <a:pt x="232" y="228"/>
                  </a:cubicBezTo>
                  <a:cubicBezTo>
                    <a:pt x="233" y="223"/>
                    <a:pt x="214" y="222"/>
                    <a:pt x="214" y="222"/>
                  </a:cubicBezTo>
                  <a:cubicBezTo>
                    <a:pt x="230" y="218"/>
                    <a:pt x="230" y="218"/>
                    <a:pt x="230" y="218"/>
                  </a:cubicBezTo>
                  <a:cubicBezTo>
                    <a:pt x="230" y="218"/>
                    <a:pt x="239" y="211"/>
                    <a:pt x="245" y="206"/>
                  </a:cubicBezTo>
                  <a:cubicBezTo>
                    <a:pt x="250" y="201"/>
                    <a:pt x="261" y="177"/>
                    <a:pt x="261" y="177"/>
                  </a:cubicBezTo>
                  <a:cubicBezTo>
                    <a:pt x="261" y="177"/>
                    <a:pt x="276" y="168"/>
                    <a:pt x="276" y="161"/>
                  </a:cubicBezTo>
                  <a:cubicBezTo>
                    <a:pt x="276" y="154"/>
                    <a:pt x="222" y="159"/>
                    <a:pt x="222" y="159"/>
                  </a:cubicBezTo>
                  <a:cubicBezTo>
                    <a:pt x="222" y="159"/>
                    <a:pt x="223" y="154"/>
                    <a:pt x="211" y="154"/>
                  </a:cubicBezTo>
                  <a:cubicBezTo>
                    <a:pt x="199" y="154"/>
                    <a:pt x="177" y="162"/>
                    <a:pt x="177" y="162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132"/>
                    <a:pt x="223" y="123"/>
                    <a:pt x="224" y="112"/>
                  </a:cubicBezTo>
                  <a:cubicBezTo>
                    <a:pt x="225" y="105"/>
                    <a:pt x="211" y="107"/>
                    <a:pt x="203" y="108"/>
                  </a:cubicBezTo>
                  <a:cubicBezTo>
                    <a:pt x="195" y="109"/>
                    <a:pt x="183" y="115"/>
                    <a:pt x="175" y="115"/>
                  </a:cubicBezTo>
                  <a:cubicBezTo>
                    <a:pt x="167" y="115"/>
                    <a:pt x="160" y="106"/>
                    <a:pt x="153" y="110"/>
                  </a:cubicBezTo>
                  <a:cubicBezTo>
                    <a:pt x="146" y="114"/>
                    <a:pt x="153" y="124"/>
                    <a:pt x="153" y="124"/>
                  </a:cubicBezTo>
                  <a:cubicBezTo>
                    <a:pt x="153" y="124"/>
                    <a:pt x="146" y="125"/>
                    <a:pt x="141" y="129"/>
                  </a:cubicBezTo>
                  <a:cubicBezTo>
                    <a:pt x="136" y="133"/>
                    <a:pt x="144" y="148"/>
                    <a:pt x="144" y="148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31" y="180"/>
                    <a:pt x="124" y="185"/>
                    <a:pt x="121" y="188"/>
                  </a:cubicBezTo>
                  <a:cubicBezTo>
                    <a:pt x="118" y="191"/>
                    <a:pt x="116" y="198"/>
                    <a:pt x="116" y="198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5" y="203"/>
                    <a:pt x="111" y="212"/>
                    <a:pt x="119" y="211"/>
                  </a:cubicBezTo>
                  <a:cubicBezTo>
                    <a:pt x="127" y="210"/>
                    <a:pt x="134" y="202"/>
                    <a:pt x="134" y="202"/>
                  </a:cubicBezTo>
                  <a:cubicBezTo>
                    <a:pt x="133" y="214"/>
                    <a:pt x="133" y="214"/>
                    <a:pt x="133" y="214"/>
                  </a:cubicBezTo>
                  <a:cubicBezTo>
                    <a:pt x="133" y="214"/>
                    <a:pt x="120" y="220"/>
                    <a:pt x="115" y="228"/>
                  </a:cubicBezTo>
                  <a:cubicBezTo>
                    <a:pt x="110" y="237"/>
                    <a:pt x="116" y="250"/>
                    <a:pt x="116" y="250"/>
                  </a:cubicBezTo>
                  <a:cubicBezTo>
                    <a:pt x="116" y="250"/>
                    <a:pt x="127" y="242"/>
                    <a:pt x="134" y="247"/>
                  </a:cubicBezTo>
                  <a:cubicBezTo>
                    <a:pt x="140" y="252"/>
                    <a:pt x="153" y="241"/>
                    <a:pt x="153" y="24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269"/>
                    <a:pt x="138" y="282"/>
                    <a:pt x="131" y="296"/>
                  </a:cubicBezTo>
                  <a:cubicBezTo>
                    <a:pt x="123" y="309"/>
                    <a:pt x="146" y="306"/>
                    <a:pt x="146" y="306"/>
                  </a:cubicBezTo>
                  <a:cubicBezTo>
                    <a:pt x="146" y="306"/>
                    <a:pt x="159" y="300"/>
                    <a:pt x="166" y="303"/>
                  </a:cubicBezTo>
                  <a:cubicBezTo>
                    <a:pt x="173" y="306"/>
                    <a:pt x="189" y="293"/>
                    <a:pt x="189" y="293"/>
                  </a:cubicBezTo>
                  <a:cubicBezTo>
                    <a:pt x="211" y="295"/>
                    <a:pt x="211" y="295"/>
                    <a:pt x="211" y="295"/>
                  </a:cubicBezTo>
                  <a:cubicBezTo>
                    <a:pt x="211" y="295"/>
                    <a:pt x="188" y="308"/>
                    <a:pt x="187" y="318"/>
                  </a:cubicBezTo>
                  <a:cubicBezTo>
                    <a:pt x="185" y="328"/>
                    <a:pt x="215" y="335"/>
                    <a:pt x="215" y="335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8" y="361"/>
                    <a:pt x="210" y="375"/>
                    <a:pt x="207" y="379"/>
                  </a:cubicBezTo>
                  <a:cubicBezTo>
                    <a:pt x="204" y="383"/>
                    <a:pt x="162" y="377"/>
                    <a:pt x="162" y="377"/>
                  </a:cubicBezTo>
                  <a:cubicBezTo>
                    <a:pt x="162" y="377"/>
                    <a:pt x="152" y="374"/>
                    <a:pt x="143" y="376"/>
                  </a:cubicBezTo>
                  <a:cubicBezTo>
                    <a:pt x="134" y="378"/>
                    <a:pt x="149" y="389"/>
                    <a:pt x="149" y="389"/>
                  </a:cubicBezTo>
                  <a:cubicBezTo>
                    <a:pt x="135" y="402"/>
                    <a:pt x="135" y="402"/>
                    <a:pt x="135" y="402"/>
                  </a:cubicBezTo>
                  <a:cubicBezTo>
                    <a:pt x="163" y="400"/>
                    <a:pt x="163" y="400"/>
                    <a:pt x="163" y="400"/>
                  </a:cubicBezTo>
                  <a:cubicBezTo>
                    <a:pt x="163" y="400"/>
                    <a:pt x="163" y="423"/>
                    <a:pt x="156" y="430"/>
                  </a:cubicBezTo>
                  <a:cubicBezTo>
                    <a:pt x="149" y="437"/>
                    <a:pt x="121" y="445"/>
                    <a:pt x="117" y="448"/>
                  </a:cubicBezTo>
                  <a:cubicBezTo>
                    <a:pt x="113" y="451"/>
                    <a:pt x="118" y="466"/>
                    <a:pt x="122" y="468"/>
                  </a:cubicBezTo>
                  <a:cubicBezTo>
                    <a:pt x="126" y="470"/>
                    <a:pt x="144" y="456"/>
                    <a:pt x="144" y="456"/>
                  </a:cubicBezTo>
                  <a:cubicBezTo>
                    <a:pt x="144" y="456"/>
                    <a:pt x="147" y="462"/>
                    <a:pt x="151" y="466"/>
                  </a:cubicBezTo>
                  <a:cubicBezTo>
                    <a:pt x="155" y="470"/>
                    <a:pt x="165" y="466"/>
                    <a:pt x="165" y="466"/>
                  </a:cubicBezTo>
                  <a:cubicBezTo>
                    <a:pt x="165" y="466"/>
                    <a:pt x="173" y="475"/>
                    <a:pt x="181" y="476"/>
                  </a:cubicBezTo>
                  <a:cubicBezTo>
                    <a:pt x="190" y="477"/>
                    <a:pt x="197" y="472"/>
                    <a:pt x="202" y="467"/>
                  </a:cubicBezTo>
                  <a:cubicBezTo>
                    <a:pt x="207" y="462"/>
                    <a:pt x="220" y="463"/>
                    <a:pt x="220" y="463"/>
                  </a:cubicBezTo>
                  <a:cubicBezTo>
                    <a:pt x="220" y="463"/>
                    <a:pt x="204" y="478"/>
                    <a:pt x="194" y="485"/>
                  </a:cubicBezTo>
                  <a:cubicBezTo>
                    <a:pt x="183" y="492"/>
                    <a:pt x="163" y="485"/>
                    <a:pt x="156" y="485"/>
                  </a:cubicBezTo>
                  <a:cubicBezTo>
                    <a:pt x="149" y="485"/>
                    <a:pt x="151" y="495"/>
                    <a:pt x="151" y="495"/>
                  </a:cubicBezTo>
                  <a:cubicBezTo>
                    <a:pt x="151" y="495"/>
                    <a:pt x="142" y="495"/>
                    <a:pt x="135" y="498"/>
                  </a:cubicBezTo>
                  <a:cubicBezTo>
                    <a:pt x="127" y="501"/>
                    <a:pt x="135" y="507"/>
                    <a:pt x="129" y="516"/>
                  </a:cubicBezTo>
                  <a:cubicBezTo>
                    <a:pt x="124" y="524"/>
                    <a:pt x="117" y="520"/>
                    <a:pt x="110" y="520"/>
                  </a:cubicBezTo>
                  <a:cubicBezTo>
                    <a:pt x="103" y="520"/>
                    <a:pt x="106" y="530"/>
                    <a:pt x="99" y="536"/>
                  </a:cubicBezTo>
                  <a:cubicBezTo>
                    <a:pt x="92" y="542"/>
                    <a:pt x="83" y="541"/>
                    <a:pt x="83" y="545"/>
                  </a:cubicBezTo>
                  <a:cubicBezTo>
                    <a:pt x="83" y="549"/>
                    <a:pt x="102" y="549"/>
                    <a:pt x="105" y="549"/>
                  </a:cubicBezTo>
                  <a:cubicBezTo>
                    <a:pt x="108" y="549"/>
                    <a:pt x="116" y="539"/>
                    <a:pt x="122" y="534"/>
                  </a:cubicBezTo>
                  <a:cubicBezTo>
                    <a:pt x="128" y="529"/>
                    <a:pt x="138" y="530"/>
                    <a:pt x="147" y="530"/>
                  </a:cubicBezTo>
                  <a:cubicBezTo>
                    <a:pt x="156" y="530"/>
                    <a:pt x="159" y="540"/>
                    <a:pt x="165" y="540"/>
                  </a:cubicBezTo>
                  <a:cubicBezTo>
                    <a:pt x="171" y="540"/>
                    <a:pt x="184" y="515"/>
                    <a:pt x="191" y="512"/>
                  </a:cubicBezTo>
                  <a:cubicBezTo>
                    <a:pt x="197" y="508"/>
                    <a:pt x="211" y="519"/>
                    <a:pt x="211" y="519"/>
                  </a:cubicBezTo>
                  <a:cubicBezTo>
                    <a:pt x="228" y="520"/>
                    <a:pt x="228" y="520"/>
                    <a:pt x="228" y="520"/>
                  </a:cubicBezTo>
                  <a:cubicBezTo>
                    <a:pt x="248" y="512"/>
                    <a:pt x="248" y="512"/>
                    <a:pt x="248" y="512"/>
                  </a:cubicBezTo>
                  <a:cubicBezTo>
                    <a:pt x="248" y="512"/>
                    <a:pt x="267" y="521"/>
                    <a:pt x="273" y="520"/>
                  </a:cubicBezTo>
                  <a:cubicBezTo>
                    <a:pt x="279" y="519"/>
                    <a:pt x="265" y="508"/>
                    <a:pt x="271" y="503"/>
                  </a:cubicBezTo>
                  <a:cubicBezTo>
                    <a:pt x="277" y="498"/>
                    <a:pt x="286" y="513"/>
                    <a:pt x="286" y="513"/>
                  </a:cubicBezTo>
                  <a:cubicBezTo>
                    <a:pt x="293" y="508"/>
                    <a:pt x="293" y="508"/>
                    <a:pt x="293" y="508"/>
                  </a:cubicBezTo>
                  <a:cubicBezTo>
                    <a:pt x="293" y="508"/>
                    <a:pt x="346" y="508"/>
                    <a:pt x="359" y="501"/>
                  </a:cubicBezTo>
                  <a:cubicBezTo>
                    <a:pt x="371" y="494"/>
                    <a:pt x="379" y="479"/>
                    <a:pt x="379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5" y="461"/>
                    <a:pt x="355" y="461"/>
                    <a:pt x="355" y="461"/>
                  </a:cubicBezTo>
                  <a:cubicBezTo>
                    <a:pt x="355" y="461"/>
                    <a:pt x="368" y="448"/>
                    <a:pt x="375" y="447"/>
                  </a:cubicBezTo>
                  <a:cubicBezTo>
                    <a:pt x="382" y="446"/>
                    <a:pt x="393" y="435"/>
                    <a:pt x="394" y="415"/>
                  </a:cubicBezTo>
                  <a:cubicBezTo>
                    <a:pt x="395" y="394"/>
                    <a:pt x="346" y="395"/>
                    <a:pt x="346" y="395"/>
                  </a:cubicBezTo>
                  <a:close/>
                  <a:moveTo>
                    <a:pt x="157" y="325"/>
                  </a:moveTo>
                  <a:cubicBezTo>
                    <a:pt x="152" y="310"/>
                    <a:pt x="147" y="330"/>
                    <a:pt x="138" y="338"/>
                  </a:cubicBezTo>
                  <a:cubicBezTo>
                    <a:pt x="138" y="338"/>
                    <a:pt x="162" y="340"/>
                    <a:pt x="157" y="325"/>
                  </a:cubicBezTo>
                  <a:close/>
                  <a:moveTo>
                    <a:pt x="94" y="338"/>
                  </a:moveTo>
                  <a:cubicBezTo>
                    <a:pt x="97" y="335"/>
                    <a:pt x="99" y="329"/>
                    <a:pt x="99" y="329"/>
                  </a:cubicBezTo>
                  <a:cubicBezTo>
                    <a:pt x="99" y="329"/>
                    <a:pt x="104" y="336"/>
                    <a:pt x="107" y="330"/>
                  </a:cubicBezTo>
                  <a:cubicBezTo>
                    <a:pt x="110" y="324"/>
                    <a:pt x="117" y="314"/>
                    <a:pt x="110" y="308"/>
                  </a:cubicBezTo>
                  <a:cubicBezTo>
                    <a:pt x="103" y="302"/>
                    <a:pt x="103" y="293"/>
                    <a:pt x="103" y="293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3" y="283"/>
                    <a:pt x="86" y="281"/>
                  </a:cubicBezTo>
                  <a:cubicBezTo>
                    <a:pt x="79" y="279"/>
                    <a:pt x="61" y="282"/>
                    <a:pt x="61" y="282"/>
                  </a:cubicBezTo>
                  <a:cubicBezTo>
                    <a:pt x="61" y="282"/>
                    <a:pt x="61" y="282"/>
                    <a:pt x="61" y="281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29" y="312"/>
                    <a:pt x="0" y="318"/>
                    <a:pt x="13" y="325"/>
                  </a:cubicBezTo>
                  <a:cubicBezTo>
                    <a:pt x="26" y="333"/>
                    <a:pt x="38" y="335"/>
                    <a:pt x="38" y="335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91" y="340"/>
                    <a:pt x="93" y="339"/>
                    <a:pt x="94" y="338"/>
                  </a:cubicBezTo>
                  <a:close/>
                  <a:moveTo>
                    <a:pt x="63" y="155"/>
                  </a:moveTo>
                  <a:cubicBezTo>
                    <a:pt x="57" y="155"/>
                    <a:pt x="54" y="155"/>
                    <a:pt x="52" y="163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66" y="163"/>
                    <a:pt x="69" y="155"/>
                    <a:pt x="63" y="155"/>
                  </a:cubicBezTo>
                  <a:close/>
                  <a:moveTo>
                    <a:pt x="82" y="144"/>
                  </a:moveTo>
                  <a:cubicBezTo>
                    <a:pt x="82" y="144"/>
                    <a:pt x="88" y="146"/>
                    <a:pt x="94" y="145"/>
                  </a:cubicBezTo>
                  <a:cubicBezTo>
                    <a:pt x="100" y="144"/>
                    <a:pt x="108" y="115"/>
                    <a:pt x="108" y="115"/>
                  </a:cubicBezTo>
                  <a:cubicBezTo>
                    <a:pt x="108" y="115"/>
                    <a:pt x="100" y="117"/>
                    <a:pt x="94" y="122"/>
                  </a:cubicBezTo>
                  <a:cubicBezTo>
                    <a:pt x="88" y="126"/>
                    <a:pt x="86" y="133"/>
                    <a:pt x="86" y="133"/>
                  </a:cubicBezTo>
                  <a:cubicBezTo>
                    <a:pt x="86" y="133"/>
                    <a:pt x="78" y="125"/>
                    <a:pt x="72" y="128"/>
                  </a:cubicBezTo>
                  <a:cubicBezTo>
                    <a:pt x="67" y="131"/>
                    <a:pt x="73" y="153"/>
                    <a:pt x="73" y="153"/>
                  </a:cubicBezTo>
                  <a:lnTo>
                    <a:pt x="82" y="144"/>
                  </a:lnTo>
                  <a:close/>
                  <a:moveTo>
                    <a:pt x="57" y="169"/>
                  </a:moveTo>
                  <a:cubicBezTo>
                    <a:pt x="51" y="191"/>
                    <a:pt x="51" y="191"/>
                    <a:pt x="51" y="191"/>
                  </a:cubicBezTo>
                  <a:cubicBezTo>
                    <a:pt x="62" y="177"/>
                    <a:pt x="62" y="177"/>
                    <a:pt x="62" y="177"/>
                  </a:cubicBezTo>
                  <a:lnTo>
                    <a:pt x="57" y="1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5B3BFEFA-8BB6-4778-944D-1F5A0A95E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-8331200" y="2833688"/>
              <a:ext cx="709613" cy="757238"/>
            </a:xfrm>
            <a:custGeom>
              <a:avLst/>
              <a:gdLst>
                <a:gd name="T0" fmla="*/ 186 w 189"/>
                <a:gd name="T1" fmla="*/ 104 h 202"/>
                <a:gd name="T2" fmla="*/ 177 w 189"/>
                <a:gd name="T3" fmla="*/ 87 h 202"/>
                <a:gd name="T4" fmla="*/ 176 w 189"/>
                <a:gd name="T5" fmla="*/ 73 h 202"/>
                <a:gd name="T6" fmla="*/ 189 w 189"/>
                <a:gd name="T7" fmla="*/ 66 h 202"/>
                <a:gd name="T8" fmla="*/ 167 w 189"/>
                <a:gd name="T9" fmla="*/ 61 h 202"/>
                <a:gd name="T10" fmla="*/ 155 w 189"/>
                <a:gd name="T11" fmla="*/ 45 h 202"/>
                <a:gd name="T12" fmla="*/ 138 w 189"/>
                <a:gd name="T13" fmla="*/ 61 h 202"/>
                <a:gd name="T14" fmla="*/ 113 w 189"/>
                <a:gd name="T15" fmla="*/ 51 h 202"/>
                <a:gd name="T16" fmla="*/ 129 w 189"/>
                <a:gd name="T17" fmla="*/ 38 h 202"/>
                <a:gd name="T18" fmla="*/ 128 w 189"/>
                <a:gd name="T19" fmla="*/ 28 h 202"/>
                <a:gd name="T20" fmla="*/ 158 w 189"/>
                <a:gd name="T21" fmla="*/ 14 h 202"/>
                <a:gd name="T22" fmla="*/ 161 w 189"/>
                <a:gd name="T23" fmla="*/ 7 h 202"/>
                <a:gd name="T24" fmla="*/ 153 w 189"/>
                <a:gd name="T25" fmla="*/ 2 h 202"/>
                <a:gd name="T26" fmla="*/ 138 w 189"/>
                <a:gd name="T27" fmla="*/ 14 h 202"/>
                <a:gd name="T28" fmla="*/ 134 w 189"/>
                <a:gd name="T29" fmla="*/ 4 h 202"/>
                <a:gd name="T30" fmla="*/ 107 w 189"/>
                <a:gd name="T31" fmla="*/ 9 h 202"/>
                <a:gd name="T32" fmla="*/ 99 w 189"/>
                <a:gd name="T33" fmla="*/ 30 h 202"/>
                <a:gd name="T34" fmla="*/ 84 w 189"/>
                <a:gd name="T35" fmla="*/ 35 h 202"/>
                <a:gd name="T36" fmla="*/ 102 w 189"/>
                <a:gd name="T37" fmla="*/ 44 h 202"/>
                <a:gd name="T38" fmla="*/ 92 w 189"/>
                <a:gd name="T39" fmla="*/ 50 h 202"/>
                <a:gd name="T40" fmla="*/ 87 w 189"/>
                <a:gd name="T41" fmla="*/ 57 h 202"/>
                <a:gd name="T42" fmla="*/ 69 w 189"/>
                <a:gd name="T43" fmla="*/ 56 h 202"/>
                <a:gd name="T44" fmla="*/ 69 w 189"/>
                <a:gd name="T45" fmla="*/ 61 h 202"/>
                <a:gd name="T46" fmla="*/ 48 w 189"/>
                <a:gd name="T47" fmla="*/ 51 h 202"/>
                <a:gd name="T48" fmla="*/ 30 w 189"/>
                <a:gd name="T49" fmla="*/ 54 h 202"/>
                <a:gd name="T50" fmla="*/ 33 w 189"/>
                <a:gd name="T51" fmla="*/ 71 h 202"/>
                <a:gd name="T52" fmla="*/ 42 w 189"/>
                <a:gd name="T53" fmla="*/ 79 h 202"/>
                <a:gd name="T54" fmla="*/ 31 w 189"/>
                <a:gd name="T55" fmla="*/ 86 h 202"/>
                <a:gd name="T56" fmla="*/ 25 w 189"/>
                <a:gd name="T57" fmla="*/ 98 h 202"/>
                <a:gd name="T58" fmla="*/ 48 w 189"/>
                <a:gd name="T59" fmla="*/ 107 h 202"/>
                <a:gd name="T60" fmla="*/ 66 w 189"/>
                <a:gd name="T61" fmla="*/ 107 h 202"/>
                <a:gd name="T62" fmla="*/ 50 w 189"/>
                <a:gd name="T63" fmla="*/ 116 h 202"/>
                <a:gd name="T64" fmla="*/ 50 w 189"/>
                <a:gd name="T65" fmla="*/ 130 h 202"/>
                <a:gd name="T66" fmla="*/ 35 w 189"/>
                <a:gd name="T67" fmla="*/ 134 h 202"/>
                <a:gd name="T68" fmla="*/ 30 w 189"/>
                <a:gd name="T69" fmla="*/ 156 h 202"/>
                <a:gd name="T70" fmla="*/ 4 w 189"/>
                <a:gd name="T71" fmla="*/ 161 h 202"/>
                <a:gd name="T72" fmla="*/ 15 w 189"/>
                <a:gd name="T73" fmla="*/ 167 h 202"/>
                <a:gd name="T74" fmla="*/ 0 w 189"/>
                <a:gd name="T75" fmla="*/ 176 h 202"/>
                <a:gd name="T76" fmla="*/ 8 w 189"/>
                <a:gd name="T77" fmla="*/ 183 h 202"/>
                <a:gd name="T78" fmla="*/ 30 w 189"/>
                <a:gd name="T79" fmla="*/ 180 h 202"/>
                <a:gd name="T80" fmla="*/ 19 w 189"/>
                <a:gd name="T81" fmla="*/ 192 h 202"/>
                <a:gd name="T82" fmla="*/ 35 w 189"/>
                <a:gd name="T83" fmla="*/ 190 h 202"/>
                <a:gd name="T84" fmla="*/ 29 w 189"/>
                <a:gd name="T85" fmla="*/ 202 h 202"/>
                <a:gd name="T86" fmla="*/ 74 w 189"/>
                <a:gd name="T87" fmla="*/ 191 h 202"/>
                <a:gd name="T88" fmla="*/ 83 w 189"/>
                <a:gd name="T89" fmla="*/ 178 h 202"/>
                <a:gd name="T90" fmla="*/ 102 w 189"/>
                <a:gd name="T91" fmla="*/ 178 h 202"/>
                <a:gd name="T92" fmla="*/ 124 w 189"/>
                <a:gd name="T93" fmla="*/ 166 h 202"/>
                <a:gd name="T94" fmla="*/ 140 w 189"/>
                <a:gd name="T95" fmla="*/ 165 h 202"/>
                <a:gd name="T96" fmla="*/ 143 w 189"/>
                <a:gd name="T97" fmla="*/ 159 h 202"/>
                <a:gd name="T98" fmla="*/ 168 w 189"/>
                <a:gd name="T99" fmla="*/ 160 h 202"/>
                <a:gd name="T100" fmla="*/ 167 w 189"/>
                <a:gd name="T101" fmla="*/ 148 h 202"/>
                <a:gd name="T102" fmla="*/ 179 w 189"/>
                <a:gd name="T103" fmla="*/ 146 h 202"/>
                <a:gd name="T104" fmla="*/ 178 w 189"/>
                <a:gd name="T105" fmla="*/ 133 h 202"/>
                <a:gd name="T106" fmla="*/ 186 w 189"/>
                <a:gd name="T107" fmla="*/ 10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" h="202">
                  <a:moveTo>
                    <a:pt x="186" y="104"/>
                  </a:moveTo>
                  <a:cubicBezTo>
                    <a:pt x="186" y="94"/>
                    <a:pt x="177" y="87"/>
                    <a:pt x="177" y="87"/>
                  </a:cubicBezTo>
                  <a:cubicBezTo>
                    <a:pt x="177" y="87"/>
                    <a:pt x="177" y="78"/>
                    <a:pt x="176" y="73"/>
                  </a:cubicBezTo>
                  <a:cubicBezTo>
                    <a:pt x="175" y="69"/>
                    <a:pt x="184" y="68"/>
                    <a:pt x="189" y="66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26" y="59"/>
                    <a:pt x="113" y="51"/>
                  </a:cubicBezTo>
                  <a:cubicBezTo>
                    <a:pt x="100" y="44"/>
                    <a:pt x="129" y="38"/>
                    <a:pt x="129" y="3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0" y="6"/>
                    <a:pt x="158" y="4"/>
                    <a:pt x="153" y="2"/>
                  </a:cubicBezTo>
                  <a:cubicBezTo>
                    <a:pt x="146" y="0"/>
                    <a:pt x="138" y="14"/>
                    <a:pt x="138" y="1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11" y="4"/>
                    <a:pt x="107" y="9"/>
                  </a:cubicBezTo>
                  <a:cubicBezTo>
                    <a:pt x="103" y="15"/>
                    <a:pt x="99" y="30"/>
                    <a:pt x="99" y="30"/>
                  </a:cubicBezTo>
                  <a:cubicBezTo>
                    <a:pt x="99" y="30"/>
                    <a:pt x="84" y="29"/>
                    <a:pt x="84" y="35"/>
                  </a:cubicBezTo>
                  <a:cubicBezTo>
                    <a:pt x="84" y="41"/>
                    <a:pt x="106" y="37"/>
                    <a:pt x="102" y="44"/>
                  </a:cubicBezTo>
                  <a:cubicBezTo>
                    <a:pt x="98" y="51"/>
                    <a:pt x="94" y="47"/>
                    <a:pt x="92" y="50"/>
                  </a:cubicBezTo>
                  <a:cubicBezTo>
                    <a:pt x="90" y="53"/>
                    <a:pt x="87" y="57"/>
                    <a:pt x="8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56" y="47"/>
                    <a:pt x="48" y="51"/>
                  </a:cubicBezTo>
                  <a:cubicBezTo>
                    <a:pt x="40" y="55"/>
                    <a:pt x="30" y="54"/>
                    <a:pt x="30" y="54"/>
                  </a:cubicBezTo>
                  <a:cubicBezTo>
                    <a:pt x="30" y="54"/>
                    <a:pt x="28" y="71"/>
                    <a:pt x="33" y="71"/>
                  </a:cubicBezTo>
                  <a:cubicBezTo>
                    <a:pt x="38" y="71"/>
                    <a:pt x="42" y="79"/>
                    <a:pt x="42" y="79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20" y="90"/>
                    <a:pt x="25" y="98"/>
                  </a:cubicBezTo>
                  <a:cubicBezTo>
                    <a:pt x="30" y="106"/>
                    <a:pt x="48" y="107"/>
                    <a:pt x="48" y="107"/>
                  </a:cubicBezTo>
                  <a:cubicBezTo>
                    <a:pt x="48" y="107"/>
                    <a:pt x="67" y="99"/>
                    <a:pt x="66" y="107"/>
                  </a:cubicBezTo>
                  <a:cubicBezTo>
                    <a:pt x="65" y="115"/>
                    <a:pt x="50" y="116"/>
                    <a:pt x="50" y="116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37" y="125"/>
                    <a:pt x="35" y="134"/>
                  </a:cubicBezTo>
                  <a:cubicBezTo>
                    <a:pt x="33" y="143"/>
                    <a:pt x="30" y="156"/>
                    <a:pt x="30" y="156"/>
                  </a:cubicBezTo>
                  <a:cubicBezTo>
                    <a:pt x="30" y="156"/>
                    <a:pt x="5" y="156"/>
                    <a:pt x="4" y="161"/>
                  </a:cubicBezTo>
                  <a:cubicBezTo>
                    <a:pt x="3" y="166"/>
                    <a:pt x="15" y="167"/>
                    <a:pt x="15" y="167"/>
                  </a:cubicBezTo>
                  <a:cubicBezTo>
                    <a:pt x="15" y="167"/>
                    <a:pt x="0" y="169"/>
                    <a:pt x="0" y="176"/>
                  </a:cubicBezTo>
                  <a:cubicBezTo>
                    <a:pt x="0" y="184"/>
                    <a:pt x="8" y="183"/>
                    <a:pt x="8" y="18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9" y="192"/>
                    <a:pt x="36" y="187"/>
                    <a:pt x="35" y="190"/>
                  </a:cubicBezTo>
                  <a:cubicBezTo>
                    <a:pt x="34" y="193"/>
                    <a:pt x="14" y="202"/>
                    <a:pt x="29" y="202"/>
                  </a:cubicBezTo>
                  <a:cubicBezTo>
                    <a:pt x="44" y="202"/>
                    <a:pt x="65" y="196"/>
                    <a:pt x="74" y="191"/>
                  </a:cubicBezTo>
                  <a:cubicBezTo>
                    <a:pt x="83" y="186"/>
                    <a:pt x="83" y="178"/>
                    <a:pt x="83" y="178"/>
                  </a:cubicBezTo>
                  <a:cubicBezTo>
                    <a:pt x="83" y="178"/>
                    <a:pt x="93" y="184"/>
                    <a:pt x="102" y="178"/>
                  </a:cubicBezTo>
                  <a:cubicBezTo>
                    <a:pt x="111" y="173"/>
                    <a:pt x="112" y="167"/>
                    <a:pt x="124" y="166"/>
                  </a:cubicBezTo>
                  <a:cubicBezTo>
                    <a:pt x="135" y="165"/>
                    <a:pt x="140" y="165"/>
                    <a:pt x="140" y="165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7" y="148"/>
                    <a:pt x="179" y="150"/>
                    <a:pt x="179" y="146"/>
                  </a:cubicBezTo>
                  <a:cubicBezTo>
                    <a:pt x="179" y="142"/>
                    <a:pt x="174" y="138"/>
                    <a:pt x="178" y="133"/>
                  </a:cubicBezTo>
                  <a:cubicBezTo>
                    <a:pt x="181" y="128"/>
                    <a:pt x="186" y="114"/>
                    <a:pt x="186" y="10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2F4B3A09-4C8B-2D29-2564-BAE986A17DB4}"/>
                </a:ext>
              </a:extLst>
            </p:cNvPr>
            <p:cNvSpPr>
              <a:spLocks/>
            </p:cNvSpPr>
            <p:nvPr/>
          </p:nvSpPr>
          <p:spPr bwMode="gray">
            <a:xfrm>
              <a:off x="-5514975" y="2390775"/>
              <a:ext cx="398463" cy="547688"/>
            </a:xfrm>
            <a:custGeom>
              <a:avLst/>
              <a:gdLst>
                <a:gd name="T0" fmla="*/ 83 w 106"/>
                <a:gd name="T1" fmla="*/ 36 h 146"/>
                <a:gd name="T2" fmla="*/ 97 w 106"/>
                <a:gd name="T3" fmla="*/ 14 h 146"/>
                <a:gd name="T4" fmla="*/ 90 w 106"/>
                <a:gd name="T5" fmla="*/ 2 h 146"/>
                <a:gd name="T6" fmla="*/ 71 w 106"/>
                <a:gd name="T7" fmla="*/ 3 h 146"/>
                <a:gd name="T8" fmla="*/ 50 w 106"/>
                <a:gd name="T9" fmla="*/ 36 h 146"/>
                <a:gd name="T10" fmla="*/ 53 w 106"/>
                <a:gd name="T11" fmla="*/ 53 h 146"/>
                <a:gd name="T12" fmla="*/ 40 w 106"/>
                <a:gd name="T13" fmla="*/ 42 h 146"/>
                <a:gd name="T14" fmla="*/ 34 w 106"/>
                <a:gd name="T15" fmla="*/ 21 h 146"/>
                <a:gd name="T16" fmla="*/ 10 w 106"/>
                <a:gd name="T17" fmla="*/ 40 h 146"/>
                <a:gd name="T18" fmla="*/ 25 w 106"/>
                <a:gd name="T19" fmla="*/ 44 h 146"/>
                <a:gd name="T20" fmla="*/ 35 w 106"/>
                <a:gd name="T21" fmla="*/ 61 h 146"/>
                <a:gd name="T22" fmla="*/ 12 w 106"/>
                <a:gd name="T23" fmla="*/ 57 h 146"/>
                <a:gd name="T24" fmla="*/ 1 w 106"/>
                <a:gd name="T25" fmla="*/ 80 h 146"/>
                <a:gd name="T26" fmla="*/ 18 w 106"/>
                <a:gd name="T27" fmla="*/ 90 h 146"/>
                <a:gd name="T28" fmla="*/ 7 w 106"/>
                <a:gd name="T29" fmla="*/ 108 h 146"/>
                <a:gd name="T30" fmla="*/ 24 w 106"/>
                <a:gd name="T31" fmla="*/ 110 h 146"/>
                <a:gd name="T32" fmla="*/ 23 w 106"/>
                <a:gd name="T33" fmla="*/ 125 h 146"/>
                <a:gd name="T34" fmla="*/ 15 w 106"/>
                <a:gd name="T35" fmla="*/ 135 h 146"/>
                <a:gd name="T36" fmla="*/ 25 w 106"/>
                <a:gd name="T37" fmla="*/ 140 h 146"/>
                <a:gd name="T38" fmla="*/ 36 w 106"/>
                <a:gd name="T39" fmla="*/ 140 h 146"/>
                <a:gd name="T40" fmla="*/ 48 w 106"/>
                <a:gd name="T41" fmla="*/ 145 h 146"/>
                <a:gd name="T42" fmla="*/ 58 w 106"/>
                <a:gd name="T43" fmla="*/ 143 h 146"/>
                <a:gd name="T44" fmla="*/ 66 w 106"/>
                <a:gd name="T45" fmla="*/ 146 h 146"/>
                <a:gd name="T46" fmla="*/ 69 w 106"/>
                <a:gd name="T47" fmla="*/ 144 h 146"/>
                <a:gd name="T48" fmla="*/ 69 w 106"/>
                <a:gd name="T49" fmla="*/ 144 h 146"/>
                <a:gd name="T50" fmla="*/ 62 w 106"/>
                <a:gd name="T51" fmla="*/ 128 h 146"/>
                <a:gd name="T52" fmla="*/ 73 w 106"/>
                <a:gd name="T53" fmla="*/ 115 h 146"/>
                <a:gd name="T54" fmla="*/ 65 w 106"/>
                <a:gd name="T55" fmla="*/ 98 h 146"/>
                <a:gd name="T56" fmla="*/ 83 w 106"/>
                <a:gd name="T57" fmla="*/ 89 h 146"/>
                <a:gd name="T58" fmla="*/ 87 w 106"/>
                <a:gd name="T59" fmla="*/ 70 h 146"/>
                <a:gd name="T60" fmla="*/ 101 w 106"/>
                <a:gd name="T61" fmla="*/ 70 h 146"/>
                <a:gd name="T62" fmla="*/ 106 w 106"/>
                <a:gd name="T63" fmla="*/ 55 h 146"/>
                <a:gd name="T64" fmla="*/ 83 w 106"/>
                <a:gd name="T65" fmla="*/ 55 h 146"/>
                <a:gd name="T66" fmla="*/ 83 w 106"/>
                <a:gd name="T67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46">
                  <a:moveTo>
                    <a:pt x="83" y="36"/>
                  </a:moveTo>
                  <a:cubicBezTo>
                    <a:pt x="87" y="33"/>
                    <a:pt x="100" y="19"/>
                    <a:pt x="97" y="14"/>
                  </a:cubicBezTo>
                  <a:cubicBezTo>
                    <a:pt x="94" y="9"/>
                    <a:pt x="90" y="2"/>
                    <a:pt x="90" y="2"/>
                  </a:cubicBezTo>
                  <a:cubicBezTo>
                    <a:pt x="90" y="2"/>
                    <a:pt x="72" y="0"/>
                    <a:pt x="71" y="3"/>
                  </a:cubicBezTo>
                  <a:cubicBezTo>
                    <a:pt x="70" y="6"/>
                    <a:pt x="50" y="31"/>
                    <a:pt x="50" y="36"/>
                  </a:cubicBezTo>
                  <a:cubicBezTo>
                    <a:pt x="50" y="41"/>
                    <a:pt x="53" y="53"/>
                    <a:pt x="53" y="5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9" y="37"/>
                    <a:pt x="10" y="40"/>
                  </a:cubicBezTo>
                  <a:cubicBezTo>
                    <a:pt x="11" y="43"/>
                    <a:pt x="24" y="41"/>
                    <a:pt x="25" y="44"/>
                  </a:cubicBezTo>
                  <a:cubicBezTo>
                    <a:pt x="26" y="47"/>
                    <a:pt x="35" y="61"/>
                    <a:pt x="35" y="61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0" y="72"/>
                    <a:pt x="1" y="80"/>
                  </a:cubicBezTo>
                  <a:cubicBezTo>
                    <a:pt x="2" y="88"/>
                    <a:pt x="18" y="90"/>
                    <a:pt x="18" y="90"/>
                  </a:cubicBezTo>
                  <a:cubicBezTo>
                    <a:pt x="18" y="90"/>
                    <a:pt x="4" y="106"/>
                    <a:pt x="7" y="108"/>
                  </a:cubicBezTo>
                  <a:cubicBezTo>
                    <a:pt x="10" y="110"/>
                    <a:pt x="24" y="110"/>
                    <a:pt x="24" y="110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32" y="140"/>
                    <a:pt x="36" y="140"/>
                  </a:cubicBezTo>
                  <a:cubicBezTo>
                    <a:pt x="40" y="140"/>
                    <a:pt x="48" y="145"/>
                    <a:pt x="48" y="145"/>
                  </a:cubicBezTo>
                  <a:cubicBezTo>
                    <a:pt x="48" y="145"/>
                    <a:pt x="50" y="143"/>
                    <a:pt x="58" y="143"/>
                  </a:cubicBezTo>
                  <a:cubicBezTo>
                    <a:pt x="65" y="142"/>
                    <a:pt x="66" y="146"/>
                    <a:pt x="66" y="146"/>
                  </a:cubicBezTo>
                  <a:cubicBezTo>
                    <a:pt x="66" y="146"/>
                    <a:pt x="67" y="145"/>
                    <a:pt x="69" y="144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65" y="134"/>
                    <a:pt x="62" y="128"/>
                    <a:pt x="62" y="128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55" y="100"/>
                    <a:pt x="65" y="98"/>
                  </a:cubicBezTo>
                  <a:cubicBezTo>
                    <a:pt x="75" y="96"/>
                    <a:pt x="83" y="89"/>
                    <a:pt x="83" y="8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79" y="39"/>
                    <a:pt x="83" y="3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45">
              <a:extLst>
                <a:ext uri="{FF2B5EF4-FFF2-40B4-BE49-F238E27FC236}">
                  <a16:creationId xmlns:a16="http://schemas.microsoft.com/office/drawing/2014/main" id="{294A03EA-30BD-5428-FF6C-3FC158A21BF4}"/>
                </a:ext>
              </a:extLst>
            </p:cNvPr>
            <p:cNvSpPr>
              <a:spLocks/>
            </p:cNvSpPr>
            <p:nvPr/>
          </p:nvSpPr>
          <p:spPr bwMode="gray">
            <a:xfrm>
              <a:off x="-5226050" y="2781300"/>
              <a:ext cx="90488" cy="127000"/>
            </a:xfrm>
            <a:custGeom>
              <a:avLst/>
              <a:gdLst>
                <a:gd name="T0" fmla="*/ 0 w 24"/>
                <a:gd name="T1" fmla="*/ 0 h 34"/>
                <a:gd name="T2" fmla="*/ 2 w 24"/>
                <a:gd name="T3" fmla="*/ 24 h 34"/>
                <a:gd name="T4" fmla="*/ 18 w 24"/>
                <a:gd name="T5" fmla="*/ 34 h 34"/>
                <a:gd name="T6" fmla="*/ 24 w 24"/>
                <a:gd name="T7" fmla="*/ 16 h 34"/>
                <a:gd name="T8" fmla="*/ 12 w 24"/>
                <a:gd name="T9" fmla="*/ 2 h 34"/>
                <a:gd name="T10" fmla="*/ 0 w 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8" y="24"/>
                    <a:pt x="18" y="34"/>
                    <a:pt x="18" y="3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648A459B-FD7B-9732-DAFF-162B559FEFD9}"/>
                </a:ext>
              </a:extLst>
            </p:cNvPr>
            <p:cNvSpPr>
              <a:spLocks/>
            </p:cNvSpPr>
            <p:nvPr/>
          </p:nvSpPr>
          <p:spPr bwMode="gray">
            <a:xfrm>
              <a:off x="-5067300" y="2671763"/>
              <a:ext cx="234950" cy="274638"/>
            </a:xfrm>
            <a:custGeom>
              <a:avLst/>
              <a:gdLst>
                <a:gd name="T0" fmla="*/ 10 w 63"/>
                <a:gd name="T1" fmla="*/ 41 h 73"/>
                <a:gd name="T2" fmla="*/ 12 w 63"/>
                <a:gd name="T3" fmla="*/ 55 h 73"/>
                <a:gd name="T4" fmla="*/ 29 w 63"/>
                <a:gd name="T5" fmla="*/ 54 h 73"/>
                <a:gd name="T6" fmla="*/ 38 w 63"/>
                <a:gd name="T7" fmla="*/ 66 h 73"/>
                <a:gd name="T8" fmla="*/ 52 w 63"/>
                <a:gd name="T9" fmla="*/ 45 h 73"/>
                <a:gd name="T10" fmla="*/ 55 w 63"/>
                <a:gd name="T11" fmla="*/ 40 h 73"/>
                <a:gd name="T12" fmla="*/ 43 w 63"/>
                <a:gd name="T13" fmla="*/ 28 h 73"/>
                <a:gd name="T14" fmla="*/ 48 w 63"/>
                <a:gd name="T15" fmla="*/ 25 h 73"/>
                <a:gd name="T16" fmla="*/ 57 w 63"/>
                <a:gd name="T17" fmla="*/ 12 h 73"/>
                <a:gd name="T18" fmla="*/ 48 w 63"/>
                <a:gd name="T19" fmla="*/ 1 h 73"/>
                <a:gd name="T20" fmla="*/ 34 w 63"/>
                <a:gd name="T21" fmla="*/ 11 h 73"/>
                <a:gd name="T22" fmla="*/ 34 w 63"/>
                <a:gd name="T23" fmla="*/ 20 h 73"/>
                <a:gd name="T24" fmla="*/ 23 w 63"/>
                <a:gd name="T25" fmla="*/ 9 h 73"/>
                <a:gd name="T26" fmla="*/ 18 w 63"/>
                <a:gd name="T27" fmla="*/ 14 h 73"/>
                <a:gd name="T28" fmla="*/ 2 w 63"/>
                <a:gd name="T29" fmla="*/ 25 h 73"/>
                <a:gd name="T30" fmla="*/ 10 w 63"/>
                <a:gd name="T3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73">
                  <a:moveTo>
                    <a:pt x="10" y="41"/>
                  </a:moveTo>
                  <a:cubicBezTo>
                    <a:pt x="9" y="52"/>
                    <a:pt x="0" y="54"/>
                    <a:pt x="12" y="55"/>
                  </a:cubicBezTo>
                  <a:cubicBezTo>
                    <a:pt x="24" y="56"/>
                    <a:pt x="29" y="54"/>
                    <a:pt x="29" y="54"/>
                  </a:cubicBezTo>
                  <a:cubicBezTo>
                    <a:pt x="29" y="54"/>
                    <a:pt x="37" y="73"/>
                    <a:pt x="38" y="66"/>
                  </a:cubicBezTo>
                  <a:cubicBezTo>
                    <a:pt x="40" y="60"/>
                    <a:pt x="50" y="46"/>
                    <a:pt x="52" y="45"/>
                  </a:cubicBezTo>
                  <a:cubicBezTo>
                    <a:pt x="54" y="45"/>
                    <a:pt x="63" y="45"/>
                    <a:pt x="55" y="40"/>
                  </a:cubicBezTo>
                  <a:cubicBezTo>
                    <a:pt x="47" y="35"/>
                    <a:pt x="40" y="28"/>
                    <a:pt x="43" y="28"/>
                  </a:cubicBezTo>
                  <a:cubicBezTo>
                    <a:pt x="46" y="27"/>
                    <a:pt x="53" y="28"/>
                    <a:pt x="48" y="25"/>
                  </a:cubicBezTo>
                  <a:cubicBezTo>
                    <a:pt x="43" y="21"/>
                    <a:pt x="57" y="12"/>
                    <a:pt x="57" y="12"/>
                  </a:cubicBezTo>
                  <a:cubicBezTo>
                    <a:pt x="57" y="12"/>
                    <a:pt x="49" y="0"/>
                    <a:pt x="48" y="1"/>
                  </a:cubicBezTo>
                  <a:cubicBezTo>
                    <a:pt x="47" y="1"/>
                    <a:pt x="34" y="6"/>
                    <a:pt x="34" y="11"/>
                  </a:cubicBezTo>
                  <a:cubicBezTo>
                    <a:pt x="34" y="16"/>
                    <a:pt x="34" y="20"/>
                    <a:pt x="34" y="20"/>
                  </a:cubicBezTo>
                  <a:cubicBezTo>
                    <a:pt x="34" y="20"/>
                    <a:pt x="25" y="8"/>
                    <a:pt x="23" y="9"/>
                  </a:cubicBezTo>
                  <a:cubicBezTo>
                    <a:pt x="21" y="10"/>
                    <a:pt x="18" y="14"/>
                    <a:pt x="18" y="1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11" y="30"/>
                    <a:pt x="10" y="4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AC847CFC-29C7-4F9F-79FD-584CA21D75A0}"/>
                </a:ext>
              </a:extLst>
            </p:cNvPr>
            <p:cNvSpPr>
              <a:spLocks/>
            </p:cNvSpPr>
            <p:nvPr/>
          </p:nvSpPr>
          <p:spPr bwMode="gray">
            <a:xfrm>
              <a:off x="-5083175" y="2900363"/>
              <a:ext cx="303213" cy="82550"/>
            </a:xfrm>
            <a:custGeom>
              <a:avLst/>
              <a:gdLst>
                <a:gd name="T0" fmla="*/ 66 w 81"/>
                <a:gd name="T1" fmla="*/ 0 h 22"/>
                <a:gd name="T2" fmla="*/ 49 w 81"/>
                <a:gd name="T3" fmla="*/ 6 h 22"/>
                <a:gd name="T4" fmla="*/ 35 w 81"/>
                <a:gd name="T5" fmla="*/ 9 h 22"/>
                <a:gd name="T6" fmla="*/ 10 w 81"/>
                <a:gd name="T7" fmla="*/ 2 h 22"/>
                <a:gd name="T8" fmla="*/ 10 w 81"/>
                <a:gd name="T9" fmla="*/ 12 h 22"/>
                <a:gd name="T10" fmla="*/ 30 w 81"/>
                <a:gd name="T11" fmla="*/ 22 h 22"/>
                <a:gd name="T12" fmla="*/ 63 w 81"/>
                <a:gd name="T13" fmla="*/ 15 h 22"/>
                <a:gd name="T14" fmla="*/ 66 w 81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2">
                  <a:moveTo>
                    <a:pt x="66" y="0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39" y="10"/>
                    <a:pt x="35" y="9"/>
                  </a:cubicBezTo>
                  <a:cubicBezTo>
                    <a:pt x="31" y="9"/>
                    <a:pt x="15" y="2"/>
                    <a:pt x="10" y="2"/>
                  </a:cubicBezTo>
                  <a:cubicBezTo>
                    <a:pt x="0" y="2"/>
                    <a:pt x="2" y="13"/>
                    <a:pt x="10" y="12"/>
                  </a:cubicBezTo>
                  <a:cubicBezTo>
                    <a:pt x="18" y="10"/>
                    <a:pt x="30" y="22"/>
                    <a:pt x="30" y="22"/>
                  </a:cubicBezTo>
                  <a:cubicBezTo>
                    <a:pt x="30" y="22"/>
                    <a:pt x="46" y="19"/>
                    <a:pt x="63" y="15"/>
                  </a:cubicBezTo>
                  <a:cubicBezTo>
                    <a:pt x="81" y="12"/>
                    <a:pt x="66" y="0"/>
                    <a:pt x="66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C48B846B-BFB1-3C4C-A2E8-6F8DF93013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3522663" y="2024063"/>
              <a:ext cx="889000" cy="400050"/>
            </a:xfrm>
            <a:custGeom>
              <a:avLst/>
              <a:gdLst>
                <a:gd name="T0" fmla="*/ 228 w 237"/>
                <a:gd name="T1" fmla="*/ 76 h 107"/>
                <a:gd name="T2" fmla="*/ 221 w 237"/>
                <a:gd name="T3" fmla="*/ 74 h 107"/>
                <a:gd name="T4" fmla="*/ 226 w 237"/>
                <a:gd name="T5" fmla="*/ 56 h 107"/>
                <a:gd name="T6" fmla="*/ 217 w 237"/>
                <a:gd name="T7" fmla="*/ 52 h 107"/>
                <a:gd name="T8" fmla="*/ 220 w 237"/>
                <a:gd name="T9" fmla="*/ 36 h 107"/>
                <a:gd name="T10" fmla="*/ 231 w 237"/>
                <a:gd name="T11" fmla="*/ 30 h 107"/>
                <a:gd name="T12" fmla="*/ 228 w 237"/>
                <a:gd name="T13" fmla="*/ 21 h 107"/>
                <a:gd name="T14" fmla="*/ 231 w 237"/>
                <a:gd name="T15" fmla="*/ 11 h 107"/>
                <a:gd name="T16" fmla="*/ 170 w 237"/>
                <a:gd name="T17" fmla="*/ 1 h 107"/>
                <a:gd name="T18" fmla="*/ 110 w 237"/>
                <a:gd name="T19" fmla="*/ 6 h 107"/>
                <a:gd name="T20" fmla="*/ 60 w 237"/>
                <a:gd name="T21" fmla="*/ 31 h 107"/>
                <a:gd name="T22" fmla="*/ 66 w 237"/>
                <a:gd name="T23" fmla="*/ 56 h 107"/>
                <a:gd name="T24" fmla="*/ 105 w 237"/>
                <a:gd name="T25" fmla="*/ 61 h 107"/>
                <a:gd name="T26" fmla="*/ 98 w 237"/>
                <a:gd name="T27" fmla="*/ 85 h 107"/>
                <a:gd name="T28" fmla="*/ 102 w 237"/>
                <a:gd name="T29" fmla="*/ 85 h 107"/>
                <a:gd name="T30" fmla="*/ 123 w 237"/>
                <a:gd name="T31" fmla="*/ 79 h 107"/>
                <a:gd name="T32" fmla="*/ 144 w 237"/>
                <a:gd name="T33" fmla="*/ 78 h 107"/>
                <a:gd name="T34" fmla="*/ 172 w 237"/>
                <a:gd name="T35" fmla="*/ 95 h 107"/>
                <a:gd name="T36" fmla="*/ 192 w 237"/>
                <a:gd name="T37" fmla="*/ 107 h 107"/>
                <a:gd name="T38" fmla="*/ 203 w 237"/>
                <a:gd name="T39" fmla="*/ 101 h 107"/>
                <a:gd name="T40" fmla="*/ 216 w 237"/>
                <a:gd name="T41" fmla="*/ 106 h 107"/>
                <a:gd name="T42" fmla="*/ 224 w 237"/>
                <a:gd name="T43" fmla="*/ 105 h 107"/>
                <a:gd name="T44" fmla="*/ 224 w 237"/>
                <a:gd name="T45" fmla="*/ 97 h 107"/>
                <a:gd name="T46" fmla="*/ 237 w 237"/>
                <a:gd name="T47" fmla="*/ 88 h 107"/>
                <a:gd name="T48" fmla="*/ 228 w 237"/>
                <a:gd name="T49" fmla="*/ 76 h 107"/>
                <a:gd name="T50" fmla="*/ 27 w 237"/>
                <a:gd name="T51" fmla="*/ 53 h 107"/>
                <a:gd name="T52" fmla="*/ 7 w 237"/>
                <a:gd name="T53" fmla="*/ 55 h 107"/>
                <a:gd name="T54" fmla="*/ 9 w 237"/>
                <a:gd name="T55" fmla="*/ 74 h 107"/>
                <a:gd name="T56" fmla="*/ 15 w 237"/>
                <a:gd name="T57" fmla="*/ 87 h 107"/>
                <a:gd name="T58" fmla="*/ 34 w 237"/>
                <a:gd name="T59" fmla="*/ 74 h 107"/>
                <a:gd name="T60" fmla="*/ 55 w 237"/>
                <a:gd name="T61" fmla="*/ 60 h 107"/>
                <a:gd name="T62" fmla="*/ 51 w 237"/>
                <a:gd name="T63" fmla="*/ 49 h 107"/>
                <a:gd name="T64" fmla="*/ 27 w 237"/>
                <a:gd name="T65" fmla="*/ 53 h 107"/>
                <a:gd name="T66" fmla="*/ 29 w 237"/>
                <a:gd name="T67" fmla="*/ 45 h 107"/>
                <a:gd name="T68" fmla="*/ 35 w 237"/>
                <a:gd name="T69" fmla="*/ 25 h 107"/>
                <a:gd name="T70" fmla="*/ 29 w 237"/>
                <a:gd name="T71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107">
                  <a:moveTo>
                    <a:pt x="228" y="76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6" y="38"/>
                    <a:pt x="220" y="36"/>
                  </a:cubicBezTo>
                  <a:cubicBezTo>
                    <a:pt x="224" y="34"/>
                    <a:pt x="231" y="30"/>
                    <a:pt x="231" y="30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15" y="8"/>
                    <a:pt x="180" y="2"/>
                    <a:pt x="170" y="1"/>
                  </a:cubicBezTo>
                  <a:cubicBezTo>
                    <a:pt x="157" y="0"/>
                    <a:pt x="110" y="6"/>
                    <a:pt x="110" y="6"/>
                  </a:cubicBezTo>
                  <a:cubicBezTo>
                    <a:pt x="110" y="6"/>
                    <a:pt x="60" y="24"/>
                    <a:pt x="60" y="31"/>
                  </a:cubicBezTo>
                  <a:cubicBezTo>
                    <a:pt x="60" y="38"/>
                    <a:pt x="66" y="56"/>
                    <a:pt x="66" y="5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9"/>
                    <a:pt x="129" y="75"/>
                    <a:pt x="144" y="78"/>
                  </a:cubicBezTo>
                  <a:cubicBezTo>
                    <a:pt x="159" y="81"/>
                    <a:pt x="161" y="86"/>
                    <a:pt x="172" y="95"/>
                  </a:cubicBezTo>
                  <a:cubicBezTo>
                    <a:pt x="183" y="104"/>
                    <a:pt x="186" y="107"/>
                    <a:pt x="192" y="107"/>
                  </a:cubicBezTo>
                  <a:cubicBezTo>
                    <a:pt x="198" y="107"/>
                    <a:pt x="200" y="100"/>
                    <a:pt x="203" y="101"/>
                  </a:cubicBezTo>
                  <a:cubicBezTo>
                    <a:pt x="206" y="102"/>
                    <a:pt x="216" y="106"/>
                    <a:pt x="216" y="106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37" y="88"/>
                    <a:pt x="237" y="88"/>
                    <a:pt x="237" y="88"/>
                  </a:cubicBezTo>
                  <a:lnTo>
                    <a:pt x="228" y="76"/>
                  </a:lnTo>
                  <a:close/>
                  <a:moveTo>
                    <a:pt x="27" y="53"/>
                  </a:moveTo>
                  <a:cubicBezTo>
                    <a:pt x="27" y="53"/>
                    <a:pt x="15" y="52"/>
                    <a:pt x="7" y="55"/>
                  </a:cubicBezTo>
                  <a:cubicBezTo>
                    <a:pt x="0" y="57"/>
                    <a:pt x="9" y="74"/>
                    <a:pt x="9" y="74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7"/>
                    <a:pt x="30" y="74"/>
                    <a:pt x="34" y="74"/>
                  </a:cubicBezTo>
                  <a:cubicBezTo>
                    <a:pt x="38" y="74"/>
                    <a:pt x="55" y="60"/>
                    <a:pt x="55" y="60"/>
                  </a:cubicBezTo>
                  <a:cubicBezTo>
                    <a:pt x="51" y="49"/>
                    <a:pt x="51" y="49"/>
                    <a:pt x="51" y="49"/>
                  </a:cubicBezTo>
                  <a:lnTo>
                    <a:pt x="27" y="53"/>
                  </a:lnTo>
                  <a:close/>
                  <a:moveTo>
                    <a:pt x="29" y="45"/>
                  </a:moveTo>
                  <a:cubicBezTo>
                    <a:pt x="44" y="45"/>
                    <a:pt x="48" y="23"/>
                    <a:pt x="35" y="25"/>
                  </a:cubicBezTo>
                  <a:cubicBezTo>
                    <a:pt x="22" y="28"/>
                    <a:pt x="15" y="45"/>
                    <a:pt x="29" y="4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DDC2E18C-2D75-6DF8-9E68-ED71ABA86036}"/>
                </a:ext>
              </a:extLst>
            </p:cNvPr>
            <p:cNvSpPr>
              <a:spLocks/>
            </p:cNvSpPr>
            <p:nvPr/>
          </p:nvSpPr>
          <p:spPr bwMode="gray">
            <a:xfrm>
              <a:off x="-3875088" y="5124450"/>
              <a:ext cx="300038" cy="338138"/>
            </a:xfrm>
            <a:custGeom>
              <a:avLst/>
              <a:gdLst>
                <a:gd name="T0" fmla="*/ 79 w 80"/>
                <a:gd name="T1" fmla="*/ 27 h 90"/>
                <a:gd name="T2" fmla="*/ 73 w 80"/>
                <a:gd name="T3" fmla="*/ 31 h 90"/>
                <a:gd name="T4" fmla="*/ 65 w 80"/>
                <a:gd name="T5" fmla="*/ 17 h 90"/>
                <a:gd name="T6" fmla="*/ 56 w 80"/>
                <a:gd name="T7" fmla="*/ 10 h 90"/>
                <a:gd name="T8" fmla="*/ 46 w 80"/>
                <a:gd name="T9" fmla="*/ 0 h 90"/>
                <a:gd name="T10" fmla="*/ 29 w 80"/>
                <a:gd name="T11" fmla="*/ 0 h 90"/>
                <a:gd name="T12" fmla="*/ 29 w 80"/>
                <a:gd name="T13" fmla="*/ 15 h 90"/>
                <a:gd name="T14" fmla="*/ 18 w 80"/>
                <a:gd name="T15" fmla="*/ 14 h 90"/>
                <a:gd name="T16" fmla="*/ 9 w 80"/>
                <a:gd name="T17" fmla="*/ 29 h 90"/>
                <a:gd name="T18" fmla="*/ 4 w 80"/>
                <a:gd name="T19" fmla="*/ 29 h 90"/>
                <a:gd name="T20" fmla="*/ 3 w 80"/>
                <a:gd name="T21" fmla="*/ 39 h 90"/>
                <a:gd name="T22" fmla="*/ 17 w 80"/>
                <a:gd name="T23" fmla="*/ 48 h 90"/>
                <a:gd name="T24" fmla="*/ 4 w 80"/>
                <a:gd name="T25" fmla="*/ 64 h 90"/>
                <a:gd name="T26" fmla="*/ 6 w 80"/>
                <a:gd name="T27" fmla="*/ 65 h 90"/>
                <a:gd name="T28" fmla="*/ 24 w 80"/>
                <a:gd name="T29" fmla="*/ 62 h 90"/>
                <a:gd name="T30" fmla="*/ 24 w 80"/>
                <a:gd name="T31" fmla="*/ 74 h 90"/>
                <a:gd name="T32" fmla="*/ 41 w 80"/>
                <a:gd name="T33" fmla="*/ 90 h 90"/>
                <a:gd name="T34" fmla="*/ 48 w 80"/>
                <a:gd name="T35" fmla="*/ 81 h 90"/>
                <a:gd name="T36" fmla="*/ 46 w 80"/>
                <a:gd name="T37" fmla="*/ 71 h 90"/>
                <a:gd name="T38" fmla="*/ 40 w 80"/>
                <a:gd name="T39" fmla="*/ 74 h 90"/>
                <a:gd name="T40" fmla="*/ 31 w 80"/>
                <a:gd name="T41" fmla="*/ 68 h 90"/>
                <a:gd name="T42" fmla="*/ 46 w 80"/>
                <a:gd name="T43" fmla="*/ 68 h 90"/>
                <a:gd name="T44" fmla="*/ 52 w 80"/>
                <a:gd name="T45" fmla="*/ 63 h 90"/>
                <a:gd name="T46" fmla="*/ 54 w 80"/>
                <a:gd name="T47" fmla="*/ 49 h 90"/>
                <a:gd name="T48" fmla="*/ 72 w 80"/>
                <a:gd name="T49" fmla="*/ 59 h 90"/>
                <a:gd name="T50" fmla="*/ 78 w 80"/>
                <a:gd name="T51" fmla="*/ 53 h 90"/>
                <a:gd name="T52" fmla="*/ 80 w 80"/>
                <a:gd name="T53" fmla="*/ 56 h 90"/>
                <a:gd name="T54" fmla="*/ 79 w 80"/>
                <a:gd name="T55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90">
                  <a:moveTo>
                    <a:pt x="79" y="27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2"/>
                    <a:pt x="29" y="0"/>
                    <a:pt x="29" y="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1" y="10"/>
                    <a:pt x="18" y="14"/>
                  </a:cubicBezTo>
                  <a:cubicBezTo>
                    <a:pt x="15" y="18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0" y="36"/>
                    <a:pt x="3" y="39"/>
                  </a:cubicBezTo>
                  <a:cubicBezTo>
                    <a:pt x="6" y="42"/>
                    <a:pt x="17" y="48"/>
                    <a:pt x="17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5"/>
                    <a:pt x="6" y="65"/>
                    <a:pt x="6" y="65"/>
                  </a:cubicBezTo>
                  <a:cubicBezTo>
                    <a:pt x="13" y="67"/>
                    <a:pt x="24" y="62"/>
                    <a:pt x="24" y="62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79" y="2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7396978F-9950-411B-F22F-608C9448AC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3819525" y="4587875"/>
              <a:ext cx="693738" cy="874713"/>
            </a:xfrm>
            <a:custGeom>
              <a:avLst/>
              <a:gdLst>
                <a:gd name="T0" fmla="*/ 167 w 185"/>
                <a:gd name="T1" fmla="*/ 152 h 233"/>
                <a:gd name="T2" fmla="*/ 160 w 185"/>
                <a:gd name="T3" fmla="*/ 140 h 233"/>
                <a:gd name="T4" fmla="*/ 166 w 185"/>
                <a:gd name="T5" fmla="*/ 120 h 233"/>
                <a:gd name="T6" fmla="*/ 161 w 185"/>
                <a:gd name="T7" fmla="*/ 102 h 233"/>
                <a:gd name="T8" fmla="*/ 171 w 185"/>
                <a:gd name="T9" fmla="*/ 88 h 233"/>
                <a:gd name="T10" fmla="*/ 139 w 185"/>
                <a:gd name="T11" fmla="*/ 91 h 233"/>
                <a:gd name="T12" fmla="*/ 117 w 185"/>
                <a:gd name="T13" fmla="*/ 82 h 233"/>
                <a:gd name="T14" fmla="*/ 115 w 185"/>
                <a:gd name="T15" fmla="*/ 56 h 233"/>
                <a:gd name="T16" fmla="*/ 91 w 185"/>
                <a:gd name="T17" fmla="*/ 48 h 233"/>
                <a:gd name="T18" fmla="*/ 77 w 185"/>
                <a:gd name="T19" fmla="*/ 27 h 233"/>
                <a:gd name="T20" fmla="*/ 48 w 185"/>
                <a:gd name="T21" fmla="*/ 6 h 233"/>
                <a:gd name="T22" fmla="*/ 18 w 185"/>
                <a:gd name="T23" fmla="*/ 17 h 233"/>
                <a:gd name="T24" fmla="*/ 0 w 185"/>
                <a:gd name="T25" fmla="*/ 21 h 233"/>
                <a:gd name="T26" fmla="*/ 6 w 185"/>
                <a:gd name="T27" fmla="*/ 40 h 233"/>
                <a:gd name="T28" fmla="*/ 8 w 185"/>
                <a:gd name="T29" fmla="*/ 53 h 233"/>
                <a:gd name="T30" fmla="*/ 12 w 185"/>
                <a:gd name="T31" fmla="*/ 65 h 233"/>
                <a:gd name="T32" fmla="*/ 5 w 185"/>
                <a:gd name="T33" fmla="*/ 72 h 233"/>
                <a:gd name="T34" fmla="*/ 27 w 185"/>
                <a:gd name="T35" fmla="*/ 76 h 233"/>
                <a:gd name="T36" fmla="*/ 15 w 185"/>
                <a:gd name="T37" fmla="*/ 106 h 233"/>
                <a:gd name="T38" fmla="*/ 37 w 185"/>
                <a:gd name="T39" fmla="*/ 118 h 233"/>
                <a:gd name="T40" fmla="*/ 35 w 185"/>
                <a:gd name="T41" fmla="*/ 140 h 233"/>
                <a:gd name="T42" fmla="*/ 41 w 185"/>
                <a:gd name="T43" fmla="*/ 153 h 233"/>
                <a:gd name="T44" fmla="*/ 58 w 185"/>
                <a:gd name="T45" fmla="*/ 174 h 233"/>
                <a:gd name="T46" fmla="*/ 65 w 185"/>
                <a:gd name="T47" fmla="*/ 199 h 233"/>
                <a:gd name="T48" fmla="*/ 71 w 185"/>
                <a:gd name="T49" fmla="*/ 211 h 233"/>
                <a:gd name="T50" fmla="*/ 84 w 185"/>
                <a:gd name="T51" fmla="*/ 221 h 233"/>
                <a:gd name="T52" fmla="*/ 95 w 185"/>
                <a:gd name="T53" fmla="*/ 229 h 233"/>
                <a:gd name="T54" fmla="*/ 112 w 185"/>
                <a:gd name="T55" fmla="*/ 221 h 233"/>
                <a:gd name="T56" fmla="*/ 128 w 185"/>
                <a:gd name="T57" fmla="*/ 213 h 233"/>
                <a:gd name="T58" fmla="*/ 158 w 185"/>
                <a:gd name="T59" fmla="*/ 207 h 233"/>
                <a:gd name="T60" fmla="*/ 165 w 185"/>
                <a:gd name="T61" fmla="*/ 192 h 233"/>
                <a:gd name="T62" fmla="*/ 177 w 185"/>
                <a:gd name="T63" fmla="*/ 180 h 233"/>
                <a:gd name="T64" fmla="*/ 180 w 185"/>
                <a:gd name="T65" fmla="*/ 159 h 233"/>
                <a:gd name="T66" fmla="*/ 27 w 185"/>
                <a:gd name="T67" fmla="*/ 144 h 233"/>
                <a:gd name="T68" fmla="*/ 24 w 185"/>
                <a:gd name="T69" fmla="*/ 144 h 233"/>
                <a:gd name="T70" fmla="*/ 24 w 185"/>
                <a:gd name="T71" fmla="*/ 1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233">
                  <a:moveTo>
                    <a:pt x="180" y="159"/>
                  </a:moveTo>
                  <a:cubicBezTo>
                    <a:pt x="167" y="152"/>
                    <a:pt x="167" y="152"/>
                    <a:pt x="167" y="152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7" y="62"/>
                    <a:pt x="115" y="56"/>
                  </a:cubicBezTo>
                  <a:cubicBezTo>
                    <a:pt x="113" y="50"/>
                    <a:pt x="101" y="49"/>
                    <a:pt x="99" y="54"/>
                  </a:cubicBezTo>
                  <a:cubicBezTo>
                    <a:pt x="97" y="59"/>
                    <a:pt x="91" y="48"/>
                    <a:pt x="91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33" y="0"/>
                    <a:pt x="30" y="6"/>
                  </a:cubicBezTo>
                  <a:cubicBezTo>
                    <a:pt x="27" y="12"/>
                    <a:pt x="18" y="17"/>
                    <a:pt x="1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24" y="56"/>
                    <a:pt x="25" y="59"/>
                  </a:cubicBezTo>
                  <a:cubicBezTo>
                    <a:pt x="26" y="62"/>
                    <a:pt x="12" y="65"/>
                    <a:pt x="12" y="65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27" y="71"/>
                    <a:pt x="27" y="76"/>
                  </a:cubicBezTo>
                  <a:cubicBezTo>
                    <a:pt x="27" y="81"/>
                    <a:pt x="15" y="95"/>
                    <a:pt x="15" y="9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9" y="103"/>
                    <a:pt x="26" y="105"/>
                  </a:cubicBezTo>
                  <a:cubicBezTo>
                    <a:pt x="33" y="107"/>
                    <a:pt x="37" y="118"/>
                    <a:pt x="37" y="118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0"/>
                    <a:pt x="37" y="133"/>
                    <a:pt x="35" y="140"/>
                  </a:cubicBezTo>
                  <a:cubicBezTo>
                    <a:pt x="34" y="142"/>
                    <a:pt x="33" y="143"/>
                    <a:pt x="31" y="14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100" y="221"/>
                    <a:pt x="105" y="221"/>
                    <a:pt x="112" y="221"/>
                  </a:cubicBezTo>
                  <a:cubicBezTo>
                    <a:pt x="119" y="221"/>
                    <a:pt x="115" y="213"/>
                    <a:pt x="115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07"/>
                    <a:pt x="166" y="206"/>
                    <a:pt x="167" y="203"/>
                  </a:cubicBezTo>
                  <a:cubicBezTo>
                    <a:pt x="168" y="200"/>
                    <a:pt x="165" y="192"/>
                    <a:pt x="165" y="192"/>
                  </a:cubicBezTo>
                  <a:cubicBezTo>
                    <a:pt x="165" y="192"/>
                    <a:pt x="162" y="185"/>
                    <a:pt x="164" y="181"/>
                  </a:cubicBezTo>
                  <a:cubicBezTo>
                    <a:pt x="166" y="177"/>
                    <a:pt x="177" y="180"/>
                    <a:pt x="177" y="180"/>
                  </a:cubicBezTo>
                  <a:cubicBezTo>
                    <a:pt x="177" y="180"/>
                    <a:pt x="181" y="173"/>
                    <a:pt x="183" y="169"/>
                  </a:cubicBezTo>
                  <a:cubicBezTo>
                    <a:pt x="185" y="165"/>
                    <a:pt x="180" y="159"/>
                    <a:pt x="180" y="159"/>
                  </a:cubicBezTo>
                  <a:close/>
                  <a:moveTo>
                    <a:pt x="24" y="144"/>
                  </a:moveTo>
                  <a:cubicBezTo>
                    <a:pt x="25" y="144"/>
                    <a:pt x="26" y="144"/>
                    <a:pt x="27" y="144"/>
                  </a:cubicBezTo>
                  <a:cubicBezTo>
                    <a:pt x="26" y="144"/>
                    <a:pt x="25" y="144"/>
                    <a:pt x="24" y="144"/>
                  </a:cubicBezTo>
                  <a:close/>
                  <a:moveTo>
                    <a:pt x="24" y="144"/>
                  </a:moveTo>
                  <a:cubicBezTo>
                    <a:pt x="22" y="144"/>
                    <a:pt x="19" y="144"/>
                    <a:pt x="18" y="143"/>
                  </a:cubicBezTo>
                  <a:cubicBezTo>
                    <a:pt x="19" y="144"/>
                    <a:pt x="22" y="144"/>
                    <a:pt x="24" y="14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Grafik 55">
            <a:extLst>
              <a:ext uri="{FF2B5EF4-FFF2-40B4-BE49-F238E27FC236}">
                <a16:creationId xmlns:a16="http://schemas.microsoft.com/office/drawing/2014/main" id="{2E2CE8FF-BABF-1C87-74F4-5EDB70370DA4}"/>
              </a:ext>
            </a:extLst>
          </p:cNvPr>
          <p:cNvSpPr>
            <a:spLocks noChangeAspect="1"/>
          </p:cNvSpPr>
          <p:nvPr/>
        </p:nvSpPr>
        <p:spPr bwMode="gray">
          <a:xfrm>
            <a:off x="7917612" y="3093542"/>
            <a:ext cx="398745" cy="647700"/>
          </a:xfrm>
          <a:custGeom>
            <a:avLst/>
            <a:gdLst>
              <a:gd name="connsiteX0" fmla="*/ 199373 w 398745"/>
              <a:gd name="connsiteY0" fmla="*/ 285750 h 647700"/>
              <a:gd name="connsiteX1" fmla="*/ 113648 w 398745"/>
              <a:gd name="connsiteY1" fmla="*/ 200025 h 647700"/>
              <a:gd name="connsiteX2" fmla="*/ 199373 w 398745"/>
              <a:gd name="connsiteY2" fmla="*/ 114300 h 647700"/>
              <a:gd name="connsiteX3" fmla="*/ 285098 w 398745"/>
              <a:gd name="connsiteY3" fmla="*/ 200025 h 647700"/>
              <a:gd name="connsiteX4" fmla="*/ 199373 w 398745"/>
              <a:gd name="connsiteY4" fmla="*/ 285750 h 647700"/>
              <a:gd name="connsiteX5" fmla="*/ 199373 w 398745"/>
              <a:gd name="connsiteY5" fmla="*/ 0 h 647700"/>
              <a:gd name="connsiteX6" fmla="*/ 34590 w 398745"/>
              <a:gd name="connsiteY6" fmla="*/ 87630 h 647700"/>
              <a:gd name="connsiteX7" fmla="*/ 13635 w 398745"/>
              <a:gd name="connsiteY7" fmla="*/ 273368 h 647700"/>
              <a:gd name="connsiteX8" fmla="*/ 104123 w 398745"/>
              <a:gd name="connsiteY8" fmla="*/ 473393 h 647700"/>
              <a:gd name="connsiteX9" fmla="*/ 182228 w 398745"/>
              <a:gd name="connsiteY9" fmla="*/ 637223 h 647700"/>
              <a:gd name="connsiteX10" fmla="*/ 199373 w 398745"/>
              <a:gd name="connsiteY10" fmla="*/ 647700 h 647700"/>
              <a:gd name="connsiteX11" fmla="*/ 216518 w 398745"/>
              <a:gd name="connsiteY11" fmla="*/ 637223 h 647700"/>
              <a:gd name="connsiteX12" fmla="*/ 294623 w 398745"/>
              <a:gd name="connsiteY12" fmla="*/ 473393 h 647700"/>
              <a:gd name="connsiteX13" fmla="*/ 385110 w 398745"/>
              <a:gd name="connsiteY13" fmla="*/ 273368 h 647700"/>
              <a:gd name="connsiteX14" fmla="*/ 364155 w 398745"/>
              <a:gd name="connsiteY14" fmla="*/ 87630 h 647700"/>
              <a:gd name="connsiteX15" fmla="*/ 199373 w 39874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745" h="647700">
                <a:moveTo>
                  <a:pt x="199373" y="285750"/>
                </a:moveTo>
                <a:cubicBezTo>
                  <a:pt x="151748" y="285750"/>
                  <a:pt x="113648" y="247650"/>
                  <a:pt x="113648" y="200025"/>
                </a:cubicBezTo>
                <a:cubicBezTo>
                  <a:pt x="113648" y="152400"/>
                  <a:pt x="151748" y="114300"/>
                  <a:pt x="199373" y="114300"/>
                </a:cubicBezTo>
                <a:cubicBezTo>
                  <a:pt x="246998" y="114300"/>
                  <a:pt x="285098" y="152400"/>
                  <a:pt x="285098" y="200025"/>
                </a:cubicBezTo>
                <a:cubicBezTo>
                  <a:pt x="285098" y="247650"/>
                  <a:pt x="246998" y="285750"/>
                  <a:pt x="199373" y="285750"/>
                </a:cubicBezTo>
                <a:close/>
                <a:moveTo>
                  <a:pt x="199373" y="0"/>
                </a:moveTo>
                <a:cubicBezTo>
                  <a:pt x="133650" y="0"/>
                  <a:pt x="71738" y="32385"/>
                  <a:pt x="34590" y="87630"/>
                </a:cubicBezTo>
                <a:cubicBezTo>
                  <a:pt x="-2557" y="141923"/>
                  <a:pt x="-10177" y="211455"/>
                  <a:pt x="13635" y="273368"/>
                </a:cubicBezTo>
                <a:lnTo>
                  <a:pt x="104123" y="473393"/>
                </a:lnTo>
                <a:lnTo>
                  <a:pt x="182228" y="637223"/>
                </a:lnTo>
                <a:cubicBezTo>
                  <a:pt x="185085" y="643890"/>
                  <a:pt x="191753" y="647700"/>
                  <a:pt x="199373" y="647700"/>
                </a:cubicBezTo>
                <a:cubicBezTo>
                  <a:pt x="206993" y="647700"/>
                  <a:pt x="213660" y="643890"/>
                  <a:pt x="216518" y="637223"/>
                </a:cubicBezTo>
                <a:lnTo>
                  <a:pt x="294623" y="473393"/>
                </a:lnTo>
                <a:lnTo>
                  <a:pt x="385110" y="273368"/>
                </a:lnTo>
                <a:cubicBezTo>
                  <a:pt x="408923" y="211455"/>
                  <a:pt x="401303" y="141923"/>
                  <a:pt x="364155" y="87630"/>
                </a:cubicBezTo>
                <a:cubicBezTo>
                  <a:pt x="327008" y="32385"/>
                  <a:pt x="265095" y="0"/>
                  <a:pt x="19937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de-DE" dirty="0"/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678F0F4-ADD9-1CC1-D0BF-3C940A5043C6}"/>
              </a:ext>
            </a:extLst>
          </p:cNvPr>
          <p:cNvGrpSpPr/>
          <p:nvPr/>
        </p:nvGrpSpPr>
        <p:grpSpPr bwMode="gray">
          <a:xfrm>
            <a:off x="5690910" y="3152104"/>
            <a:ext cx="2204520" cy="271213"/>
            <a:chOff x="7741474" y="1309112"/>
            <a:chExt cx="2204520" cy="271213"/>
          </a:xfrm>
        </p:grpSpPr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80A1505E-9B4F-0E66-4020-B0805764FBBF}"/>
                </a:ext>
              </a:extLst>
            </p:cNvPr>
            <p:cNvSpPr txBox="1"/>
            <p:nvPr/>
          </p:nvSpPr>
          <p:spPr bwMode="gray">
            <a:xfrm>
              <a:off x="7741474" y="1314804"/>
              <a:ext cx="1377817" cy="259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de-DE" sz="1000" dirty="0"/>
                <a:t>Hermann-Köhl-Straße 7 </a:t>
              </a:r>
              <a:br>
                <a:rPr lang="de-DE" sz="1000" dirty="0"/>
              </a:br>
              <a:r>
                <a:rPr lang="de-DE" sz="1000" dirty="0"/>
                <a:t>28199 Bremen</a:t>
              </a:r>
            </a:p>
          </p:txBody>
        </p: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13EE8D5-09AC-C58D-EDD9-3D66436E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9166948" y="1309112"/>
              <a:ext cx="779046" cy="271213"/>
            </a:xfrm>
            <a:prstGeom prst="rect">
              <a:avLst/>
            </a:prstGeom>
          </p:spPr>
        </p:pic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EBF7C2-1275-DF28-D09E-3EBA6759C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1131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F355291-DDD8-44C9-6938-7D74046C0C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617463" y="1251132"/>
            <a:ext cx="3805200" cy="4842000"/>
            <a:chOff x="-3405188" y="1538288"/>
            <a:chExt cx="2970213" cy="3776662"/>
          </a:xfrm>
          <a:solidFill>
            <a:schemeClr val="bg1"/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C4614B0-6ED1-2431-3561-249BBBBE1CD8}"/>
                </a:ext>
              </a:extLst>
            </p:cNvPr>
            <p:cNvSpPr>
              <a:spLocks/>
            </p:cNvSpPr>
            <p:nvPr/>
          </p:nvSpPr>
          <p:spPr bwMode="gray">
            <a:xfrm>
              <a:off x="-2873375" y="4095750"/>
              <a:ext cx="968375" cy="1090612"/>
            </a:xfrm>
            <a:custGeom>
              <a:avLst/>
              <a:gdLst>
                <a:gd name="T0" fmla="*/ 463 w 610"/>
                <a:gd name="T1" fmla="*/ 659 h 687"/>
                <a:gd name="T2" fmla="*/ 518 w 610"/>
                <a:gd name="T3" fmla="*/ 643 h 687"/>
                <a:gd name="T4" fmla="*/ 532 w 610"/>
                <a:gd name="T5" fmla="*/ 628 h 687"/>
                <a:gd name="T6" fmla="*/ 532 w 610"/>
                <a:gd name="T7" fmla="*/ 593 h 687"/>
                <a:gd name="T8" fmla="*/ 532 w 610"/>
                <a:gd name="T9" fmla="*/ 569 h 687"/>
                <a:gd name="T10" fmla="*/ 534 w 610"/>
                <a:gd name="T11" fmla="*/ 506 h 687"/>
                <a:gd name="T12" fmla="*/ 508 w 610"/>
                <a:gd name="T13" fmla="*/ 432 h 687"/>
                <a:gd name="T14" fmla="*/ 530 w 610"/>
                <a:gd name="T15" fmla="*/ 399 h 687"/>
                <a:gd name="T16" fmla="*/ 563 w 610"/>
                <a:gd name="T17" fmla="*/ 385 h 687"/>
                <a:gd name="T18" fmla="*/ 574 w 610"/>
                <a:gd name="T19" fmla="*/ 352 h 687"/>
                <a:gd name="T20" fmla="*/ 574 w 610"/>
                <a:gd name="T21" fmla="*/ 335 h 687"/>
                <a:gd name="T22" fmla="*/ 596 w 610"/>
                <a:gd name="T23" fmla="*/ 338 h 687"/>
                <a:gd name="T24" fmla="*/ 596 w 610"/>
                <a:gd name="T25" fmla="*/ 312 h 687"/>
                <a:gd name="T26" fmla="*/ 600 w 610"/>
                <a:gd name="T27" fmla="*/ 269 h 687"/>
                <a:gd name="T28" fmla="*/ 593 w 610"/>
                <a:gd name="T29" fmla="*/ 246 h 687"/>
                <a:gd name="T30" fmla="*/ 565 w 610"/>
                <a:gd name="T31" fmla="*/ 227 h 687"/>
                <a:gd name="T32" fmla="*/ 560 w 610"/>
                <a:gd name="T33" fmla="*/ 206 h 687"/>
                <a:gd name="T34" fmla="*/ 541 w 610"/>
                <a:gd name="T35" fmla="*/ 175 h 687"/>
                <a:gd name="T36" fmla="*/ 539 w 610"/>
                <a:gd name="T37" fmla="*/ 147 h 687"/>
                <a:gd name="T38" fmla="*/ 544 w 610"/>
                <a:gd name="T39" fmla="*/ 125 h 687"/>
                <a:gd name="T40" fmla="*/ 532 w 610"/>
                <a:gd name="T41" fmla="*/ 83 h 687"/>
                <a:gd name="T42" fmla="*/ 513 w 610"/>
                <a:gd name="T43" fmla="*/ 92 h 687"/>
                <a:gd name="T44" fmla="*/ 489 w 610"/>
                <a:gd name="T45" fmla="*/ 61 h 687"/>
                <a:gd name="T46" fmla="*/ 485 w 610"/>
                <a:gd name="T47" fmla="*/ 52 h 687"/>
                <a:gd name="T48" fmla="*/ 459 w 610"/>
                <a:gd name="T49" fmla="*/ 24 h 687"/>
                <a:gd name="T50" fmla="*/ 437 w 610"/>
                <a:gd name="T51" fmla="*/ 28 h 687"/>
                <a:gd name="T52" fmla="*/ 433 w 610"/>
                <a:gd name="T53" fmla="*/ 2 h 687"/>
                <a:gd name="T54" fmla="*/ 407 w 610"/>
                <a:gd name="T55" fmla="*/ 0 h 687"/>
                <a:gd name="T56" fmla="*/ 371 w 610"/>
                <a:gd name="T57" fmla="*/ 12 h 687"/>
                <a:gd name="T58" fmla="*/ 390 w 610"/>
                <a:gd name="T59" fmla="*/ 21 h 687"/>
                <a:gd name="T60" fmla="*/ 364 w 610"/>
                <a:gd name="T61" fmla="*/ 47 h 687"/>
                <a:gd name="T62" fmla="*/ 322 w 610"/>
                <a:gd name="T63" fmla="*/ 64 h 687"/>
                <a:gd name="T64" fmla="*/ 315 w 610"/>
                <a:gd name="T65" fmla="*/ 85 h 687"/>
                <a:gd name="T66" fmla="*/ 291 w 610"/>
                <a:gd name="T67" fmla="*/ 104 h 687"/>
                <a:gd name="T68" fmla="*/ 267 w 610"/>
                <a:gd name="T69" fmla="*/ 113 h 687"/>
                <a:gd name="T70" fmla="*/ 270 w 610"/>
                <a:gd name="T71" fmla="*/ 85 h 687"/>
                <a:gd name="T72" fmla="*/ 239 w 610"/>
                <a:gd name="T73" fmla="*/ 50 h 687"/>
                <a:gd name="T74" fmla="*/ 211 w 610"/>
                <a:gd name="T75" fmla="*/ 73 h 687"/>
                <a:gd name="T76" fmla="*/ 194 w 610"/>
                <a:gd name="T77" fmla="*/ 97 h 687"/>
                <a:gd name="T78" fmla="*/ 194 w 610"/>
                <a:gd name="T79" fmla="*/ 142 h 687"/>
                <a:gd name="T80" fmla="*/ 178 w 610"/>
                <a:gd name="T81" fmla="*/ 184 h 687"/>
                <a:gd name="T82" fmla="*/ 135 w 610"/>
                <a:gd name="T83" fmla="*/ 265 h 687"/>
                <a:gd name="T84" fmla="*/ 109 w 610"/>
                <a:gd name="T85" fmla="*/ 302 h 687"/>
                <a:gd name="T86" fmla="*/ 67 w 610"/>
                <a:gd name="T87" fmla="*/ 354 h 687"/>
                <a:gd name="T88" fmla="*/ 52 w 610"/>
                <a:gd name="T89" fmla="*/ 409 h 687"/>
                <a:gd name="T90" fmla="*/ 29 w 610"/>
                <a:gd name="T91" fmla="*/ 482 h 687"/>
                <a:gd name="T92" fmla="*/ 17 w 610"/>
                <a:gd name="T93" fmla="*/ 541 h 687"/>
                <a:gd name="T94" fmla="*/ 8 w 610"/>
                <a:gd name="T95" fmla="*/ 628 h 687"/>
                <a:gd name="T96" fmla="*/ 31 w 610"/>
                <a:gd name="T97" fmla="*/ 664 h 687"/>
                <a:gd name="T98" fmla="*/ 29 w 610"/>
                <a:gd name="T99" fmla="*/ 683 h 687"/>
                <a:gd name="T100" fmla="*/ 67 w 610"/>
                <a:gd name="T101" fmla="*/ 671 h 687"/>
                <a:gd name="T102" fmla="*/ 107 w 610"/>
                <a:gd name="T103" fmla="*/ 680 h 687"/>
                <a:gd name="T104" fmla="*/ 142 w 610"/>
                <a:gd name="T105" fmla="*/ 659 h 687"/>
                <a:gd name="T106" fmla="*/ 180 w 610"/>
                <a:gd name="T107" fmla="*/ 676 h 687"/>
                <a:gd name="T108" fmla="*/ 215 w 610"/>
                <a:gd name="T109" fmla="*/ 659 h 687"/>
                <a:gd name="T110" fmla="*/ 222 w 610"/>
                <a:gd name="T111" fmla="*/ 645 h 687"/>
                <a:gd name="T112" fmla="*/ 185 w 610"/>
                <a:gd name="T113" fmla="*/ 645 h 687"/>
                <a:gd name="T114" fmla="*/ 227 w 610"/>
                <a:gd name="T115" fmla="*/ 607 h 687"/>
                <a:gd name="T116" fmla="*/ 248 w 610"/>
                <a:gd name="T117" fmla="*/ 626 h 687"/>
                <a:gd name="T118" fmla="*/ 272 w 610"/>
                <a:gd name="T119" fmla="*/ 633 h 687"/>
                <a:gd name="T120" fmla="*/ 338 w 610"/>
                <a:gd name="T121" fmla="*/ 65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0" h="687">
                  <a:moveTo>
                    <a:pt x="423" y="683"/>
                  </a:moveTo>
                  <a:lnTo>
                    <a:pt x="423" y="680"/>
                  </a:lnTo>
                  <a:lnTo>
                    <a:pt x="426" y="678"/>
                  </a:lnTo>
                  <a:lnTo>
                    <a:pt x="428" y="676"/>
                  </a:lnTo>
                  <a:lnTo>
                    <a:pt x="428" y="676"/>
                  </a:lnTo>
                  <a:lnTo>
                    <a:pt x="428" y="671"/>
                  </a:lnTo>
                  <a:lnTo>
                    <a:pt x="430" y="671"/>
                  </a:lnTo>
                  <a:lnTo>
                    <a:pt x="433" y="671"/>
                  </a:lnTo>
                  <a:lnTo>
                    <a:pt x="435" y="669"/>
                  </a:lnTo>
                  <a:lnTo>
                    <a:pt x="437" y="671"/>
                  </a:lnTo>
                  <a:lnTo>
                    <a:pt x="437" y="669"/>
                  </a:lnTo>
                  <a:lnTo>
                    <a:pt x="440" y="669"/>
                  </a:lnTo>
                  <a:lnTo>
                    <a:pt x="440" y="669"/>
                  </a:lnTo>
                  <a:lnTo>
                    <a:pt x="437" y="666"/>
                  </a:lnTo>
                  <a:lnTo>
                    <a:pt x="440" y="666"/>
                  </a:lnTo>
                  <a:lnTo>
                    <a:pt x="440" y="666"/>
                  </a:lnTo>
                  <a:lnTo>
                    <a:pt x="442" y="664"/>
                  </a:lnTo>
                  <a:lnTo>
                    <a:pt x="445" y="664"/>
                  </a:lnTo>
                  <a:lnTo>
                    <a:pt x="449" y="666"/>
                  </a:lnTo>
                  <a:lnTo>
                    <a:pt x="449" y="666"/>
                  </a:lnTo>
                  <a:lnTo>
                    <a:pt x="452" y="666"/>
                  </a:lnTo>
                  <a:lnTo>
                    <a:pt x="454" y="664"/>
                  </a:lnTo>
                  <a:lnTo>
                    <a:pt x="456" y="664"/>
                  </a:lnTo>
                  <a:lnTo>
                    <a:pt x="459" y="664"/>
                  </a:lnTo>
                  <a:lnTo>
                    <a:pt x="461" y="661"/>
                  </a:lnTo>
                  <a:lnTo>
                    <a:pt x="463" y="659"/>
                  </a:lnTo>
                  <a:lnTo>
                    <a:pt x="468" y="652"/>
                  </a:lnTo>
                  <a:lnTo>
                    <a:pt x="471" y="652"/>
                  </a:lnTo>
                  <a:lnTo>
                    <a:pt x="473" y="650"/>
                  </a:lnTo>
                  <a:lnTo>
                    <a:pt x="473" y="650"/>
                  </a:lnTo>
                  <a:lnTo>
                    <a:pt x="473" y="647"/>
                  </a:lnTo>
                  <a:lnTo>
                    <a:pt x="473" y="647"/>
                  </a:lnTo>
                  <a:lnTo>
                    <a:pt x="475" y="645"/>
                  </a:lnTo>
                  <a:lnTo>
                    <a:pt x="478" y="645"/>
                  </a:lnTo>
                  <a:lnTo>
                    <a:pt x="480" y="645"/>
                  </a:lnTo>
                  <a:lnTo>
                    <a:pt x="482" y="645"/>
                  </a:lnTo>
                  <a:lnTo>
                    <a:pt x="485" y="645"/>
                  </a:lnTo>
                  <a:lnTo>
                    <a:pt x="492" y="650"/>
                  </a:lnTo>
                  <a:lnTo>
                    <a:pt x="494" y="650"/>
                  </a:lnTo>
                  <a:lnTo>
                    <a:pt x="497" y="652"/>
                  </a:lnTo>
                  <a:lnTo>
                    <a:pt x="497" y="652"/>
                  </a:lnTo>
                  <a:lnTo>
                    <a:pt x="499" y="650"/>
                  </a:lnTo>
                  <a:lnTo>
                    <a:pt x="501" y="650"/>
                  </a:lnTo>
                  <a:lnTo>
                    <a:pt x="504" y="647"/>
                  </a:lnTo>
                  <a:lnTo>
                    <a:pt x="506" y="647"/>
                  </a:lnTo>
                  <a:lnTo>
                    <a:pt x="508" y="645"/>
                  </a:lnTo>
                  <a:lnTo>
                    <a:pt x="508" y="645"/>
                  </a:lnTo>
                  <a:lnTo>
                    <a:pt x="513" y="643"/>
                  </a:lnTo>
                  <a:lnTo>
                    <a:pt x="513" y="643"/>
                  </a:lnTo>
                  <a:lnTo>
                    <a:pt x="515" y="643"/>
                  </a:lnTo>
                  <a:lnTo>
                    <a:pt x="515" y="643"/>
                  </a:lnTo>
                  <a:lnTo>
                    <a:pt x="518" y="643"/>
                  </a:lnTo>
                  <a:lnTo>
                    <a:pt x="518" y="643"/>
                  </a:lnTo>
                  <a:lnTo>
                    <a:pt x="520" y="643"/>
                  </a:lnTo>
                  <a:lnTo>
                    <a:pt x="520" y="645"/>
                  </a:lnTo>
                  <a:lnTo>
                    <a:pt x="520" y="645"/>
                  </a:lnTo>
                  <a:lnTo>
                    <a:pt x="523" y="647"/>
                  </a:lnTo>
                  <a:lnTo>
                    <a:pt x="523" y="652"/>
                  </a:lnTo>
                  <a:lnTo>
                    <a:pt x="525" y="652"/>
                  </a:lnTo>
                  <a:lnTo>
                    <a:pt x="525" y="652"/>
                  </a:lnTo>
                  <a:lnTo>
                    <a:pt x="527" y="650"/>
                  </a:lnTo>
                  <a:lnTo>
                    <a:pt x="525" y="650"/>
                  </a:lnTo>
                  <a:lnTo>
                    <a:pt x="525" y="647"/>
                  </a:lnTo>
                  <a:lnTo>
                    <a:pt x="525" y="645"/>
                  </a:lnTo>
                  <a:lnTo>
                    <a:pt x="527" y="643"/>
                  </a:lnTo>
                  <a:lnTo>
                    <a:pt x="527" y="643"/>
                  </a:lnTo>
                  <a:lnTo>
                    <a:pt x="530" y="645"/>
                  </a:lnTo>
                  <a:lnTo>
                    <a:pt x="532" y="645"/>
                  </a:lnTo>
                  <a:lnTo>
                    <a:pt x="534" y="645"/>
                  </a:lnTo>
                  <a:lnTo>
                    <a:pt x="534" y="645"/>
                  </a:lnTo>
                  <a:lnTo>
                    <a:pt x="534" y="643"/>
                  </a:lnTo>
                  <a:lnTo>
                    <a:pt x="537" y="640"/>
                  </a:lnTo>
                  <a:lnTo>
                    <a:pt x="534" y="638"/>
                  </a:lnTo>
                  <a:lnTo>
                    <a:pt x="534" y="638"/>
                  </a:lnTo>
                  <a:lnTo>
                    <a:pt x="534" y="633"/>
                  </a:lnTo>
                  <a:lnTo>
                    <a:pt x="534" y="633"/>
                  </a:lnTo>
                  <a:lnTo>
                    <a:pt x="532" y="628"/>
                  </a:lnTo>
                  <a:lnTo>
                    <a:pt x="532" y="628"/>
                  </a:lnTo>
                  <a:lnTo>
                    <a:pt x="532" y="621"/>
                  </a:lnTo>
                  <a:lnTo>
                    <a:pt x="532" y="619"/>
                  </a:lnTo>
                  <a:lnTo>
                    <a:pt x="532" y="617"/>
                  </a:lnTo>
                  <a:lnTo>
                    <a:pt x="532" y="617"/>
                  </a:lnTo>
                  <a:lnTo>
                    <a:pt x="530" y="617"/>
                  </a:lnTo>
                  <a:lnTo>
                    <a:pt x="530" y="617"/>
                  </a:lnTo>
                  <a:lnTo>
                    <a:pt x="527" y="614"/>
                  </a:lnTo>
                  <a:lnTo>
                    <a:pt x="527" y="612"/>
                  </a:lnTo>
                  <a:lnTo>
                    <a:pt x="525" y="612"/>
                  </a:lnTo>
                  <a:lnTo>
                    <a:pt x="525" y="609"/>
                  </a:lnTo>
                  <a:lnTo>
                    <a:pt x="525" y="609"/>
                  </a:lnTo>
                  <a:lnTo>
                    <a:pt x="525" y="609"/>
                  </a:lnTo>
                  <a:lnTo>
                    <a:pt x="525" y="607"/>
                  </a:lnTo>
                  <a:lnTo>
                    <a:pt x="527" y="605"/>
                  </a:lnTo>
                  <a:lnTo>
                    <a:pt x="532" y="605"/>
                  </a:lnTo>
                  <a:lnTo>
                    <a:pt x="532" y="605"/>
                  </a:lnTo>
                  <a:lnTo>
                    <a:pt x="532" y="605"/>
                  </a:lnTo>
                  <a:lnTo>
                    <a:pt x="532" y="602"/>
                  </a:lnTo>
                  <a:lnTo>
                    <a:pt x="532" y="602"/>
                  </a:lnTo>
                  <a:lnTo>
                    <a:pt x="534" y="602"/>
                  </a:lnTo>
                  <a:lnTo>
                    <a:pt x="534" y="602"/>
                  </a:lnTo>
                  <a:lnTo>
                    <a:pt x="534" y="600"/>
                  </a:lnTo>
                  <a:lnTo>
                    <a:pt x="534" y="600"/>
                  </a:lnTo>
                  <a:lnTo>
                    <a:pt x="534" y="598"/>
                  </a:lnTo>
                  <a:lnTo>
                    <a:pt x="532" y="595"/>
                  </a:lnTo>
                  <a:lnTo>
                    <a:pt x="532" y="593"/>
                  </a:lnTo>
                  <a:lnTo>
                    <a:pt x="530" y="593"/>
                  </a:lnTo>
                  <a:lnTo>
                    <a:pt x="530" y="591"/>
                  </a:lnTo>
                  <a:lnTo>
                    <a:pt x="530" y="591"/>
                  </a:lnTo>
                  <a:lnTo>
                    <a:pt x="530" y="591"/>
                  </a:lnTo>
                  <a:lnTo>
                    <a:pt x="530" y="591"/>
                  </a:lnTo>
                  <a:lnTo>
                    <a:pt x="530" y="588"/>
                  </a:lnTo>
                  <a:lnTo>
                    <a:pt x="530" y="588"/>
                  </a:lnTo>
                  <a:lnTo>
                    <a:pt x="530" y="588"/>
                  </a:lnTo>
                  <a:lnTo>
                    <a:pt x="530" y="588"/>
                  </a:lnTo>
                  <a:lnTo>
                    <a:pt x="527" y="588"/>
                  </a:lnTo>
                  <a:lnTo>
                    <a:pt x="527" y="588"/>
                  </a:lnTo>
                  <a:lnTo>
                    <a:pt x="527" y="588"/>
                  </a:lnTo>
                  <a:lnTo>
                    <a:pt x="525" y="588"/>
                  </a:lnTo>
                  <a:lnTo>
                    <a:pt x="525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1"/>
                  </a:lnTo>
                  <a:lnTo>
                    <a:pt x="530" y="579"/>
                  </a:lnTo>
                  <a:lnTo>
                    <a:pt x="530" y="576"/>
                  </a:lnTo>
                  <a:lnTo>
                    <a:pt x="530" y="576"/>
                  </a:lnTo>
                  <a:lnTo>
                    <a:pt x="532" y="574"/>
                  </a:lnTo>
                  <a:lnTo>
                    <a:pt x="532" y="569"/>
                  </a:lnTo>
                  <a:lnTo>
                    <a:pt x="532" y="565"/>
                  </a:lnTo>
                  <a:lnTo>
                    <a:pt x="532" y="565"/>
                  </a:lnTo>
                  <a:lnTo>
                    <a:pt x="530" y="562"/>
                  </a:lnTo>
                  <a:lnTo>
                    <a:pt x="530" y="562"/>
                  </a:lnTo>
                  <a:lnTo>
                    <a:pt x="527" y="560"/>
                  </a:lnTo>
                  <a:lnTo>
                    <a:pt x="527" y="560"/>
                  </a:lnTo>
                  <a:lnTo>
                    <a:pt x="525" y="558"/>
                  </a:lnTo>
                  <a:lnTo>
                    <a:pt x="525" y="555"/>
                  </a:lnTo>
                  <a:lnTo>
                    <a:pt x="525" y="555"/>
                  </a:lnTo>
                  <a:lnTo>
                    <a:pt x="527" y="553"/>
                  </a:lnTo>
                  <a:lnTo>
                    <a:pt x="527" y="553"/>
                  </a:lnTo>
                  <a:lnTo>
                    <a:pt x="530" y="550"/>
                  </a:lnTo>
                  <a:lnTo>
                    <a:pt x="530" y="550"/>
                  </a:lnTo>
                  <a:lnTo>
                    <a:pt x="532" y="548"/>
                  </a:lnTo>
                  <a:lnTo>
                    <a:pt x="532" y="546"/>
                  </a:lnTo>
                  <a:lnTo>
                    <a:pt x="534" y="543"/>
                  </a:lnTo>
                  <a:lnTo>
                    <a:pt x="534" y="541"/>
                  </a:lnTo>
                  <a:lnTo>
                    <a:pt x="537" y="532"/>
                  </a:lnTo>
                  <a:lnTo>
                    <a:pt x="537" y="527"/>
                  </a:lnTo>
                  <a:lnTo>
                    <a:pt x="537" y="522"/>
                  </a:lnTo>
                  <a:lnTo>
                    <a:pt x="537" y="520"/>
                  </a:lnTo>
                  <a:lnTo>
                    <a:pt x="537" y="517"/>
                  </a:lnTo>
                  <a:lnTo>
                    <a:pt x="537" y="513"/>
                  </a:lnTo>
                  <a:lnTo>
                    <a:pt x="534" y="508"/>
                  </a:lnTo>
                  <a:lnTo>
                    <a:pt x="534" y="508"/>
                  </a:lnTo>
                  <a:lnTo>
                    <a:pt x="534" y="506"/>
                  </a:lnTo>
                  <a:lnTo>
                    <a:pt x="532" y="506"/>
                  </a:lnTo>
                  <a:lnTo>
                    <a:pt x="532" y="501"/>
                  </a:lnTo>
                  <a:lnTo>
                    <a:pt x="530" y="498"/>
                  </a:lnTo>
                  <a:lnTo>
                    <a:pt x="530" y="496"/>
                  </a:lnTo>
                  <a:lnTo>
                    <a:pt x="530" y="494"/>
                  </a:lnTo>
                  <a:lnTo>
                    <a:pt x="530" y="494"/>
                  </a:lnTo>
                  <a:lnTo>
                    <a:pt x="530" y="494"/>
                  </a:lnTo>
                  <a:lnTo>
                    <a:pt x="530" y="491"/>
                  </a:lnTo>
                  <a:lnTo>
                    <a:pt x="527" y="489"/>
                  </a:lnTo>
                  <a:lnTo>
                    <a:pt x="527" y="487"/>
                  </a:lnTo>
                  <a:lnTo>
                    <a:pt x="525" y="480"/>
                  </a:lnTo>
                  <a:lnTo>
                    <a:pt x="525" y="480"/>
                  </a:lnTo>
                  <a:lnTo>
                    <a:pt x="525" y="477"/>
                  </a:lnTo>
                  <a:lnTo>
                    <a:pt x="525" y="475"/>
                  </a:lnTo>
                  <a:lnTo>
                    <a:pt x="525" y="470"/>
                  </a:lnTo>
                  <a:lnTo>
                    <a:pt x="523" y="463"/>
                  </a:lnTo>
                  <a:lnTo>
                    <a:pt x="523" y="458"/>
                  </a:lnTo>
                  <a:lnTo>
                    <a:pt x="523" y="458"/>
                  </a:lnTo>
                  <a:lnTo>
                    <a:pt x="520" y="454"/>
                  </a:lnTo>
                  <a:lnTo>
                    <a:pt x="518" y="451"/>
                  </a:lnTo>
                  <a:lnTo>
                    <a:pt x="513" y="442"/>
                  </a:lnTo>
                  <a:lnTo>
                    <a:pt x="511" y="437"/>
                  </a:lnTo>
                  <a:lnTo>
                    <a:pt x="511" y="432"/>
                  </a:lnTo>
                  <a:lnTo>
                    <a:pt x="508" y="432"/>
                  </a:lnTo>
                  <a:lnTo>
                    <a:pt x="508" y="432"/>
                  </a:lnTo>
                  <a:lnTo>
                    <a:pt x="508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4" y="432"/>
                  </a:lnTo>
                  <a:lnTo>
                    <a:pt x="506" y="430"/>
                  </a:lnTo>
                  <a:lnTo>
                    <a:pt x="506" y="430"/>
                  </a:lnTo>
                  <a:lnTo>
                    <a:pt x="508" y="428"/>
                  </a:lnTo>
                  <a:lnTo>
                    <a:pt x="508" y="425"/>
                  </a:lnTo>
                  <a:lnTo>
                    <a:pt x="511" y="423"/>
                  </a:lnTo>
                  <a:lnTo>
                    <a:pt x="511" y="421"/>
                  </a:lnTo>
                  <a:lnTo>
                    <a:pt x="513" y="418"/>
                  </a:lnTo>
                  <a:lnTo>
                    <a:pt x="515" y="413"/>
                  </a:lnTo>
                  <a:lnTo>
                    <a:pt x="515" y="413"/>
                  </a:lnTo>
                  <a:lnTo>
                    <a:pt x="518" y="413"/>
                  </a:lnTo>
                  <a:lnTo>
                    <a:pt x="518" y="413"/>
                  </a:lnTo>
                  <a:lnTo>
                    <a:pt x="518" y="411"/>
                  </a:lnTo>
                  <a:lnTo>
                    <a:pt x="515" y="413"/>
                  </a:lnTo>
                  <a:lnTo>
                    <a:pt x="515" y="411"/>
                  </a:lnTo>
                  <a:lnTo>
                    <a:pt x="515" y="409"/>
                  </a:lnTo>
                  <a:lnTo>
                    <a:pt x="518" y="406"/>
                  </a:lnTo>
                  <a:lnTo>
                    <a:pt x="518" y="404"/>
                  </a:lnTo>
                  <a:lnTo>
                    <a:pt x="520" y="402"/>
                  </a:lnTo>
                  <a:lnTo>
                    <a:pt x="523" y="402"/>
                  </a:lnTo>
                  <a:lnTo>
                    <a:pt x="525" y="402"/>
                  </a:lnTo>
                  <a:lnTo>
                    <a:pt x="530" y="399"/>
                  </a:lnTo>
                  <a:lnTo>
                    <a:pt x="530" y="399"/>
                  </a:lnTo>
                  <a:lnTo>
                    <a:pt x="530" y="399"/>
                  </a:lnTo>
                  <a:lnTo>
                    <a:pt x="534" y="397"/>
                  </a:lnTo>
                  <a:lnTo>
                    <a:pt x="534" y="397"/>
                  </a:lnTo>
                  <a:lnTo>
                    <a:pt x="537" y="397"/>
                  </a:lnTo>
                  <a:lnTo>
                    <a:pt x="537" y="399"/>
                  </a:lnTo>
                  <a:lnTo>
                    <a:pt x="537" y="399"/>
                  </a:lnTo>
                  <a:lnTo>
                    <a:pt x="537" y="399"/>
                  </a:lnTo>
                  <a:lnTo>
                    <a:pt x="537" y="402"/>
                  </a:lnTo>
                  <a:lnTo>
                    <a:pt x="537" y="402"/>
                  </a:lnTo>
                  <a:lnTo>
                    <a:pt x="539" y="402"/>
                  </a:lnTo>
                  <a:lnTo>
                    <a:pt x="539" y="404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6" y="399"/>
                  </a:lnTo>
                  <a:lnTo>
                    <a:pt x="546" y="397"/>
                  </a:lnTo>
                  <a:lnTo>
                    <a:pt x="548" y="397"/>
                  </a:lnTo>
                  <a:lnTo>
                    <a:pt x="553" y="395"/>
                  </a:lnTo>
                  <a:lnTo>
                    <a:pt x="556" y="392"/>
                  </a:lnTo>
                  <a:lnTo>
                    <a:pt x="558" y="392"/>
                  </a:lnTo>
                  <a:lnTo>
                    <a:pt x="560" y="390"/>
                  </a:lnTo>
                  <a:lnTo>
                    <a:pt x="560" y="390"/>
                  </a:lnTo>
                  <a:lnTo>
                    <a:pt x="560" y="387"/>
                  </a:lnTo>
                  <a:lnTo>
                    <a:pt x="560" y="387"/>
                  </a:lnTo>
                  <a:lnTo>
                    <a:pt x="563" y="385"/>
                  </a:lnTo>
                  <a:lnTo>
                    <a:pt x="565" y="383"/>
                  </a:lnTo>
                  <a:lnTo>
                    <a:pt x="565" y="383"/>
                  </a:lnTo>
                  <a:lnTo>
                    <a:pt x="570" y="383"/>
                  </a:lnTo>
                  <a:lnTo>
                    <a:pt x="572" y="385"/>
                  </a:lnTo>
                  <a:lnTo>
                    <a:pt x="574" y="383"/>
                  </a:lnTo>
                  <a:lnTo>
                    <a:pt x="574" y="383"/>
                  </a:lnTo>
                  <a:lnTo>
                    <a:pt x="572" y="383"/>
                  </a:lnTo>
                  <a:lnTo>
                    <a:pt x="572" y="380"/>
                  </a:lnTo>
                  <a:lnTo>
                    <a:pt x="572" y="380"/>
                  </a:lnTo>
                  <a:lnTo>
                    <a:pt x="572" y="378"/>
                  </a:lnTo>
                  <a:lnTo>
                    <a:pt x="574" y="376"/>
                  </a:lnTo>
                  <a:lnTo>
                    <a:pt x="574" y="373"/>
                  </a:lnTo>
                  <a:lnTo>
                    <a:pt x="574" y="371"/>
                  </a:lnTo>
                  <a:lnTo>
                    <a:pt x="574" y="369"/>
                  </a:lnTo>
                  <a:lnTo>
                    <a:pt x="574" y="366"/>
                  </a:lnTo>
                  <a:lnTo>
                    <a:pt x="572" y="364"/>
                  </a:lnTo>
                  <a:lnTo>
                    <a:pt x="572" y="361"/>
                  </a:lnTo>
                  <a:lnTo>
                    <a:pt x="572" y="361"/>
                  </a:lnTo>
                  <a:lnTo>
                    <a:pt x="572" y="359"/>
                  </a:lnTo>
                  <a:lnTo>
                    <a:pt x="574" y="359"/>
                  </a:lnTo>
                  <a:lnTo>
                    <a:pt x="577" y="359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77" y="354"/>
                  </a:lnTo>
                  <a:lnTo>
                    <a:pt x="577" y="354"/>
                  </a:lnTo>
                  <a:lnTo>
                    <a:pt x="574" y="352"/>
                  </a:lnTo>
                  <a:lnTo>
                    <a:pt x="572" y="352"/>
                  </a:lnTo>
                  <a:lnTo>
                    <a:pt x="572" y="350"/>
                  </a:lnTo>
                  <a:lnTo>
                    <a:pt x="570" y="350"/>
                  </a:lnTo>
                  <a:lnTo>
                    <a:pt x="570" y="350"/>
                  </a:lnTo>
                  <a:lnTo>
                    <a:pt x="567" y="350"/>
                  </a:lnTo>
                  <a:lnTo>
                    <a:pt x="567" y="347"/>
                  </a:lnTo>
                  <a:lnTo>
                    <a:pt x="567" y="347"/>
                  </a:lnTo>
                  <a:lnTo>
                    <a:pt x="567" y="345"/>
                  </a:lnTo>
                  <a:lnTo>
                    <a:pt x="565" y="345"/>
                  </a:lnTo>
                  <a:lnTo>
                    <a:pt x="565" y="343"/>
                  </a:lnTo>
                  <a:lnTo>
                    <a:pt x="563" y="343"/>
                  </a:lnTo>
                  <a:lnTo>
                    <a:pt x="563" y="340"/>
                  </a:lnTo>
                  <a:lnTo>
                    <a:pt x="563" y="340"/>
                  </a:lnTo>
                  <a:lnTo>
                    <a:pt x="565" y="340"/>
                  </a:lnTo>
                  <a:lnTo>
                    <a:pt x="563" y="338"/>
                  </a:lnTo>
                  <a:lnTo>
                    <a:pt x="563" y="335"/>
                  </a:lnTo>
                  <a:lnTo>
                    <a:pt x="565" y="335"/>
                  </a:lnTo>
                  <a:lnTo>
                    <a:pt x="567" y="335"/>
                  </a:lnTo>
                  <a:lnTo>
                    <a:pt x="567" y="335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1"/>
                  </a:lnTo>
                  <a:lnTo>
                    <a:pt x="570" y="331"/>
                  </a:lnTo>
                  <a:lnTo>
                    <a:pt x="570" y="331"/>
                  </a:lnTo>
                  <a:lnTo>
                    <a:pt x="572" y="333"/>
                  </a:lnTo>
                  <a:lnTo>
                    <a:pt x="574" y="335"/>
                  </a:lnTo>
                  <a:lnTo>
                    <a:pt x="574" y="335"/>
                  </a:lnTo>
                  <a:lnTo>
                    <a:pt x="577" y="333"/>
                  </a:lnTo>
                  <a:lnTo>
                    <a:pt x="582" y="335"/>
                  </a:lnTo>
                  <a:lnTo>
                    <a:pt x="582" y="335"/>
                  </a:lnTo>
                  <a:lnTo>
                    <a:pt x="582" y="338"/>
                  </a:lnTo>
                  <a:lnTo>
                    <a:pt x="582" y="338"/>
                  </a:lnTo>
                  <a:lnTo>
                    <a:pt x="584" y="343"/>
                  </a:lnTo>
                  <a:lnTo>
                    <a:pt x="584" y="343"/>
                  </a:lnTo>
                  <a:lnTo>
                    <a:pt x="589" y="338"/>
                  </a:lnTo>
                  <a:lnTo>
                    <a:pt x="593" y="333"/>
                  </a:lnTo>
                  <a:lnTo>
                    <a:pt x="596" y="331"/>
                  </a:lnTo>
                  <a:lnTo>
                    <a:pt x="596" y="331"/>
                  </a:lnTo>
                  <a:lnTo>
                    <a:pt x="596" y="328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600" y="331"/>
                  </a:lnTo>
                  <a:lnTo>
                    <a:pt x="600" y="331"/>
                  </a:lnTo>
                  <a:lnTo>
                    <a:pt x="600" y="331"/>
                  </a:lnTo>
                  <a:lnTo>
                    <a:pt x="598" y="333"/>
                  </a:lnTo>
                  <a:lnTo>
                    <a:pt x="598" y="333"/>
                  </a:lnTo>
                  <a:lnTo>
                    <a:pt x="598" y="333"/>
                  </a:lnTo>
                  <a:lnTo>
                    <a:pt x="598" y="335"/>
                  </a:lnTo>
                  <a:lnTo>
                    <a:pt x="598" y="335"/>
                  </a:lnTo>
                  <a:lnTo>
                    <a:pt x="598" y="335"/>
                  </a:lnTo>
                  <a:lnTo>
                    <a:pt x="596" y="338"/>
                  </a:lnTo>
                  <a:lnTo>
                    <a:pt x="596" y="338"/>
                  </a:lnTo>
                  <a:lnTo>
                    <a:pt x="596" y="340"/>
                  </a:lnTo>
                  <a:lnTo>
                    <a:pt x="598" y="340"/>
                  </a:lnTo>
                  <a:lnTo>
                    <a:pt x="598" y="340"/>
                  </a:lnTo>
                  <a:lnTo>
                    <a:pt x="600" y="340"/>
                  </a:lnTo>
                  <a:lnTo>
                    <a:pt x="605" y="338"/>
                  </a:lnTo>
                  <a:lnTo>
                    <a:pt x="605" y="338"/>
                  </a:lnTo>
                  <a:lnTo>
                    <a:pt x="608" y="335"/>
                  </a:lnTo>
                  <a:lnTo>
                    <a:pt x="608" y="333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08" y="328"/>
                  </a:lnTo>
                  <a:lnTo>
                    <a:pt x="605" y="326"/>
                  </a:lnTo>
                  <a:lnTo>
                    <a:pt x="605" y="324"/>
                  </a:lnTo>
                  <a:lnTo>
                    <a:pt x="605" y="324"/>
                  </a:lnTo>
                  <a:lnTo>
                    <a:pt x="605" y="321"/>
                  </a:lnTo>
                  <a:lnTo>
                    <a:pt x="605" y="321"/>
                  </a:lnTo>
                  <a:lnTo>
                    <a:pt x="605" y="321"/>
                  </a:lnTo>
                  <a:lnTo>
                    <a:pt x="605" y="321"/>
                  </a:lnTo>
                  <a:lnTo>
                    <a:pt x="600" y="321"/>
                  </a:lnTo>
                  <a:lnTo>
                    <a:pt x="600" y="321"/>
                  </a:lnTo>
                  <a:lnTo>
                    <a:pt x="598" y="319"/>
                  </a:lnTo>
                  <a:lnTo>
                    <a:pt x="598" y="319"/>
                  </a:lnTo>
                  <a:lnTo>
                    <a:pt x="598" y="317"/>
                  </a:lnTo>
                  <a:lnTo>
                    <a:pt x="596" y="314"/>
                  </a:lnTo>
                  <a:lnTo>
                    <a:pt x="596" y="312"/>
                  </a:lnTo>
                  <a:lnTo>
                    <a:pt x="596" y="312"/>
                  </a:lnTo>
                  <a:lnTo>
                    <a:pt x="598" y="309"/>
                  </a:lnTo>
                  <a:lnTo>
                    <a:pt x="598" y="309"/>
                  </a:lnTo>
                  <a:lnTo>
                    <a:pt x="598" y="309"/>
                  </a:lnTo>
                  <a:lnTo>
                    <a:pt x="598" y="307"/>
                  </a:lnTo>
                  <a:lnTo>
                    <a:pt x="598" y="307"/>
                  </a:lnTo>
                  <a:lnTo>
                    <a:pt x="598" y="307"/>
                  </a:lnTo>
                  <a:lnTo>
                    <a:pt x="600" y="305"/>
                  </a:lnTo>
                  <a:lnTo>
                    <a:pt x="600" y="302"/>
                  </a:lnTo>
                  <a:lnTo>
                    <a:pt x="598" y="302"/>
                  </a:lnTo>
                  <a:lnTo>
                    <a:pt x="598" y="302"/>
                  </a:lnTo>
                  <a:lnTo>
                    <a:pt x="598" y="300"/>
                  </a:lnTo>
                  <a:lnTo>
                    <a:pt x="598" y="298"/>
                  </a:lnTo>
                  <a:lnTo>
                    <a:pt x="600" y="298"/>
                  </a:lnTo>
                  <a:lnTo>
                    <a:pt x="600" y="295"/>
                  </a:lnTo>
                  <a:lnTo>
                    <a:pt x="603" y="293"/>
                  </a:lnTo>
                  <a:lnTo>
                    <a:pt x="603" y="291"/>
                  </a:lnTo>
                  <a:lnTo>
                    <a:pt x="603" y="291"/>
                  </a:lnTo>
                  <a:lnTo>
                    <a:pt x="600" y="286"/>
                  </a:lnTo>
                  <a:lnTo>
                    <a:pt x="600" y="286"/>
                  </a:lnTo>
                  <a:lnTo>
                    <a:pt x="600" y="286"/>
                  </a:lnTo>
                  <a:lnTo>
                    <a:pt x="600" y="284"/>
                  </a:lnTo>
                  <a:lnTo>
                    <a:pt x="600" y="276"/>
                  </a:lnTo>
                  <a:lnTo>
                    <a:pt x="603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8" y="269"/>
                  </a:lnTo>
                  <a:lnTo>
                    <a:pt x="598" y="267"/>
                  </a:lnTo>
                  <a:lnTo>
                    <a:pt x="600" y="267"/>
                  </a:lnTo>
                  <a:lnTo>
                    <a:pt x="603" y="267"/>
                  </a:lnTo>
                  <a:lnTo>
                    <a:pt x="603" y="267"/>
                  </a:lnTo>
                  <a:lnTo>
                    <a:pt x="605" y="265"/>
                  </a:lnTo>
                  <a:lnTo>
                    <a:pt x="605" y="265"/>
                  </a:lnTo>
                  <a:lnTo>
                    <a:pt x="603" y="262"/>
                  </a:lnTo>
                  <a:lnTo>
                    <a:pt x="603" y="262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3" y="258"/>
                  </a:lnTo>
                  <a:lnTo>
                    <a:pt x="600" y="258"/>
                  </a:lnTo>
                  <a:lnTo>
                    <a:pt x="598" y="255"/>
                  </a:lnTo>
                  <a:lnTo>
                    <a:pt x="598" y="255"/>
                  </a:lnTo>
                  <a:lnTo>
                    <a:pt x="598" y="255"/>
                  </a:lnTo>
                  <a:lnTo>
                    <a:pt x="598" y="253"/>
                  </a:lnTo>
                  <a:lnTo>
                    <a:pt x="598" y="253"/>
                  </a:lnTo>
                  <a:lnTo>
                    <a:pt x="598" y="250"/>
                  </a:lnTo>
                  <a:lnTo>
                    <a:pt x="598" y="250"/>
                  </a:lnTo>
                  <a:lnTo>
                    <a:pt x="598" y="250"/>
                  </a:lnTo>
                  <a:lnTo>
                    <a:pt x="596" y="248"/>
                  </a:lnTo>
                  <a:lnTo>
                    <a:pt x="596" y="248"/>
                  </a:lnTo>
                  <a:lnTo>
                    <a:pt x="593" y="246"/>
                  </a:lnTo>
                  <a:lnTo>
                    <a:pt x="593" y="246"/>
                  </a:lnTo>
                  <a:lnTo>
                    <a:pt x="593" y="246"/>
                  </a:lnTo>
                  <a:lnTo>
                    <a:pt x="596" y="246"/>
                  </a:lnTo>
                  <a:lnTo>
                    <a:pt x="593" y="246"/>
                  </a:lnTo>
                  <a:lnTo>
                    <a:pt x="593" y="246"/>
                  </a:lnTo>
                  <a:lnTo>
                    <a:pt x="593" y="246"/>
                  </a:lnTo>
                  <a:lnTo>
                    <a:pt x="593" y="246"/>
                  </a:lnTo>
                  <a:lnTo>
                    <a:pt x="591" y="243"/>
                  </a:lnTo>
                  <a:lnTo>
                    <a:pt x="591" y="243"/>
                  </a:lnTo>
                  <a:lnTo>
                    <a:pt x="589" y="241"/>
                  </a:lnTo>
                  <a:lnTo>
                    <a:pt x="589" y="241"/>
                  </a:lnTo>
                  <a:lnTo>
                    <a:pt x="586" y="241"/>
                  </a:lnTo>
                  <a:lnTo>
                    <a:pt x="586" y="241"/>
                  </a:lnTo>
                  <a:lnTo>
                    <a:pt x="584" y="239"/>
                  </a:lnTo>
                  <a:lnTo>
                    <a:pt x="584" y="236"/>
                  </a:lnTo>
                  <a:lnTo>
                    <a:pt x="584" y="234"/>
                  </a:lnTo>
                  <a:lnTo>
                    <a:pt x="582" y="232"/>
                  </a:lnTo>
                  <a:lnTo>
                    <a:pt x="582" y="229"/>
                  </a:lnTo>
                  <a:lnTo>
                    <a:pt x="582" y="229"/>
                  </a:lnTo>
                  <a:lnTo>
                    <a:pt x="582" y="229"/>
                  </a:lnTo>
                  <a:lnTo>
                    <a:pt x="579" y="229"/>
                  </a:lnTo>
                  <a:lnTo>
                    <a:pt x="577" y="229"/>
                  </a:lnTo>
                  <a:lnTo>
                    <a:pt x="574" y="227"/>
                  </a:lnTo>
                  <a:lnTo>
                    <a:pt x="572" y="227"/>
                  </a:lnTo>
                  <a:lnTo>
                    <a:pt x="570" y="227"/>
                  </a:lnTo>
                  <a:lnTo>
                    <a:pt x="567" y="227"/>
                  </a:lnTo>
                  <a:lnTo>
                    <a:pt x="565" y="227"/>
                  </a:lnTo>
                  <a:lnTo>
                    <a:pt x="565" y="224"/>
                  </a:lnTo>
                  <a:lnTo>
                    <a:pt x="565" y="222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5" y="217"/>
                  </a:lnTo>
                  <a:lnTo>
                    <a:pt x="563" y="217"/>
                  </a:lnTo>
                  <a:lnTo>
                    <a:pt x="563" y="217"/>
                  </a:lnTo>
                  <a:lnTo>
                    <a:pt x="560" y="215"/>
                  </a:lnTo>
                  <a:lnTo>
                    <a:pt x="563" y="215"/>
                  </a:lnTo>
                  <a:lnTo>
                    <a:pt x="563" y="213"/>
                  </a:lnTo>
                  <a:lnTo>
                    <a:pt x="563" y="213"/>
                  </a:lnTo>
                  <a:lnTo>
                    <a:pt x="563" y="213"/>
                  </a:lnTo>
                  <a:lnTo>
                    <a:pt x="563" y="210"/>
                  </a:lnTo>
                  <a:lnTo>
                    <a:pt x="563" y="210"/>
                  </a:lnTo>
                  <a:lnTo>
                    <a:pt x="558" y="210"/>
                  </a:lnTo>
                  <a:lnTo>
                    <a:pt x="556" y="210"/>
                  </a:lnTo>
                  <a:lnTo>
                    <a:pt x="556" y="210"/>
                  </a:lnTo>
                  <a:lnTo>
                    <a:pt x="556" y="210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60" y="206"/>
                  </a:lnTo>
                  <a:lnTo>
                    <a:pt x="560" y="206"/>
                  </a:lnTo>
                  <a:lnTo>
                    <a:pt x="560" y="203"/>
                  </a:lnTo>
                  <a:lnTo>
                    <a:pt x="563" y="203"/>
                  </a:lnTo>
                  <a:lnTo>
                    <a:pt x="565" y="201"/>
                  </a:lnTo>
                  <a:lnTo>
                    <a:pt x="565" y="201"/>
                  </a:lnTo>
                  <a:lnTo>
                    <a:pt x="565" y="198"/>
                  </a:lnTo>
                  <a:lnTo>
                    <a:pt x="565" y="198"/>
                  </a:lnTo>
                  <a:lnTo>
                    <a:pt x="563" y="194"/>
                  </a:lnTo>
                  <a:lnTo>
                    <a:pt x="558" y="191"/>
                  </a:lnTo>
                  <a:lnTo>
                    <a:pt x="558" y="191"/>
                  </a:lnTo>
                  <a:lnTo>
                    <a:pt x="556" y="191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1" y="189"/>
                  </a:lnTo>
                  <a:lnTo>
                    <a:pt x="548" y="187"/>
                  </a:lnTo>
                  <a:lnTo>
                    <a:pt x="548" y="187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1" y="180"/>
                  </a:lnTo>
                  <a:lnTo>
                    <a:pt x="539" y="180"/>
                  </a:lnTo>
                  <a:lnTo>
                    <a:pt x="539" y="180"/>
                  </a:lnTo>
                  <a:lnTo>
                    <a:pt x="539" y="177"/>
                  </a:lnTo>
                  <a:lnTo>
                    <a:pt x="539" y="177"/>
                  </a:lnTo>
                  <a:lnTo>
                    <a:pt x="539" y="177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39" y="172"/>
                  </a:lnTo>
                  <a:lnTo>
                    <a:pt x="539" y="170"/>
                  </a:lnTo>
                  <a:lnTo>
                    <a:pt x="539" y="168"/>
                  </a:lnTo>
                  <a:lnTo>
                    <a:pt x="539" y="165"/>
                  </a:lnTo>
                  <a:lnTo>
                    <a:pt x="539" y="163"/>
                  </a:lnTo>
                  <a:lnTo>
                    <a:pt x="539" y="163"/>
                  </a:lnTo>
                  <a:lnTo>
                    <a:pt x="537" y="163"/>
                  </a:lnTo>
                  <a:lnTo>
                    <a:pt x="534" y="161"/>
                  </a:lnTo>
                  <a:lnTo>
                    <a:pt x="534" y="158"/>
                  </a:lnTo>
                  <a:lnTo>
                    <a:pt x="534" y="158"/>
                  </a:lnTo>
                  <a:lnTo>
                    <a:pt x="534" y="156"/>
                  </a:lnTo>
                  <a:lnTo>
                    <a:pt x="534" y="156"/>
                  </a:lnTo>
                  <a:lnTo>
                    <a:pt x="537" y="158"/>
                  </a:lnTo>
                  <a:lnTo>
                    <a:pt x="539" y="158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41" y="156"/>
                  </a:lnTo>
                  <a:lnTo>
                    <a:pt x="541" y="156"/>
                  </a:lnTo>
                  <a:lnTo>
                    <a:pt x="539" y="151"/>
                  </a:lnTo>
                  <a:lnTo>
                    <a:pt x="539" y="149"/>
                  </a:lnTo>
                  <a:lnTo>
                    <a:pt x="539" y="149"/>
                  </a:lnTo>
                  <a:lnTo>
                    <a:pt x="539" y="147"/>
                  </a:lnTo>
                  <a:lnTo>
                    <a:pt x="541" y="144"/>
                  </a:lnTo>
                  <a:lnTo>
                    <a:pt x="541" y="142"/>
                  </a:lnTo>
                  <a:lnTo>
                    <a:pt x="539" y="142"/>
                  </a:lnTo>
                  <a:lnTo>
                    <a:pt x="539" y="142"/>
                  </a:lnTo>
                  <a:lnTo>
                    <a:pt x="534" y="142"/>
                  </a:lnTo>
                  <a:lnTo>
                    <a:pt x="534" y="142"/>
                  </a:lnTo>
                  <a:lnTo>
                    <a:pt x="534" y="139"/>
                  </a:lnTo>
                  <a:lnTo>
                    <a:pt x="534" y="137"/>
                  </a:lnTo>
                  <a:lnTo>
                    <a:pt x="532" y="137"/>
                  </a:lnTo>
                  <a:lnTo>
                    <a:pt x="532" y="135"/>
                  </a:lnTo>
                  <a:lnTo>
                    <a:pt x="532" y="132"/>
                  </a:lnTo>
                  <a:lnTo>
                    <a:pt x="534" y="132"/>
                  </a:lnTo>
                  <a:lnTo>
                    <a:pt x="534" y="132"/>
                  </a:lnTo>
                  <a:lnTo>
                    <a:pt x="534" y="132"/>
                  </a:lnTo>
                  <a:lnTo>
                    <a:pt x="534" y="130"/>
                  </a:lnTo>
                  <a:lnTo>
                    <a:pt x="534" y="128"/>
                  </a:lnTo>
                  <a:lnTo>
                    <a:pt x="534" y="128"/>
                  </a:lnTo>
                  <a:lnTo>
                    <a:pt x="534" y="125"/>
                  </a:lnTo>
                  <a:lnTo>
                    <a:pt x="534" y="125"/>
                  </a:lnTo>
                  <a:lnTo>
                    <a:pt x="534" y="123"/>
                  </a:lnTo>
                  <a:lnTo>
                    <a:pt x="534" y="123"/>
                  </a:lnTo>
                  <a:lnTo>
                    <a:pt x="537" y="121"/>
                  </a:lnTo>
                  <a:lnTo>
                    <a:pt x="539" y="121"/>
                  </a:lnTo>
                  <a:lnTo>
                    <a:pt x="539" y="121"/>
                  </a:lnTo>
                  <a:lnTo>
                    <a:pt x="541" y="123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4" y="123"/>
                  </a:lnTo>
                  <a:lnTo>
                    <a:pt x="541" y="121"/>
                  </a:lnTo>
                  <a:lnTo>
                    <a:pt x="541" y="118"/>
                  </a:lnTo>
                  <a:lnTo>
                    <a:pt x="539" y="113"/>
                  </a:lnTo>
                  <a:lnTo>
                    <a:pt x="539" y="111"/>
                  </a:lnTo>
                  <a:lnTo>
                    <a:pt x="539" y="109"/>
                  </a:lnTo>
                  <a:lnTo>
                    <a:pt x="537" y="106"/>
                  </a:lnTo>
                  <a:lnTo>
                    <a:pt x="534" y="106"/>
                  </a:lnTo>
                  <a:lnTo>
                    <a:pt x="532" y="104"/>
                  </a:lnTo>
                  <a:lnTo>
                    <a:pt x="532" y="104"/>
                  </a:lnTo>
                  <a:lnTo>
                    <a:pt x="532" y="104"/>
                  </a:lnTo>
                  <a:lnTo>
                    <a:pt x="532" y="102"/>
                  </a:lnTo>
                  <a:lnTo>
                    <a:pt x="534" y="102"/>
                  </a:lnTo>
                  <a:lnTo>
                    <a:pt x="537" y="97"/>
                  </a:lnTo>
                  <a:lnTo>
                    <a:pt x="537" y="97"/>
                  </a:lnTo>
                  <a:lnTo>
                    <a:pt x="537" y="97"/>
                  </a:lnTo>
                  <a:lnTo>
                    <a:pt x="534" y="92"/>
                  </a:lnTo>
                  <a:lnTo>
                    <a:pt x="532" y="90"/>
                  </a:lnTo>
                  <a:lnTo>
                    <a:pt x="532" y="90"/>
                  </a:lnTo>
                  <a:lnTo>
                    <a:pt x="532" y="90"/>
                  </a:lnTo>
                  <a:lnTo>
                    <a:pt x="534" y="87"/>
                  </a:lnTo>
                  <a:lnTo>
                    <a:pt x="534" y="85"/>
                  </a:lnTo>
                  <a:lnTo>
                    <a:pt x="534" y="85"/>
                  </a:lnTo>
                  <a:lnTo>
                    <a:pt x="534" y="83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530" y="83"/>
                  </a:lnTo>
                  <a:lnTo>
                    <a:pt x="530" y="80"/>
                  </a:lnTo>
                  <a:lnTo>
                    <a:pt x="527" y="80"/>
                  </a:lnTo>
                  <a:lnTo>
                    <a:pt x="530" y="78"/>
                  </a:lnTo>
                  <a:lnTo>
                    <a:pt x="530" y="76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7" y="73"/>
                  </a:lnTo>
                  <a:lnTo>
                    <a:pt x="525" y="73"/>
                  </a:lnTo>
                  <a:lnTo>
                    <a:pt x="523" y="76"/>
                  </a:lnTo>
                  <a:lnTo>
                    <a:pt x="520" y="78"/>
                  </a:lnTo>
                  <a:lnTo>
                    <a:pt x="520" y="78"/>
                  </a:lnTo>
                  <a:lnTo>
                    <a:pt x="520" y="78"/>
                  </a:lnTo>
                  <a:lnTo>
                    <a:pt x="523" y="80"/>
                  </a:lnTo>
                  <a:lnTo>
                    <a:pt x="523" y="83"/>
                  </a:lnTo>
                  <a:lnTo>
                    <a:pt x="523" y="83"/>
                  </a:lnTo>
                  <a:lnTo>
                    <a:pt x="523" y="83"/>
                  </a:lnTo>
                  <a:lnTo>
                    <a:pt x="523" y="85"/>
                  </a:lnTo>
                  <a:lnTo>
                    <a:pt x="520" y="85"/>
                  </a:lnTo>
                  <a:lnTo>
                    <a:pt x="520" y="85"/>
                  </a:lnTo>
                  <a:lnTo>
                    <a:pt x="518" y="87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5" y="92"/>
                  </a:lnTo>
                  <a:lnTo>
                    <a:pt x="513" y="92"/>
                  </a:lnTo>
                  <a:lnTo>
                    <a:pt x="508" y="92"/>
                  </a:lnTo>
                  <a:lnTo>
                    <a:pt x="499" y="92"/>
                  </a:lnTo>
                  <a:lnTo>
                    <a:pt x="494" y="92"/>
                  </a:lnTo>
                  <a:lnTo>
                    <a:pt x="497" y="92"/>
                  </a:lnTo>
                  <a:lnTo>
                    <a:pt x="497" y="90"/>
                  </a:lnTo>
                  <a:lnTo>
                    <a:pt x="494" y="83"/>
                  </a:lnTo>
                  <a:lnTo>
                    <a:pt x="494" y="83"/>
                  </a:lnTo>
                  <a:lnTo>
                    <a:pt x="494" y="80"/>
                  </a:lnTo>
                  <a:lnTo>
                    <a:pt x="494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494" y="71"/>
                  </a:lnTo>
                  <a:lnTo>
                    <a:pt x="494" y="71"/>
                  </a:lnTo>
                  <a:lnTo>
                    <a:pt x="494" y="69"/>
                  </a:lnTo>
                  <a:lnTo>
                    <a:pt x="494" y="69"/>
                  </a:lnTo>
                  <a:lnTo>
                    <a:pt x="492" y="69"/>
                  </a:lnTo>
                  <a:lnTo>
                    <a:pt x="492" y="69"/>
                  </a:lnTo>
                  <a:lnTo>
                    <a:pt x="492" y="69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4"/>
                  </a:lnTo>
                  <a:lnTo>
                    <a:pt x="492" y="64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89" y="61"/>
                  </a:lnTo>
                  <a:lnTo>
                    <a:pt x="489" y="64"/>
                  </a:lnTo>
                  <a:lnTo>
                    <a:pt x="487" y="64"/>
                  </a:lnTo>
                  <a:lnTo>
                    <a:pt x="485" y="66"/>
                  </a:lnTo>
                  <a:lnTo>
                    <a:pt x="482" y="66"/>
                  </a:lnTo>
                  <a:lnTo>
                    <a:pt x="482" y="69"/>
                  </a:lnTo>
                  <a:lnTo>
                    <a:pt x="482" y="69"/>
                  </a:lnTo>
                  <a:lnTo>
                    <a:pt x="482" y="69"/>
                  </a:lnTo>
                  <a:lnTo>
                    <a:pt x="482" y="73"/>
                  </a:lnTo>
                  <a:lnTo>
                    <a:pt x="480" y="76"/>
                  </a:lnTo>
                  <a:lnTo>
                    <a:pt x="480" y="76"/>
                  </a:lnTo>
                  <a:lnTo>
                    <a:pt x="478" y="76"/>
                  </a:lnTo>
                  <a:lnTo>
                    <a:pt x="475" y="73"/>
                  </a:lnTo>
                  <a:lnTo>
                    <a:pt x="475" y="71"/>
                  </a:lnTo>
                  <a:lnTo>
                    <a:pt x="475" y="71"/>
                  </a:lnTo>
                  <a:lnTo>
                    <a:pt x="478" y="69"/>
                  </a:lnTo>
                  <a:lnTo>
                    <a:pt x="480" y="66"/>
                  </a:lnTo>
                  <a:lnTo>
                    <a:pt x="480" y="64"/>
                  </a:lnTo>
                  <a:lnTo>
                    <a:pt x="480" y="64"/>
                  </a:lnTo>
                  <a:lnTo>
                    <a:pt x="480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5" y="57"/>
                  </a:lnTo>
                  <a:lnTo>
                    <a:pt x="485" y="54"/>
                  </a:lnTo>
                  <a:lnTo>
                    <a:pt x="485" y="54"/>
                  </a:lnTo>
                  <a:lnTo>
                    <a:pt x="485" y="54"/>
                  </a:lnTo>
                  <a:lnTo>
                    <a:pt x="485" y="52"/>
                  </a:lnTo>
                  <a:lnTo>
                    <a:pt x="485" y="52"/>
                  </a:lnTo>
                  <a:lnTo>
                    <a:pt x="482" y="50"/>
                  </a:lnTo>
                  <a:lnTo>
                    <a:pt x="482" y="47"/>
                  </a:lnTo>
                  <a:lnTo>
                    <a:pt x="482" y="45"/>
                  </a:lnTo>
                  <a:lnTo>
                    <a:pt x="480" y="45"/>
                  </a:lnTo>
                  <a:lnTo>
                    <a:pt x="480" y="45"/>
                  </a:lnTo>
                  <a:lnTo>
                    <a:pt x="478" y="43"/>
                  </a:lnTo>
                  <a:lnTo>
                    <a:pt x="475" y="43"/>
                  </a:lnTo>
                  <a:lnTo>
                    <a:pt x="475" y="40"/>
                  </a:lnTo>
                  <a:lnTo>
                    <a:pt x="475" y="38"/>
                  </a:lnTo>
                  <a:lnTo>
                    <a:pt x="475" y="31"/>
                  </a:lnTo>
                  <a:lnTo>
                    <a:pt x="475" y="28"/>
                  </a:lnTo>
                  <a:lnTo>
                    <a:pt x="473" y="26"/>
                  </a:lnTo>
                  <a:lnTo>
                    <a:pt x="471" y="24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8" y="21"/>
                  </a:lnTo>
                  <a:lnTo>
                    <a:pt x="468" y="19"/>
                  </a:lnTo>
                  <a:lnTo>
                    <a:pt x="468" y="19"/>
                  </a:lnTo>
                  <a:lnTo>
                    <a:pt x="466" y="19"/>
                  </a:lnTo>
                  <a:lnTo>
                    <a:pt x="466" y="19"/>
                  </a:lnTo>
                  <a:lnTo>
                    <a:pt x="466" y="19"/>
                  </a:lnTo>
                  <a:lnTo>
                    <a:pt x="463" y="19"/>
                  </a:lnTo>
                  <a:lnTo>
                    <a:pt x="461" y="21"/>
                  </a:lnTo>
                  <a:lnTo>
                    <a:pt x="461" y="21"/>
                  </a:lnTo>
                  <a:lnTo>
                    <a:pt x="459" y="24"/>
                  </a:lnTo>
                  <a:lnTo>
                    <a:pt x="456" y="26"/>
                  </a:lnTo>
                  <a:lnTo>
                    <a:pt x="454" y="28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2" y="28"/>
                  </a:lnTo>
                  <a:lnTo>
                    <a:pt x="452" y="26"/>
                  </a:lnTo>
                  <a:lnTo>
                    <a:pt x="449" y="24"/>
                  </a:lnTo>
                  <a:lnTo>
                    <a:pt x="449" y="24"/>
                  </a:lnTo>
                  <a:lnTo>
                    <a:pt x="449" y="21"/>
                  </a:lnTo>
                  <a:lnTo>
                    <a:pt x="449" y="19"/>
                  </a:lnTo>
                  <a:lnTo>
                    <a:pt x="449" y="19"/>
                  </a:lnTo>
                  <a:lnTo>
                    <a:pt x="449" y="19"/>
                  </a:lnTo>
                  <a:lnTo>
                    <a:pt x="447" y="19"/>
                  </a:lnTo>
                  <a:lnTo>
                    <a:pt x="447" y="21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4"/>
                  </a:lnTo>
                  <a:lnTo>
                    <a:pt x="442" y="26"/>
                  </a:lnTo>
                  <a:lnTo>
                    <a:pt x="442" y="26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31"/>
                  </a:lnTo>
                  <a:lnTo>
                    <a:pt x="437" y="28"/>
                  </a:lnTo>
                  <a:lnTo>
                    <a:pt x="435" y="28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5" y="21"/>
                  </a:lnTo>
                  <a:lnTo>
                    <a:pt x="435" y="19"/>
                  </a:lnTo>
                  <a:lnTo>
                    <a:pt x="435" y="17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7" y="10"/>
                  </a:lnTo>
                  <a:lnTo>
                    <a:pt x="437" y="10"/>
                  </a:lnTo>
                  <a:lnTo>
                    <a:pt x="437" y="7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2"/>
                  </a:lnTo>
                  <a:lnTo>
                    <a:pt x="440" y="2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5" y="0"/>
                  </a:lnTo>
                  <a:lnTo>
                    <a:pt x="433" y="2"/>
                  </a:lnTo>
                  <a:lnTo>
                    <a:pt x="430" y="2"/>
                  </a:lnTo>
                  <a:lnTo>
                    <a:pt x="421" y="5"/>
                  </a:lnTo>
                  <a:lnTo>
                    <a:pt x="419" y="5"/>
                  </a:lnTo>
                  <a:lnTo>
                    <a:pt x="419" y="5"/>
                  </a:lnTo>
                  <a:lnTo>
                    <a:pt x="419" y="7"/>
                  </a:lnTo>
                  <a:lnTo>
                    <a:pt x="421" y="10"/>
                  </a:lnTo>
                  <a:lnTo>
                    <a:pt x="421" y="10"/>
                  </a:lnTo>
                  <a:lnTo>
                    <a:pt x="421" y="12"/>
                  </a:lnTo>
                  <a:lnTo>
                    <a:pt x="421" y="12"/>
                  </a:lnTo>
                  <a:lnTo>
                    <a:pt x="419" y="12"/>
                  </a:lnTo>
                  <a:lnTo>
                    <a:pt x="419" y="12"/>
                  </a:lnTo>
                  <a:lnTo>
                    <a:pt x="419" y="10"/>
                  </a:lnTo>
                  <a:lnTo>
                    <a:pt x="419" y="10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6" y="7"/>
                  </a:lnTo>
                  <a:lnTo>
                    <a:pt x="416" y="7"/>
                  </a:lnTo>
                  <a:lnTo>
                    <a:pt x="414" y="7"/>
                  </a:lnTo>
                  <a:lnTo>
                    <a:pt x="411" y="7"/>
                  </a:lnTo>
                  <a:lnTo>
                    <a:pt x="411" y="7"/>
                  </a:lnTo>
                  <a:lnTo>
                    <a:pt x="409" y="5"/>
                  </a:lnTo>
                  <a:lnTo>
                    <a:pt x="409" y="5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7" y="0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2"/>
                  </a:lnTo>
                  <a:lnTo>
                    <a:pt x="400" y="5"/>
                  </a:lnTo>
                  <a:lnTo>
                    <a:pt x="400" y="5"/>
                  </a:lnTo>
                  <a:lnTo>
                    <a:pt x="397" y="5"/>
                  </a:lnTo>
                  <a:lnTo>
                    <a:pt x="395" y="5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90" y="0"/>
                  </a:lnTo>
                  <a:lnTo>
                    <a:pt x="388" y="2"/>
                  </a:lnTo>
                  <a:lnTo>
                    <a:pt x="385" y="5"/>
                  </a:lnTo>
                  <a:lnTo>
                    <a:pt x="385" y="5"/>
                  </a:lnTo>
                  <a:lnTo>
                    <a:pt x="383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71" y="5"/>
                  </a:lnTo>
                  <a:lnTo>
                    <a:pt x="369" y="5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9" y="10"/>
                  </a:lnTo>
                  <a:lnTo>
                    <a:pt x="371" y="12"/>
                  </a:lnTo>
                  <a:lnTo>
                    <a:pt x="369" y="14"/>
                  </a:lnTo>
                  <a:lnTo>
                    <a:pt x="369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81" y="19"/>
                  </a:lnTo>
                  <a:lnTo>
                    <a:pt x="381" y="21"/>
                  </a:lnTo>
                  <a:lnTo>
                    <a:pt x="381" y="21"/>
                  </a:lnTo>
                  <a:lnTo>
                    <a:pt x="381" y="21"/>
                  </a:lnTo>
                  <a:lnTo>
                    <a:pt x="378" y="24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81" y="26"/>
                  </a:lnTo>
                  <a:lnTo>
                    <a:pt x="381" y="26"/>
                  </a:lnTo>
                  <a:lnTo>
                    <a:pt x="383" y="26"/>
                  </a:lnTo>
                  <a:lnTo>
                    <a:pt x="383" y="24"/>
                  </a:lnTo>
                  <a:lnTo>
                    <a:pt x="385" y="21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8" y="19"/>
                  </a:lnTo>
                  <a:lnTo>
                    <a:pt x="390" y="21"/>
                  </a:lnTo>
                  <a:lnTo>
                    <a:pt x="390" y="21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8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8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43"/>
                  </a:lnTo>
                  <a:lnTo>
                    <a:pt x="390" y="43"/>
                  </a:lnTo>
                  <a:lnTo>
                    <a:pt x="388" y="45"/>
                  </a:lnTo>
                  <a:lnTo>
                    <a:pt x="385" y="45"/>
                  </a:lnTo>
                  <a:lnTo>
                    <a:pt x="385" y="43"/>
                  </a:lnTo>
                  <a:lnTo>
                    <a:pt x="383" y="43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381" y="40"/>
                  </a:lnTo>
                  <a:lnTo>
                    <a:pt x="378" y="43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1" y="43"/>
                  </a:lnTo>
                  <a:lnTo>
                    <a:pt x="369" y="43"/>
                  </a:lnTo>
                  <a:lnTo>
                    <a:pt x="367" y="45"/>
                  </a:lnTo>
                  <a:lnTo>
                    <a:pt x="362" y="47"/>
                  </a:lnTo>
                  <a:lnTo>
                    <a:pt x="364" y="47"/>
                  </a:lnTo>
                  <a:lnTo>
                    <a:pt x="364" y="52"/>
                  </a:lnTo>
                  <a:lnTo>
                    <a:pt x="362" y="54"/>
                  </a:lnTo>
                  <a:lnTo>
                    <a:pt x="362" y="54"/>
                  </a:lnTo>
                  <a:lnTo>
                    <a:pt x="360" y="57"/>
                  </a:lnTo>
                  <a:lnTo>
                    <a:pt x="360" y="61"/>
                  </a:lnTo>
                  <a:lnTo>
                    <a:pt x="360" y="61"/>
                  </a:lnTo>
                  <a:lnTo>
                    <a:pt x="357" y="64"/>
                  </a:lnTo>
                  <a:lnTo>
                    <a:pt x="348" y="64"/>
                  </a:lnTo>
                  <a:lnTo>
                    <a:pt x="345" y="64"/>
                  </a:lnTo>
                  <a:lnTo>
                    <a:pt x="341" y="61"/>
                  </a:lnTo>
                  <a:lnTo>
                    <a:pt x="338" y="61"/>
                  </a:lnTo>
                  <a:lnTo>
                    <a:pt x="336" y="64"/>
                  </a:lnTo>
                  <a:lnTo>
                    <a:pt x="331" y="64"/>
                  </a:lnTo>
                  <a:lnTo>
                    <a:pt x="329" y="66"/>
                  </a:lnTo>
                  <a:lnTo>
                    <a:pt x="329" y="64"/>
                  </a:lnTo>
                  <a:lnTo>
                    <a:pt x="329" y="64"/>
                  </a:lnTo>
                  <a:lnTo>
                    <a:pt x="326" y="64"/>
                  </a:lnTo>
                  <a:lnTo>
                    <a:pt x="326" y="64"/>
                  </a:lnTo>
                  <a:lnTo>
                    <a:pt x="326" y="64"/>
                  </a:lnTo>
                  <a:lnTo>
                    <a:pt x="326" y="64"/>
                  </a:lnTo>
                  <a:lnTo>
                    <a:pt x="326" y="66"/>
                  </a:lnTo>
                  <a:lnTo>
                    <a:pt x="326" y="69"/>
                  </a:lnTo>
                  <a:lnTo>
                    <a:pt x="324" y="66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6"/>
                  </a:lnTo>
                  <a:lnTo>
                    <a:pt x="322" y="69"/>
                  </a:lnTo>
                  <a:lnTo>
                    <a:pt x="324" y="71"/>
                  </a:lnTo>
                  <a:lnTo>
                    <a:pt x="324" y="73"/>
                  </a:lnTo>
                  <a:lnTo>
                    <a:pt x="326" y="76"/>
                  </a:lnTo>
                  <a:lnTo>
                    <a:pt x="326" y="76"/>
                  </a:lnTo>
                  <a:lnTo>
                    <a:pt x="329" y="76"/>
                  </a:lnTo>
                  <a:lnTo>
                    <a:pt x="331" y="78"/>
                  </a:lnTo>
                  <a:lnTo>
                    <a:pt x="331" y="78"/>
                  </a:lnTo>
                  <a:lnTo>
                    <a:pt x="331" y="80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29" y="85"/>
                  </a:lnTo>
                  <a:lnTo>
                    <a:pt x="329" y="83"/>
                  </a:lnTo>
                  <a:lnTo>
                    <a:pt x="326" y="80"/>
                  </a:lnTo>
                  <a:lnTo>
                    <a:pt x="324" y="80"/>
                  </a:lnTo>
                  <a:lnTo>
                    <a:pt x="322" y="80"/>
                  </a:lnTo>
                  <a:lnTo>
                    <a:pt x="319" y="80"/>
                  </a:lnTo>
                  <a:lnTo>
                    <a:pt x="319" y="80"/>
                  </a:lnTo>
                  <a:lnTo>
                    <a:pt x="317" y="83"/>
                  </a:lnTo>
                  <a:lnTo>
                    <a:pt x="317" y="85"/>
                  </a:lnTo>
                  <a:lnTo>
                    <a:pt x="315" y="85"/>
                  </a:lnTo>
                  <a:lnTo>
                    <a:pt x="312" y="87"/>
                  </a:lnTo>
                  <a:lnTo>
                    <a:pt x="310" y="85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0" y="83"/>
                  </a:lnTo>
                  <a:lnTo>
                    <a:pt x="300" y="83"/>
                  </a:lnTo>
                  <a:lnTo>
                    <a:pt x="300" y="85"/>
                  </a:lnTo>
                  <a:lnTo>
                    <a:pt x="298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3" y="90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89" y="92"/>
                  </a:lnTo>
                  <a:lnTo>
                    <a:pt x="289" y="92"/>
                  </a:lnTo>
                  <a:lnTo>
                    <a:pt x="291" y="95"/>
                  </a:lnTo>
                  <a:lnTo>
                    <a:pt x="293" y="97"/>
                  </a:lnTo>
                  <a:lnTo>
                    <a:pt x="293" y="99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1" y="104"/>
                  </a:lnTo>
                  <a:lnTo>
                    <a:pt x="291" y="104"/>
                  </a:lnTo>
                  <a:lnTo>
                    <a:pt x="289" y="106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2"/>
                  </a:lnTo>
                  <a:lnTo>
                    <a:pt x="284" y="102"/>
                  </a:lnTo>
                  <a:lnTo>
                    <a:pt x="284" y="104"/>
                  </a:lnTo>
                  <a:lnTo>
                    <a:pt x="284" y="109"/>
                  </a:lnTo>
                  <a:lnTo>
                    <a:pt x="282" y="111"/>
                  </a:lnTo>
                  <a:lnTo>
                    <a:pt x="282" y="113"/>
                  </a:lnTo>
                  <a:lnTo>
                    <a:pt x="277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2" y="118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70" y="118"/>
                  </a:lnTo>
                  <a:lnTo>
                    <a:pt x="270" y="116"/>
                  </a:lnTo>
                  <a:lnTo>
                    <a:pt x="267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7" y="113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2"/>
                  </a:lnTo>
                  <a:lnTo>
                    <a:pt x="270" y="99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7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82" y="92"/>
                  </a:lnTo>
                  <a:lnTo>
                    <a:pt x="282" y="90"/>
                  </a:lnTo>
                  <a:lnTo>
                    <a:pt x="284" y="87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79" y="85"/>
                  </a:lnTo>
                  <a:lnTo>
                    <a:pt x="277" y="85"/>
                  </a:lnTo>
                  <a:lnTo>
                    <a:pt x="274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7" y="85"/>
                  </a:lnTo>
                  <a:lnTo>
                    <a:pt x="267" y="8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65" y="78"/>
                  </a:lnTo>
                  <a:lnTo>
                    <a:pt x="265" y="80"/>
                  </a:lnTo>
                  <a:lnTo>
                    <a:pt x="263" y="80"/>
                  </a:lnTo>
                  <a:lnTo>
                    <a:pt x="263" y="80"/>
                  </a:lnTo>
                  <a:lnTo>
                    <a:pt x="260" y="80"/>
                  </a:lnTo>
                  <a:lnTo>
                    <a:pt x="251" y="78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41" y="64"/>
                  </a:lnTo>
                  <a:lnTo>
                    <a:pt x="241" y="61"/>
                  </a:lnTo>
                  <a:lnTo>
                    <a:pt x="241" y="59"/>
                  </a:lnTo>
                  <a:lnTo>
                    <a:pt x="241" y="57"/>
                  </a:lnTo>
                  <a:lnTo>
                    <a:pt x="244" y="54"/>
                  </a:lnTo>
                  <a:lnTo>
                    <a:pt x="241" y="54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7" y="50"/>
                  </a:lnTo>
                  <a:lnTo>
                    <a:pt x="232" y="50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2" y="52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5" y="66"/>
                  </a:lnTo>
                  <a:lnTo>
                    <a:pt x="227" y="69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78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8" y="78"/>
                  </a:lnTo>
                  <a:lnTo>
                    <a:pt x="215" y="78"/>
                  </a:lnTo>
                  <a:lnTo>
                    <a:pt x="213" y="76"/>
                  </a:lnTo>
                  <a:lnTo>
                    <a:pt x="211" y="73"/>
                  </a:lnTo>
                  <a:lnTo>
                    <a:pt x="211" y="71"/>
                  </a:lnTo>
                  <a:lnTo>
                    <a:pt x="206" y="66"/>
                  </a:lnTo>
                  <a:lnTo>
                    <a:pt x="204" y="64"/>
                  </a:lnTo>
                  <a:lnTo>
                    <a:pt x="201" y="61"/>
                  </a:lnTo>
                  <a:lnTo>
                    <a:pt x="197" y="59"/>
                  </a:lnTo>
                  <a:lnTo>
                    <a:pt x="194" y="59"/>
                  </a:lnTo>
                  <a:lnTo>
                    <a:pt x="192" y="59"/>
                  </a:lnTo>
                  <a:lnTo>
                    <a:pt x="187" y="61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7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5" y="71"/>
                  </a:lnTo>
                  <a:lnTo>
                    <a:pt x="185" y="73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9" y="80"/>
                  </a:lnTo>
                  <a:lnTo>
                    <a:pt x="189" y="85"/>
                  </a:lnTo>
                  <a:lnTo>
                    <a:pt x="192" y="87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99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104"/>
                  </a:lnTo>
                  <a:lnTo>
                    <a:pt x="194" y="104"/>
                  </a:lnTo>
                  <a:lnTo>
                    <a:pt x="194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4" y="106"/>
                  </a:lnTo>
                  <a:lnTo>
                    <a:pt x="204" y="109"/>
                  </a:lnTo>
                  <a:lnTo>
                    <a:pt x="201" y="113"/>
                  </a:lnTo>
                  <a:lnTo>
                    <a:pt x="201" y="116"/>
                  </a:lnTo>
                  <a:lnTo>
                    <a:pt x="201" y="118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30"/>
                  </a:lnTo>
                  <a:lnTo>
                    <a:pt x="199" y="132"/>
                  </a:lnTo>
                  <a:lnTo>
                    <a:pt x="199" y="135"/>
                  </a:lnTo>
                  <a:lnTo>
                    <a:pt x="194" y="139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7" y="144"/>
                  </a:lnTo>
                  <a:lnTo>
                    <a:pt x="199" y="144"/>
                  </a:lnTo>
                  <a:lnTo>
                    <a:pt x="199" y="147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199" y="154"/>
                  </a:lnTo>
                  <a:lnTo>
                    <a:pt x="199" y="154"/>
                  </a:lnTo>
                  <a:lnTo>
                    <a:pt x="197" y="154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89" y="161"/>
                  </a:lnTo>
                  <a:lnTo>
                    <a:pt x="187" y="163"/>
                  </a:lnTo>
                  <a:lnTo>
                    <a:pt x="182" y="165"/>
                  </a:lnTo>
                  <a:lnTo>
                    <a:pt x="182" y="168"/>
                  </a:lnTo>
                  <a:lnTo>
                    <a:pt x="180" y="170"/>
                  </a:lnTo>
                  <a:lnTo>
                    <a:pt x="180" y="172"/>
                  </a:lnTo>
                  <a:lnTo>
                    <a:pt x="178" y="180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91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3" y="210"/>
                  </a:lnTo>
                  <a:lnTo>
                    <a:pt x="173" y="213"/>
                  </a:lnTo>
                  <a:lnTo>
                    <a:pt x="168" y="215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3" y="227"/>
                  </a:lnTo>
                  <a:lnTo>
                    <a:pt x="163" y="229"/>
                  </a:lnTo>
                  <a:lnTo>
                    <a:pt x="163" y="229"/>
                  </a:lnTo>
                  <a:lnTo>
                    <a:pt x="161" y="236"/>
                  </a:lnTo>
                  <a:lnTo>
                    <a:pt x="159" y="241"/>
                  </a:lnTo>
                  <a:lnTo>
                    <a:pt x="156" y="246"/>
                  </a:lnTo>
                  <a:lnTo>
                    <a:pt x="152" y="248"/>
                  </a:lnTo>
                  <a:lnTo>
                    <a:pt x="149" y="250"/>
                  </a:lnTo>
                  <a:lnTo>
                    <a:pt x="147" y="250"/>
                  </a:lnTo>
                  <a:lnTo>
                    <a:pt x="142" y="253"/>
                  </a:lnTo>
                  <a:lnTo>
                    <a:pt x="140" y="255"/>
                  </a:lnTo>
                  <a:lnTo>
                    <a:pt x="137" y="258"/>
                  </a:lnTo>
                  <a:lnTo>
                    <a:pt x="135" y="265"/>
                  </a:lnTo>
                  <a:lnTo>
                    <a:pt x="133" y="267"/>
                  </a:lnTo>
                  <a:lnTo>
                    <a:pt x="130" y="267"/>
                  </a:lnTo>
                  <a:lnTo>
                    <a:pt x="130" y="269"/>
                  </a:lnTo>
                  <a:lnTo>
                    <a:pt x="130" y="272"/>
                  </a:lnTo>
                  <a:lnTo>
                    <a:pt x="128" y="276"/>
                  </a:lnTo>
                  <a:lnTo>
                    <a:pt x="126" y="281"/>
                  </a:lnTo>
                  <a:lnTo>
                    <a:pt x="126" y="281"/>
                  </a:lnTo>
                  <a:lnTo>
                    <a:pt x="126" y="284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3" y="293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11" y="302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07" y="307"/>
                  </a:lnTo>
                  <a:lnTo>
                    <a:pt x="107" y="309"/>
                  </a:lnTo>
                  <a:lnTo>
                    <a:pt x="107" y="309"/>
                  </a:lnTo>
                  <a:lnTo>
                    <a:pt x="104" y="312"/>
                  </a:lnTo>
                  <a:lnTo>
                    <a:pt x="102" y="314"/>
                  </a:lnTo>
                  <a:lnTo>
                    <a:pt x="97" y="312"/>
                  </a:lnTo>
                  <a:lnTo>
                    <a:pt x="95" y="312"/>
                  </a:lnTo>
                  <a:lnTo>
                    <a:pt x="95" y="314"/>
                  </a:lnTo>
                  <a:lnTo>
                    <a:pt x="95" y="314"/>
                  </a:lnTo>
                  <a:lnTo>
                    <a:pt x="95" y="314"/>
                  </a:lnTo>
                  <a:lnTo>
                    <a:pt x="95" y="317"/>
                  </a:lnTo>
                  <a:lnTo>
                    <a:pt x="95" y="321"/>
                  </a:lnTo>
                  <a:lnTo>
                    <a:pt x="93" y="324"/>
                  </a:lnTo>
                  <a:lnTo>
                    <a:pt x="93" y="324"/>
                  </a:lnTo>
                  <a:lnTo>
                    <a:pt x="93" y="326"/>
                  </a:lnTo>
                  <a:lnTo>
                    <a:pt x="85" y="333"/>
                  </a:lnTo>
                  <a:lnTo>
                    <a:pt x="85" y="333"/>
                  </a:lnTo>
                  <a:lnTo>
                    <a:pt x="81" y="338"/>
                  </a:lnTo>
                  <a:lnTo>
                    <a:pt x="78" y="343"/>
                  </a:lnTo>
                  <a:lnTo>
                    <a:pt x="69" y="347"/>
                  </a:lnTo>
                  <a:lnTo>
                    <a:pt x="69" y="347"/>
                  </a:lnTo>
                  <a:lnTo>
                    <a:pt x="69" y="350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61"/>
                  </a:lnTo>
                  <a:lnTo>
                    <a:pt x="64" y="361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64"/>
                  </a:lnTo>
                  <a:lnTo>
                    <a:pt x="62" y="364"/>
                  </a:lnTo>
                  <a:lnTo>
                    <a:pt x="59" y="366"/>
                  </a:lnTo>
                  <a:lnTo>
                    <a:pt x="59" y="369"/>
                  </a:lnTo>
                  <a:lnTo>
                    <a:pt x="59" y="369"/>
                  </a:lnTo>
                  <a:lnTo>
                    <a:pt x="59" y="371"/>
                  </a:lnTo>
                  <a:lnTo>
                    <a:pt x="62" y="373"/>
                  </a:lnTo>
                  <a:lnTo>
                    <a:pt x="62" y="376"/>
                  </a:lnTo>
                  <a:lnTo>
                    <a:pt x="62" y="385"/>
                  </a:lnTo>
                  <a:lnTo>
                    <a:pt x="62" y="387"/>
                  </a:lnTo>
                  <a:lnTo>
                    <a:pt x="59" y="392"/>
                  </a:lnTo>
                  <a:lnTo>
                    <a:pt x="57" y="395"/>
                  </a:lnTo>
                  <a:lnTo>
                    <a:pt x="57" y="395"/>
                  </a:lnTo>
                  <a:lnTo>
                    <a:pt x="57" y="395"/>
                  </a:lnTo>
                  <a:lnTo>
                    <a:pt x="55" y="395"/>
                  </a:lnTo>
                  <a:lnTo>
                    <a:pt x="55" y="397"/>
                  </a:lnTo>
                  <a:lnTo>
                    <a:pt x="55" y="402"/>
                  </a:lnTo>
                  <a:lnTo>
                    <a:pt x="52" y="409"/>
                  </a:lnTo>
                  <a:lnTo>
                    <a:pt x="52" y="411"/>
                  </a:lnTo>
                  <a:lnTo>
                    <a:pt x="50" y="418"/>
                  </a:lnTo>
                  <a:lnTo>
                    <a:pt x="48" y="425"/>
                  </a:lnTo>
                  <a:lnTo>
                    <a:pt x="48" y="430"/>
                  </a:lnTo>
                  <a:lnTo>
                    <a:pt x="48" y="435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48" y="439"/>
                  </a:lnTo>
                  <a:lnTo>
                    <a:pt x="50" y="442"/>
                  </a:lnTo>
                  <a:lnTo>
                    <a:pt x="50" y="444"/>
                  </a:lnTo>
                  <a:lnTo>
                    <a:pt x="50" y="444"/>
                  </a:lnTo>
                  <a:lnTo>
                    <a:pt x="48" y="446"/>
                  </a:lnTo>
                  <a:lnTo>
                    <a:pt x="45" y="449"/>
                  </a:lnTo>
                  <a:lnTo>
                    <a:pt x="43" y="449"/>
                  </a:lnTo>
                  <a:lnTo>
                    <a:pt x="43" y="451"/>
                  </a:lnTo>
                  <a:lnTo>
                    <a:pt x="41" y="451"/>
                  </a:lnTo>
                  <a:lnTo>
                    <a:pt x="41" y="451"/>
                  </a:lnTo>
                  <a:lnTo>
                    <a:pt x="38" y="454"/>
                  </a:lnTo>
                  <a:lnTo>
                    <a:pt x="38" y="454"/>
                  </a:lnTo>
                  <a:lnTo>
                    <a:pt x="38" y="456"/>
                  </a:lnTo>
                  <a:lnTo>
                    <a:pt x="38" y="461"/>
                  </a:lnTo>
                  <a:lnTo>
                    <a:pt x="38" y="463"/>
                  </a:lnTo>
                  <a:lnTo>
                    <a:pt x="36" y="470"/>
                  </a:lnTo>
                  <a:lnTo>
                    <a:pt x="34" y="477"/>
                  </a:lnTo>
                  <a:lnTo>
                    <a:pt x="29" y="482"/>
                  </a:lnTo>
                  <a:lnTo>
                    <a:pt x="29" y="482"/>
                  </a:lnTo>
                  <a:lnTo>
                    <a:pt x="29" y="484"/>
                  </a:lnTo>
                  <a:lnTo>
                    <a:pt x="26" y="487"/>
                  </a:lnTo>
                  <a:lnTo>
                    <a:pt x="24" y="494"/>
                  </a:lnTo>
                  <a:lnTo>
                    <a:pt x="19" y="496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19" y="501"/>
                  </a:lnTo>
                  <a:lnTo>
                    <a:pt x="19" y="503"/>
                  </a:lnTo>
                  <a:lnTo>
                    <a:pt x="15" y="508"/>
                  </a:lnTo>
                  <a:lnTo>
                    <a:pt x="15" y="508"/>
                  </a:lnTo>
                  <a:lnTo>
                    <a:pt x="15" y="510"/>
                  </a:lnTo>
                  <a:lnTo>
                    <a:pt x="15" y="510"/>
                  </a:lnTo>
                  <a:lnTo>
                    <a:pt x="15" y="513"/>
                  </a:lnTo>
                  <a:lnTo>
                    <a:pt x="15" y="517"/>
                  </a:lnTo>
                  <a:lnTo>
                    <a:pt x="15" y="520"/>
                  </a:lnTo>
                  <a:lnTo>
                    <a:pt x="15" y="524"/>
                  </a:lnTo>
                  <a:lnTo>
                    <a:pt x="15" y="527"/>
                  </a:lnTo>
                  <a:lnTo>
                    <a:pt x="15" y="529"/>
                  </a:lnTo>
                  <a:lnTo>
                    <a:pt x="15" y="529"/>
                  </a:lnTo>
                  <a:lnTo>
                    <a:pt x="12" y="534"/>
                  </a:lnTo>
                  <a:lnTo>
                    <a:pt x="12" y="534"/>
                  </a:lnTo>
                  <a:lnTo>
                    <a:pt x="15" y="536"/>
                  </a:lnTo>
                  <a:lnTo>
                    <a:pt x="15" y="539"/>
                  </a:lnTo>
                  <a:lnTo>
                    <a:pt x="17" y="539"/>
                  </a:lnTo>
                  <a:lnTo>
                    <a:pt x="17" y="541"/>
                  </a:lnTo>
                  <a:lnTo>
                    <a:pt x="17" y="541"/>
                  </a:lnTo>
                  <a:lnTo>
                    <a:pt x="19" y="543"/>
                  </a:lnTo>
                  <a:lnTo>
                    <a:pt x="22" y="546"/>
                  </a:lnTo>
                  <a:lnTo>
                    <a:pt x="22" y="546"/>
                  </a:lnTo>
                  <a:lnTo>
                    <a:pt x="22" y="548"/>
                  </a:lnTo>
                  <a:lnTo>
                    <a:pt x="24" y="550"/>
                  </a:lnTo>
                  <a:lnTo>
                    <a:pt x="24" y="555"/>
                  </a:lnTo>
                  <a:lnTo>
                    <a:pt x="22" y="558"/>
                  </a:lnTo>
                  <a:lnTo>
                    <a:pt x="17" y="562"/>
                  </a:lnTo>
                  <a:lnTo>
                    <a:pt x="17" y="565"/>
                  </a:lnTo>
                  <a:lnTo>
                    <a:pt x="17" y="567"/>
                  </a:lnTo>
                  <a:lnTo>
                    <a:pt x="17" y="572"/>
                  </a:lnTo>
                  <a:lnTo>
                    <a:pt x="17" y="574"/>
                  </a:lnTo>
                  <a:lnTo>
                    <a:pt x="15" y="576"/>
                  </a:lnTo>
                  <a:lnTo>
                    <a:pt x="10" y="581"/>
                  </a:lnTo>
                  <a:lnTo>
                    <a:pt x="10" y="583"/>
                  </a:lnTo>
                  <a:lnTo>
                    <a:pt x="10" y="583"/>
                  </a:lnTo>
                  <a:lnTo>
                    <a:pt x="12" y="588"/>
                  </a:lnTo>
                  <a:lnTo>
                    <a:pt x="12" y="595"/>
                  </a:lnTo>
                  <a:lnTo>
                    <a:pt x="10" y="598"/>
                  </a:lnTo>
                  <a:lnTo>
                    <a:pt x="8" y="600"/>
                  </a:lnTo>
                  <a:lnTo>
                    <a:pt x="8" y="602"/>
                  </a:lnTo>
                  <a:lnTo>
                    <a:pt x="5" y="612"/>
                  </a:lnTo>
                  <a:lnTo>
                    <a:pt x="5" y="617"/>
                  </a:lnTo>
                  <a:lnTo>
                    <a:pt x="8" y="619"/>
                  </a:lnTo>
                  <a:lnTo>
                    <a:pt x="8" y="624"/>
                  </a:lnTo>
                  <a:lnTo>
                    <a:pt x="8" y="628"/>
                  </a:lnTo>
                  <a:lnTo>
                    <a:pt x="3" y="633"/>
                  </a:lnTo>
                  <a:lnTo>
                    <a:pt x="0" y="638"/>
                  </a:lnTo>
                  <a:lnTo>
                    <a:pt x="3" y="647"/>
                  </a:lnTo>
                  <a:lnTo>
                    <a:pt x="5" y="652"/>
                  </a:lnTo>
                  <a:lnTo>
                    <a:pt x="10" y="657"/>
                  </a:lnTo>
                  <a:lnTo>
                    <a:pt x="12" y="657"/>
                  </a:lnTo>
                  <a:lnTo>
                    <a:pt x="12" y="659"/>
                  </a:lnTo>
                  <a:lnTo>
                    <a:pt x="12" y="661"/>
                  </a:lnTo>
                  <a:lnTo>
                    <a:pt x="15" y="669"/>
                  </a:lnTo>
                  <a:lnTo>
                    <a:pt x="15" y="673"/>
                  </a:lnTo>
                  <a:lnTo>
                    <a:pt x="17" y="673"/>
                  </a:lnTo>
                  <a:lnTo>
                    <a:pt x="17" y="673"/>
                  </a:lnTo>
                  <a:lnTo>
                    <a:pt x="17" y="673"/>
                  </a:lnTo>
                  <a:lnTo>
                    <a:pt x="17" y="673"/>
                  </a:lnTo>
                  <a:lnTo>
                    <a:pt x="19" y="673"/>
                  </a:lnTo>
                  <a:lnTo>
                    <a:pt x="22" y="671"/>
                  </a:lnTo>
                  <a:lnTo>
                    <a:pt x="24" y="671"/>
                  </a:lnTo>
                  <a:lnTo>
                    <a:pt x="24" y="671"/>
                  </a:lnTo>
                  <a:lnTo>
                    <a:pt x="24" y="671"/>
                  </a:lnTo>
                  <a:lnTo>
                    <a:pt x="24" y="671"/>
                  </a:lnTo>
                  <a:lnTo>
                    <a:pt x="26" y="669"/>
                  </a:lnTo>
                  <a:lnTo>
                    <a:pt x="26" y="669"/>
                  </a:lnTo>
                  <a:lnTo>
                    <a:pt x="26" y="669"/>
                  </a:lnTo>
                  <a:lnTo>
                    <a:pt x="26" y="666"/>
                  </a:lnTo>
                  <a:lnTo>
                    <a:pt x="29" y="666"/>
                  </a:lnTo>
                  <a:lnTo>
                    <a:pt x="31" y="664"/>
                  </a:lnTo>
                  <a:lnTo>
                    <a:pt x="31" y="664"/>
                  </a:lnTo>
                  <a:lnTo>
                    <a:pt x="34" y="664"/>
                  </a:lnTo>
                  <a:lnTo>
                    <a:pt x="34" y="666"/>
                  </a:lnTo>
                  <a:lnTo>
                    <a:pt x="31" y="669"/>
                  </a:lnTo>
                  <a:lnTo>
                    <a:pt x="31" y="669"/>
                  </a:lnTo>
                  <a:lnTo>
                    <a:pt x="34" y="671"/>
                  </a:lnTo>
                  <a:lnTo>
                    <a:pt x="34" y="671"/>
                  </a:lnTo>
                  <a:lnTo>
                    <a:pt x="34" y="671"/>
                  </a:lnTo>
                  <a:lnTo>
                    <a:pt x="34" y="671"/>
                  </a:lnTo>
                  <a:lnTo>
                    <a:pt x="34" y="673"/>
                  </a:lnTo>
                  <a:lnTo>
                    <a:pt x="34" y="673"/>
                  </a:lnTo>
                  <a:lnTo>
                    <a:pt x="34" y="673"/>
                  </a:lnTo>
                  <a:lnTo>
                    <a:pt x="31" y="673"/>
                  </a:lnTo>
                  <a:lnTo>
                    <a:pt x="31" y="676"/>
                  </a:lnTo>
                  <a:lnTo>
                    <a:pt x="31" y="673"/>
                  </a:lnTo>
                  <a:lnTo>
                    <a:pt x="31" y="673"/>
                  </a:lnTo>
                  <a:lnTo>
                    <a:pt x="31" y="676"/>
                  </a:lnTo>
                  <a:lnTo>
                    <a:pt x="29" y="676"/>
                  </a:lnTo>
                  <a:lnTo>
                    <a:pt x="29" y="678"/>
                  </a:lnTo>
                  <a:lnTo>
                    <a:pt x="29" y="678"/>
                  </a:lnTo>
                  <a:lnTo>
                    <a:pt x="26" y="680"/>
                  </a:lnTo>
                  <a:lnTo>
                    <a:pt x="26" y="680"/>
                  </a:lnTo>
                  <a:lnTo>
                    <a:pt x="26" y="680"/>
                  </a:lnTo>
                  <a:lnTo>
                    <a:pt x="29" y="680"/>
                  </a:lnTo>
                  <a:lnTo>
                    <a:pt x="29" y="683"/>
                  </a:lnTo>
                  <a:lnTo>
                    <a:pt x="29" y="683"/>
                  </a:lnTo>
                  <a:lnTo>
                    <a:pt x="29" y="683"/>
                  </a:lnTo>
                  <a:lnTo>
                    <a:pt x="31" y="685"/>
                  </a:lnTo>
                  <a:lnTo>
                    <a:pt x="31" y="685"/>
                  </a:lnTo>
                  <a:lnTo>
                    <a:pt x="34" y="685"/>
                  </a:lnTo>
                  <a:lnTo>
                    <a:pt x="34" y="685"/>
                  </a:lnTo>
                  <a:lnTo>
                    <a:pt x="36" y="687"/>
                  </a:lnTo>
                  <a:lnTo>
                    <a:pt x="38" y="685"/>
                  </a:lnTo>
                  <a:lnTo>
                    <a:pt x="41" y="685"/>
                  </a:lnTo>
                  <a:lnTo>
                    <a:pt x="41" y="685"/>
                  </a:lnTo>
                  <a:lnTo>
                    <a:pt x="43" y="683"/>
                  </a:lnTo>
                  <a:lnTo>
                    <a:pt x="43" y="683"/>
                  </a:lnTo>
                  <a:lnTo>
                    <a:pt x="43" y="683"/>
                  </a:lnTo>
                  <a:lnTo>
                    <a:pt x="52" y="683"/>
                  </a:lnTo>
                  <a:lnTo>
                    <a:pt x="52" y="683"/>
                  </a:lnTo>
                  <a:lnTo>
                    <a:pt x="52" y="680"/>
                  </a:lnTo>
                  <a:lnTo>
                    <a:pt x="55" y="680"/>
                  </a:lnTo>
                  <a:lnTo>
                    <a:pt x="55" y="680"/>
                  </a:lnTo>
                  <a:lnTo>
                    <a:pt x="55" y="680"/>
                  </a:lnTo>
                  <a:lnTo>
                    <a:pt x="57" y="680"/>
                  </a:lnTo>
                  <a:lnTo>
                    <a:pt x="59" y="680"/>
                  </a:lnTo>
                  <a:lnTo>
                    <a:pt x="59" y="678"/>
                  </a:lnTo>
                  <a:lnTo>
                    <a:pt x="62" y="678"/>
                  </a:lnTo>
                  <a:lnTo>
                    <a:pt x="62" y="676"/>
                  </a:lnTo>
                  <a:lnTo>
                    <a:pt x="64" y="673"/>
                  </a:lnTo>
                  <a:lnTo>
                    <a:pt x="64" y="671"/>
                  </a:lnTo>
                  <a:lnTo>
                    <a:pt x="67" y="671"/>
                  </a:lnTo>
                  <a:lnTo>
                    <a:pt x="67" y="671"/>
                  </a:lnTo>
                  <a:lnTo>
                    <a:pt x="69" y="671"/>
                  </a:lnTo>
                  <a:lnTo>
                    <a:pt x="76" y="671"/>
                  </a:lnTo>
                  <a:lnTo>
                    <a:pt x="78" y="671"/>
                  </a:lnTo>
                  <a:lnTo>
                    <a:pt x="81" y="671"/>
                  </a:lnTo>
                  <a:lnTo>
                    <a:pt x="81" y="671"/>
                  </a:lnTo>
                  <a:lnTo>
                    <a:pt x="81" y="671"/>
                  </a:lnTo>
                  <a:lnTo>
                    <a:pt x="83" y="673"/>
                  </a:lnTo>
                  <a:lnTo>
                    <a:pt x="83" y="676"/>
                  </a:lnTo>
                  <a:lnTo>
                    <a:pt x="83" y="676"/>
                  </a:lnTo>
                  <a:lnTo>
                    <a:pt x="83" y="678"/>
                  </a:lnTo>
                  <a:lnTo>
                    <a:pt x="83" y="680"/>
                  </a:lnTo>
                  <a:lnTo>
                    <a:pt x="83" y="680"/>
                  </a:lnTo>
                  <a:lnTo>
                    <a:pt x="85" y="683"/>
                  </a:lnTo>
                  <a:lnTo>
                    <a:pt x="88" y="683"/>
                  </a:lnTo>
                  <a:lnTo>
                    <a:pt x="90" y="683"/>
                  </a:lnTo>
                  <a:lnTo>
                    <a:pt x="90" y="683"/>
                  </a:lnTo>
                  <a:lnTo>
                    <a:pt x="93" y="680"/>
                  </a:lnTo>
                  <a:lnTo>
                    <a:pt x="93" y="680"/>
                  </a:lnTo>
                  <a:lnTo>
                    <a:pt x="95" y="680"/>
                  </a:lnTo>
                  <a:lnTo>
                    <a:pt x="97" y="680"/>
                  </a:lnTo>
                  <a:lnTo>
                    <a:pt x="100" y="680"/>
                  </a:lnTo>
                  <a:lnTo>
                    <a:pt x="102" y="680"/>
                  </a:lnTo>
                  <a:lnTo>
                    <a:pt x="104" y="683"/>
                  </a:lnTo>
                  <a:lnTo>
                    <a:pt x="104" y="683"/>
                  </a:lnTo>
                  <a:lnTo>
                    <a:pt x="107" y="680"/>
                  </a:lnTo>
                  <a:lnTo>
                    <a:pt x="109" y="680"/>
                  </a:lnTo>
                  <a:lnTo>
                    <a:pt x="109" y="680"/>
                  </a:lnTo>
                  <a:lnTo>
                    <a:pt x="109" y="680"/>
                  </a:lnTo>
                  <a:lnTo>
                    <a:pt x="111" y="680"/>
                  </a:lnTo>
                  <a:lnTo>
                    <a:pt x="111" y="680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6" y="678"/>
                  </a:lnTo>
                  <a:lnTo>
                    <a:pt x="119" y="678"/>
                  </a:lnTo>
                  <a:lnTo>
                    <a:pt x="121" y="678"/>
                  </a:lnTo>
                  <a:lnTo>
                    <a:pt x="121" y="678"/>
                  </a:lnTo>
                  <a:lnTo>
                    <a:pt x="123" y="673"/>
                  </a:lnTo>
                  <a:lnTo>
                    <a:pt x="123" y="671"/>
                  </a:lnTo>
                  <a:lnTo>
                    <a:pt x="128" y="671"/>
                  </a:lnTo>
                  <a:lnTo>
                    <a:pt x="128" y="671"/>
                  </a:lnTo>
                  <a:lnTo>
                    <a:pt x="130" y="671"/>
                  </a:lnTo>
                  <a:lnTo>
                    <a:pt x="130" y="669"/>
                  </a:lnTo>
                  <a:lnTo>
                    <a:pt x="133" y="669"/>
                  </a:lnTo>
                  <a:lnTo>
                    <a:pt x="135" y="669"/>
                  </a:lnTo>
                  <a:lnTo>
                    <a:pt x="137" y="666"/>
                  </a:lnTo>
                  <a:lnTo>
                    <a:pt x="137" y="664"/>
                  </a:lnTo>
                  <a:lnTo>
                    <a:pt x="140" y="664"/>
                  </a:lnTo>
                  <a:lnTo>
                    <a:pt x="142" y="661"/>
                  </a:lnTo>
                  <a:lnTo>
                    <a:pt x="142" y="661"/>
                  </a:lnTo>
                  <a:lnTo>
                    <a:pt x="142" y="659"/>
                  </a:lnTo>
                  <a:lnTo>
                    <a:pt x="145" y="659"/>
                  </a:lnTo>
                  <a:lnTo>
                    <a:pt x="145" y="659"/>
                  </a:lnTo>
                  <a:lnTo>
                    <a:pt x="147" y="661"/>
                  </a:lnTo>
                  <a:lnTo>
                    <a:pt x="147" y="661"/>
                  </a:lnTo>
                  <a:lnTo>
                    <a:pt x="147" y="664"/>
                  </a:lnTo>
                  <a:lnTo>
                    <a:pt x="147" y="664"/>
                  </a:lnTo>
                  <a:lnTo>
                    <a:pt x="149" y="664"/>
                  </a:lnTo>
                  <a:lnTo>
                    <a:pt x="149" y="664"/>
                  </a:lnTo>
                  <a:lnTo>
                    <a:pt x="149" y="661"/>
                  </a:lnTo>
                  <a:lnTo>
                    <a:pt x="152" y="661"/>
                  </a:lnTo>
                  <a:lnTo>
                    <a:pt x="152" y="661"/>
                  </a:lnTo>
                  <a:lnTo>
                    <a:pt x="154" y="661"/>
                  </a:lnTo>
                  <a:lnTo>
                    <a:pt x="156" y="664"/>
                  </a:lnTo>
                  <a:lnTo>
                    <a:pt x="159" y="664"/>
                  </a:lnTo>
                  <a:lnTo>
                    <a:pt x="161" y="664"/>
                  </a:lnTo>
                  <a:lnTo>
                    <a:pt x="161" y="666"/>
                  </a:lnTo>
                  <a:lnTo>
                    <a:pt x="161" y="669"/>
                  </a:lnTo>
                  <a:lnTo>
                    <a:pt x="163" y="669"/>
                  </a:lnTo>
                  <a:lnTo>
                    <a:pt x="166" y="671"/>
                  </a:lnTo>
                  <a:lnTo>
                    <a:pt x="168" y="673"/>
                  </a:lnTo>
                  <a:lnTo>
                    <a:pt x="168" y="673"/>
                  </a:lnTo>
                  <a:lnTo>
                    <a:pt x="168" y="676"/>
                  </a:lnTo>
                  <a:lnTo>
                    <a:pt x="171" y="676"/>
                  </a:lnTo>
                  <a:lnTo>
                    <a:pt x="173" y="676"/>
                  </a:lnTo>
                  <a:lnTo>
                    <a:pt x="178" y="676"/>
                  </a:lnTo>
                  <a:lnTo>
                    <a:pt x="180" y="676"/>
                  </a:lnTo>
                  <a:lnTo>
                    <a:pt x="182" y="673"/>
                  </a:lnTo>
                  <a:lnTo>
                    <a:pt x="182" y="673"/>
                  </a:lnTo>
                  <a:lnTo>
                    <a:pt x="185" y="673"/>
                  </a:lnTo>
                  <a:lnTo>
                    <a:pt x="187" y="676"/>
                  </a:lnTo>
                  <a:lnTo>
                    <a:pt x="189" y="676"/>
                  </a:lnTo>
                  <a:lnTo>
                    <a:pt x="189" y="676"/>
                  </a:lnTo>
                  <a:lnTo>
                    <a:pt x="189" y="676"/>
                  </a:lnTo>
                  <a:lnTo>
                    <a:pt x="189" y="676"/>
                  </a:lnTo>
                  <a:lnTo>
                    <a:pt x="192" y="676"/>
                  </a:lnTo>
                  <a:lnTo>
                    <a:pt x="194" y="676"/>
                  </a:lnTo>
                  <a:lnTo>
                    <a:pt x="199" y="673"/>
                  </a:lnTo>
                  <a:lnTo>
                    <a:pt x="201" y="673"/>
                  </a:lnTo>
                  <a:lnTo>
                    <a:pt x="201" y="673"/>
                  </a:lnTo>
                  <a:lnTo>
                    <a:pt x="201" y="671"/>
                  </a:lnTo>
                  <a:lnTo>
                    <a:pt x="199" y="671"/>
                  </a:lnTo>
                  <a:lnTo>
                    <a:pt x="197" y="669"/>
                  </a:lnTo>
                  <a:lnTo>
                    <a:pt x="194" y="669"/>
                  </a:lnTo>
                  <a:lnTo>
                    <a:pt x="197" y="666"/>
                  </a:lnTo>
                  <a:lnTo>
                    <a:pt x="201" y="661"/>
                  </a:lnTo>
                  <a:lnTo>
                    <a:pt x="206" y="659"/>
                  </a:lnTo>
                  <a:lnTo>
                    <a:pt x="208" y="657"/>
                  </a:lnTo>
                  <a:lnTo>
                    <a:pt x="208" y="657"/>
                  </a:lnTo>
                  <a:lnTo>
                    <a:pt x="213" y="659"/>
                  </a:lnTo>
                  <a:lnTo>
                    <a:pt x="215" y="659"/>
                  </a:lnTo>
                  <a:lnTo>
                    <a:pt x="215" y="659"/>
                  </a:lnTo>
                  <a:lnTo>
                    <a:pt x="215" y="659"/>
                  </a:lnTo>
                  <a:lnTo>
                    <a:pt x="218" y="661"/>
                  </a:lnTo>
                  <a:lnTo>
                    <a:pt x="218" y="664"/>
                  </a:lnTo>
                  <a:lnTo>
                    <a:pt x="218" y="666"/>
                  </a:lnTo>
                  <a:lnTo>
                    <a:pt x="220" y="666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22" y="669"/>
                  </a:lnTo>
                  <a:lnTo>
                    <a:pt x="222" y="666"/>
                  </a:lnTo>
                  <a:lnTo>
                    <a:pt x="225" y="664"/>
                  </a:lnTo>
                  <a:lnTo>
                    <a:pt x="225" y="661"/>
                  </a:lnTo>
                  <a:lnTo>
                    <a:pt x="222" y="654"/>
                  </a:lnTo>
                  <a:lnTo>
                    <a:pt x="222" y="652"/>
                  </a:lnTo>
                  <a:lnTo>
                    <a:pt x="225" y="652"/>
                  </a:lnTo>
                  <a:lnTo>
                    <a:pt x="225" y="650"/>
                  </a:lnTo>
                  <a:lnTo>
                    <a:pt x="225" y="652"/>
                  </a:lnTo>
                  <a:lnTo>
                    <a:pt x="225" y="652"/>
                  </a:lnTo>
                  <a:lnTo>
                    <a:pt x="225" y="652"/>
                  </a:lnTo>
                  <a:lnTo>
                    <a:pt x="225" y="654"/>
                  </a:lnTo>
                  <a:lnTo>
                    <a:pt x="225" y="654"/>
                  </a:lnTo>
                  <a:lnTo>
                    <a:pt x="227" y="654"/>
                  </a:lnTo>
                  <a:lnTo>
                    <a:pt x="227" y="654"/>
                  </a:lnTo>
                  <a:lnTo>
                    <a:pt x="230" y="652"/>
                  </a:lnTo>
                  <a:lnTo>
                    <a:pt x="227" y="650"/>
                  </a:lnTo>
                  <a:lnTo>
                    <a:pt x="227" y="650"/>
                  </a:lnTo>
                  <a:lnTo>
                    <a:pt x="225" y="647"/>
                  </a:lnTo>
                  <a:lnTo>
                    <a:pt x="222" y="645"/>
                  </a:lnTo>
                  <a:lnTo>
                    <a:pt x="222" y="645"/>
                  </a:lnTo>
                  <a:lnTo>
                    <a:pt x="220" y="645"/>
                  </a:lnTo>
                  <a:lnTo>
                    <a:pt x="220" y="645"/>
                  </a:lnTo>
                  <a:lnTo>
                    <a:pt x="215" y="645"/>
                  </a:lnTo>
                  <a:lnTo>
                    <a:pt x="213" y="647"/>
                  </a:lnTo>
                  <a:lnTo>
                    <a:pt x="211" y="647"/>
                  </a:lnTo>
                  <a:lnTo>
                    <a:pt x="211" y="647"/>
                  </a:lnTo>
                  <a:lnTo>
                    <a:pt x="208" y="650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4" y="652"/>
                  </a:lnTo>
                  <a:lnTo>
                    <a:pt x="201" y="652"/>
                  </a:lnTo>
                  <a:lnTo>
                    <a:pt x="201" y="652"/>
                  </a:lnTo>
                  <a:lnTo>
                    <a:pt x="199" y="652"/>
                  </a:lnTo>
                  <a:lnTo>
                    <a:pt x="199" y="657"/>
                  </a:lnTo>
                  <a:lnTo>
                    <a:pt x="197" y="654"/>
                  </a:lnTo>
                  <a:lnTo>
                    <a:pt x="197" y="652"/>
                  </a:lnTo>
                  <a:lnTo>
                    <a:pt x="197" y="650"/>
                  </a:lnTo>
                  <a:lnTo>
                    <a:pt x="197" y="650"/>
                  </a:lnTo>
                  <a:lnTo>
                    <a:pt x="192" y="650"/>
                  </a:lnTo>
                  <a:lnTo>
                    <a:pt x="192" y="650"/>
                  </a:lnTo>
                  <a:lnTo>
                    <a:pt x="189" y="647"/>
                  </a:lnTo>
                  <a:lnTo>
                    <a:pt x="187" y="647"/>
                  </a:lnTo>
                  <a:lnTo>
                    <a:pt x="187" y="647"/>
                  </a:lnTo>
                  <a:lnTo>
                    <a:pt x="185" y="645"/>
                  </a:lnTo>
                  <a:lnTo>
                    <a:pt x="185" y="645"/>
                  </a:lnTo>
                  <a:lnTo>
                    <a:pt x="187" y="638"/>
                  </a:lnTo>
                  <a:lnTo>
                    <a:pt x="187" y="638"/>
                  </a:lnTo>
                  <a:lnTo>
                    <a:pt x="187" y="638"/>
                  </a:lnTo>
                  <a:lnTo>
                    <a:pt x="187" y="635"/>
                  </a:lnTo>
                  <a:lnTo>
                    <a:pt x="187" y="635"/>
                  </a:lnTo>
                  <a:lnTo>
                    <a:pt x="192" y="631"/>
                  </a:lnTo>
                  <a:lnTo>
                    <a:pt x="192" y="628"/>
                  </a:lnTo>
                  <a:lnTo>
                    <a:pt x="194" y="626"/>
                  </a:lnTo>
                  <a:lnTo>
                    <a:pt x="194" y="624"/>
                  </a:lnTo>
                  <a:lnTo>
                    <a:pt x="199" y="619"/>
                  </a:lnTo>
                  <a:lnTo>
                    <a:pt x="201" y="614"/>
                  </a:lnTo>
                  <a:lnTo>
                    <a:pt x="204" y="614"/>
                  </a:lnTo>
                  <a:lnTo>
                    <a:pt x="208" y="614"/>
                  </a:lnTo>
                  <a:lnTo>
                    <a:pt x="211" y="612"/>
                  </a:lnTo>
                  <a:lnTo>
                    <a:pt x="213" y="612"/>
                  </a:lnTo>
                  <a:lnTo>
                    <a:pt x="215" y="612"/>
                  </a:lnTo>
                  <a:lnTo>
                    <a:pt x="218" y="612"/>
                  </a:lnTo>
                  <a:lnTo>
                    <a:pt x="218" y="609"/>
                  </a:lnTo>
                  <a:lnTo>
                    <a:pt x="215" y="607"/>
                  </a:lnTo>
                  <a:lnTo>
                    <a:pt x="215" y="605"/>
                  </a:lnTo>
                  <a:lnTo>
                    <a:pt x="218" y="605"/>
                  </a:lnTo>
                  <a:lnTo>
                    <a:pt x="220" y="605"/>
                  </a:lnTo>
                  <a:lnTo>
                    <a:pt x="222" y="605"/>
                  </a:lnTo>
                  <a:lnTo>
                    <a:pt x="225" y="605"/>
                  </a:lnTo>
                  <a:lnTo>
                    <a:pt x="227" y="607"/>
                  </a:lnTo>
                  <a:lnTo>
                    <a:pt x="230" y="609"/>
                  </a:lnTo>
                  <a:lnTo>
                    <a:pt x="230" y="612"/>
                  </a:lnTo>
                  <a:lnTo>
                    <a:pt x="230" y="614"/>
                  </a:lnTo>
                  <a:lnTo>
                    <a:pt x="230" y="614"/>
                  </a:lnTo>
                  <a:lnTo>
                    <a:pt x="230" y="617"/>
                  </a:lnTo>
                  <a:lnTo>
                    <a:pt x="232" y="617"/>
                  </a:lnTo>
                  <a:lnTo>
                    <a:pt x="232" y="617"/>
                  </a:lnTo>
                  <a:lnTo>
                    <a:pt x="234" y="614"/>
                  </a:lnTo>
                  <a:lnTo>
                    <a:pt x="232" y="609"/>
                  </a:lnTo>
                  <a:lnTo>
                    <a:pt x="234" y="607"/>
                  </a:lnTo>
                  <a:lnTo>
                    <a:pt x="234" y="607"/>
                  </a:lnTo>
                  <a:lnTo>
                    <a:pt x="239" y="609"/>
                  </a:lnTo>
                  <a:lnTo>
                    <a:pt x="239" y="612"/>
                  </a:lnTo>
                  <a:lnTo>
                    <a:pt x="241" y="614"/>
                  </a:lnTo>
                  <a:lnTo>
                    <a:pt x="241" y="617"/>
                  </a:lnTo>
                  <a:lnTo>
                    <a:pt x="241" y="617"/>
                  </a:lnTo>
                  <a:lnTo>
                    <a:pt x="241" y="619"/>
                  </a:lnTo>
                  <a:lnTo>
                    <a:pt x="241" y="621"/>
                  </a:lnTo>
                  <a:lnTo>
                    <a:pt x="244" y="619"/>
                  </a:lnTo>
                  <a:lnTo>
                    <a:pt x="244" y="619"/>
                  </a:lnTo>
                  <a:lnTo>
                    <a:pt x="248" y="617"/>
                  </a:lnTo>
                  <a:lnTo>
                    <a:pt x="251" y="619"/>
                  </a:lnTo>
                  <a:lnTo>
                    <a:pt x="251" y="621"/>
                  </a:lnTo>
                  <a:lnTo>
                    <a:pt x="248" y="624"/>
                  </a:lnTo>
                  <a:lnTo>
                    <a:pt x="248" y="624"/>
                  </a:lnTo>
                  <a:lnTo>
                    <a:pt x="248" y="626"/>
                  </a:lnTo>
                  <a:lnTo>
                    <a:pt x="248" y="626"/>
                  </a:lnTo>
                  <a:lnTo>
                    <a:pt x="248" y="626"/>
                  </a:lnTo>
                  <a:lnTo>
                    <a:pt x="248" y="628"/>
                  </a:lnTo>
                  <a:lnTo>
                    <a:pt x="251" y="631"/>
                  </a:lnTo>
                  <a:lnTo>
                    <a:pt x="251" y="633"/>
                  </a:lnTo>
                  <a:lnTo>
                    <a:pt x="251" y="638"/>
                  </a:lnTo>
                  <a:lnTo>
                    <a:pt x="251" y="638"/>
                  </a:lnTo>
                  <a:lnTo>
                    <a:pt x="253" y="638"/>
                  </a:lnTo>
                  <a:lnTo>
                    <a:pt x="256" y="640"/>
                  </a:lnTo>
                  <a:lnTo>
                    <a:pt x="258" y="640"/>
                  </a:lnTo>
                  <a:lnTo>
                    <a:pt x="260" y="643"/>
                  </a:lnTo>
                  <a:lnTo>
                    <a:pt x="263" y="643"/>
                  </a:lnTo>
                  <a:lnTo>
                    <a:pt x="263" y="643"/>
                  </a:lnTo>
                  <a:lnTo>
                    <a:pt x="263" y="643"/>
                  </a:lnTo>
                  <a:lnTo>
                    <a:pt x="263" y="640"/>
                  </a:lnTo>
                  <a:lnTo>
                    <a:pt x="265" y="638"/>
                  </a:lnTo>
                  <a:lnTo>
                    <a:pt x="265" y="635"/>
                  </a:lnTo>
                  <a:lnTo>
                    <a:pt x="260" y="635"/>
                  </a:lnTo>
                  <a:lnTo>
                    <a:pt x="258" y="633"/>
                  </a:lnTo>
                  <a:lnTo>
                    <a:pt x="258" y="633"/>
                  </a:lnTo>
                  <a:lnTo>
                    <a:pt x="260" y="631"/>
                  </a:lnTo>
                  <a:lnTo>
                    <a:pt x="260" y="628"/>
                  </a:lnTo>
                  <a:lnTo>
                    <a:pt x="265" y="626"/>
                  </a:lnTo>
                  <a:lnTo>
                    <a:pt x="267" y="631"/>
                  </a:lnTo>
                  <a:lnTo>
                    <a:pt x="270" y="631"/>
                  </a:lnTo>
                  <a:lnTo>
                    <a:pt x="272" y="633"/>
                  </a:lnTo>
                  <a:lnTo>
                    <a:pt x="279" y="635"/>
                  </a:lnTo>
                  <a:lnTo>
                    <a:pt x="282" y="638"/>
                  </a:lnTo>
                  <a:lnTo>
                    <a:pt x="279" y="638"/>
                  </a:lnTo>
                  <a:lnTo>
                    <a:pt x="277" y="638"/>
                  </a:lnTo>
                  <a:lnTo>
                    <a:pt x="274" y="640"/>
                  </a:lnTo>
                  <a:lnTo>
                    <a:pt x="277" y="643"/>
                  </a:lnTo>
                  <a:lnTo>
                    <a:pt x="282" y="647"/>
                  </a:lnTo>
                  <a:lnTo>
                    <a:pt x="282" y="650"/>
                  </a:lnTo>
                  <a:lnTo>
                    <a:pt x="284" y="650"/>
                  </a:lnTo>
                  <a:lnTo>
                    <a:pt x="284" y="650"/>
                  </a:lnTo>
                  <a:lnTo>
                    <a:pt x="284" y="652"/>
                  </a:lnTo>
                  <a:lnTo>
                    <a:pt x="286" y="652"/>
                  </a:lnTo>
                  <a:lnTo>
                    <a:pt x="293" y="650"/>
                  </a:lnTo>
                  <a:lnTo>
                    <a:pt x="300" y="647"/>
                  </a:lnTo>
                  <a:lnTo>
                    <a:pt x="300" y="647"/>
                  </a:lnTo>
                  <a:lnTo>
                    <a:pt x="305" y="643"/>
                  </a:lnTo>
                  <a:lnTo>
                    <a:pt x="308" y="643"/>
                  </a:lnTo>
                  <a:lnTo>
                    <a:pt x="315" y="640"/>
                  </a:lnTo>
                  <a:lnTo>
                    <a:pt x="319" y="643"/>
                  </a:lnTo>
                  <a:lnTo>
                    <a:pt x="324" y="643"/>
                  </a:lnTo>
                  <a:lnTo>
                    <a:pt x="329" y="645"/>
                  </a:lnTo>
                  <a:lnTo>
                    <a:pt x="331" y="647"/>
                  </a:lnTo>
                  <a:lnTo>
                    <a:pt x="334" y="647"/>
                  </a:lnTo>
                  <a:lnTo>
                    <a:pt x="336" y="650"/>
                  </a:lnTo>
                  <a:lnTo>
                    <a:pt x="336" y="650"/>
                  </a:lnTo>
                  <a:lnTo>
                    <a:pt x="338" y="650"/>
                  </a:lnTo>
                  <a:lnTo>
                    <a:pt x="341" y="652"/>
                  </a:lnTo>
                  <a:lnTo>
                    <a:pt x="341" y="652"/>
                  </a:lnTo>
                  <a:lnTo>
                    <a:pt x="348" y="650"/>
                  </a:lnTo>
                  <a:lnTo>
                    <a:pt x="352" y="650"/>
                  </a:lnTo>
                  <a:lnTo>
                    <a:pt x="357" y="650"/>
                  </a:lnTo>
                  <a:lnTo>
                    <a:pt x="362" y="650"/>
                  </a:lnTo>
                  <a:lnTo>
                    <a:pt x="364" y="654"/>
                  </a:lnTo>
                  <a:lnTo>
                    <a:pt x="378" y="659"/>
                  </a:lnTo>
                  <a:lnTo>
                    <a:pt x="388" y="664"/>
                  </a:lnTo>
                  <a:lnTo>
                    <a:pt x="390" y="666"/>
                  </a:lnTo>
                  <a:lnTo>
                    <a:pt x="400" y="673"/>
                  </a:lnTo>
                  <a:lnTo>
                    <a:pt x="402" y="676"/>
                  </a:lnTo>
                  <a:lnTo>
                    <a:pt x="407" y="678"/>
                  </a:lnTo>
                  <a:lnTo>
                    <a:pt x="411" y="683"/>
                  </a:lnTo>
                  <a:lnTo>
                    <a:pt x="416" y="685"/>
                  </a:lnTo>
                  <a:lnTo>
                    <a:pt x="421" y="687"/>
                  </a:lnTo>
                  <a:lnTo>
                    <a:pt x="423" y="687"/>
                  </a:lnTo>
                  <a:lnTo>
                    <a:pt x="423" y="685"/>
                  </a:lnTo>
                  <a:lnTo>
                    <a:pt x="423" y="6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586A3C9-2B0E-68A4-2421-B4E6C2E2E905}"/>
                </a:ext>
              </a:extLst>
            </p:cNvPr>
            <p:cNvSpPr>
              <a:spLocks/>
            </p:cNvSpPr>
            <p:nvPr/>
          </p:nvSpPr>
          <p:spPr bwMode="gray">
            <a:xfrm>
              <a:off x="-3243263" y="4170363"/>
              <a:ext cx="333375" cy="252412"/>
            </a:xfrm>
            <a:custGeom>
              <a:avLst/>
              <a:gdLst>
                <a:gd name="T0" fmla="*/ 191 w 210"/>
                <a:gd name="T1" fmla="*/ 130 h 159"/>
                <a:gd name="T2" fmla="*/ 189 w 210"/>
                <a:gd name="T3" fmla="*/ 121 h 159"/>
                <a:gd name="T4" fmla="*/ 193 w 210"/>
                <a:gd name="T5" fmla="*/ 116 h 159"/>
                <a:gd name="T6" fmla="*/ 200 w 210"/>
                <a:gd name="T7" fmla="*/ 107 h 159"/>
                <a:gd name="T8" fmla="*/ 203 w 210"/>
                <a:gd name="T9" fmla="*/ 97 h 159"/>
                <a:gd name="T10" fmla="*/ 210 w 210"/>
                <a:gd name="T11" fmla="*/ 88 h 159"/>
                <a:gd name="T12" fmla="*/ 210 w 210"/>
                <a:gd name="T13" fmla="*/ 81 h 159"/>
                <a:gd name="T14" fmla="*/ 203 w 210"/>
                <a:gd name="T15" fmla="*/ 76 h 159"/>
                <a:gd name="T16" fmla="*/ 191 w 210"/>
                <a:gd name="T17" fmla="*/ 71 h 159"/>
                <a:gd name="T18" fmla="*/ 179 w 210"/>
                <a:gd name="T19" fmla="*/ 57 h 159"/>
                <a:gd name="T20" fmla="*/ 189 w 210"/>
                <a:gd name="T21" fmla="*/ 48 h 159"/>
                <a:gd name="T22" fmla="*/ 193 w 210"/>
                <a:gd name="T23" fmla="*/ 43 h 159"/>
                <a:gd name="T24" fmla="*/ 189 w 210"/>
                <a:gd name="T25" fmla="*/ 33 h 159"/>
                <a:gd name="T26" fmla="*/ 186 w 210"/>
                <a:gd name="T27" fmla="*/ 17 h 159"/>
                <a:gd name="T28" fmla="*/ 177 w 210"/>
                <a:gd name="T29" fmla="*/ 19 h 159"/>
                <a:gd name="T30" fmla="*/ 170 w 210"/>
                <a:gd name="T31" fmla="*/ 17 h 159"/>
                <a:gd name="T32" fmla="*/ 153 w 210"/>
                <a:gd name="T33" fmla="*/ 10 h 159"/>
                <a:gd name="T34" fmla="*/ 132 w 210"/>
                <a:gd name="T35" fmla="*/ 0 h 159"/>
                <a:gd name="T36" fmla="*/ 125 w 210"/>
                <a:gd name="T37" fmla="*/ 0 h 159"/>
                <a:gd name="T38" fmla="*/ 118 w 210"/>
                <a:gd name="T39" fmla="*/ 3 h 159"/>
                <a:gd name="T40" fmla="*/ 108 w 210"/>
                <a:gd name="T41" fmla="*/ 7 h 159"/>
                <a:gd name="T42" fmla="*/ 73 w 210"/>
                <a:gd name="T43" fmla="*/ 24 h 159"/>
                <a:gd name="T44" fmla="*/ 61 w 210"/>
                <a:gd name="T45" fmla="*/ 24 h 159"/>
                <a:gd name="T46" fmla="*/ 52 w 210"/>
                <a:gd name="T47" fmla="*/ 29 h 159"/>
                <a:gd name="T48" fmla="*/ 26 w 210"/>
                <a:gd name="T49" fmla="*/ 29 h 159"/>
                <a:gd name="T50" fmla="*/ 2 w 210"/>
                <a:gd name="T51" fmla="*/ 40 h 159"/>
                <a:gd name="T52" fmla="*/ 4 w 210"/>
                <a:gd name="T53" fmla="*/ 52 h 159"/>
                <a:gd name="T54" fmla="*/ 16 w 210"/>
                <a:gd name="T55" fmla="*/ 50 h 159"/>
                <a:gd name="T56" fmla="*/ 37 w 210"/>
                <a:gd name="T57" fmla="*/ 59 h 159"/>
                <a:gd name="T58" fmla="*/ 37 w 210"/>
                <a:gd name="T59" fmla="*/ 69 h 159"/>
                <a:gd name="T60" fmla="*/ 47 w 210"/>
                <a:gd name="T61" fmla="*/ 74 h 159"/>
                <a:gd name="T62" fmla="*/ 47 w 210"/>
                <a:gd name="T63" fmla="*/ 85 h 159"/>
                <a:gd name="T64" fmla="*/ 47 w 210"/>
                <a:gd name="T65" fmla="*/ 90 h 159"/>
                <a:gd name="T66" fmla="*/ 56 w 210"/>
                <a:gd name="T67" fmla="*/ 102 h 159"/>
                <a:gd name="T68" fmla="*/ 61 w 210"/>
                <a:gd name="T69" fmla="*/ 114 h 159"/>
                <a:gd name="T70" fmla="*/ 66 w 210"/>
                <a:gd name="T71" fmla="*/ 118 h 159"/>
                <a:gd name="T72" fmla="*/ 73 w 210"/>
                <a:gd name="T73" fmla="*/ 125 h 159"/>
                <a:gd name="T74" fmla="*/ 75 w 210"/>
                <a:gd name="T75" fmla="*/ 140 h 159"/>
                <a:gd name="T76" fmla="*/ 85 w 210"/>
                <a:gd name="T77" fmla="*/ 140 h 159"/>
                <a:gd name="T78" fmla="*/ 99 w 210"/>
                <a:gd name="T79" fmla="*/ 144 h 159"/>
                <a:gd name="T80" fmla="*/ 101 w 210"/>
                <a:gd name="T81" fmla="*/ 137 h 159"/>
                <a:gd name="T82" fmla="*/ 99 w 210"/>
                <a:gd name="T83" fmla="*/ 128 h 159"/>
                <a:gd name="T84" fmla="*/ 106 w 210"/>
                <a:gd name="T85" fmla="*/ 128 h 159"/>
                <a:gd name="T86" fmla="*/ 120 w 210"/>
                <a:gd name="T87" fmla="*/ 128 h 159"/>
                <a:gd name="T88" fmla="*/ 132 w 210"/>
                <a:gd name="T89" fmla="*/ 133 h 159"/>
                <a:gd name="T90" fmla="*/ 137 w 210"/>
                <a:gd name="T91" fmla="*/ 137 h 159"/>
                <a:gd name="T92" fmla="*/ 139 w 210"/>
                <a:gd name="T93" fmla="*/ 149 h 159"/>
                <a:gd name="T94" fmla="*/ 144 w 210"/>
                <a:gd name="T95" fmla="*/ 156 h 159"/>
                <a:gd name="T96" fmla="*/ 151 w 210"/>
                <a:gd name="T97" fmla="*/ 144 h 159"/>
                <a:gd name="T98" fmla="*/ 155 w 210"/>
                <a:gd name="T99" fmla="*/ 149 h 159"/>
                <a:gd name="T100" fmla="*/ 167 w 210"/>
                <a:gd name="T101" fmla="*/ 154 h 159"/>
                <a:gd name="T102" fmla="*/ 181 w 210"/>
                <a:gd name="T103" fmla="*/ 151 h 159"/>
                <a:gd name="T104" fmla="*/ 193 w 210"/>
                <a:gd name="T105" fmla="*/ 154 h 159"/>
                <a:gd name="T106" fmla="*/ 205 w 210"/>
                <a:gd name="T10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0" h="159">
                  <a:moveTo>
                    <a:pt x="200" y="142"/>
                  </a:moveTo>
                  <a:lnTo>
                    <a:pt x="200" y="140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25"/>
                  </a:lnTo>
                  <a:lnTo>
                    <a:pt x="189" y="125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1"/>
                  </a:lnTo>
                  <a:lnTo>
                    <a:pt x="189" y="121"/>
                  </a:lnTo>
                  <a:lnTo>
                    <a:pt x="189" y="118"/>
                  </a:lnTo>
                  <a:lnTo>
                    <a:pt x="189" y="118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93" y="116"/>
                  </a:lnTo>
                  <a:lnTo>
                    <a:pt x="196" y="116"/>
                  </a:lnTo>
                  <a:lnTo>
                    <a:pt x="196" y="114"/>
                  </a:lnTo>
                  <a:lnTo>
                    <a:pt x="198" y="111"/>
                  </a:lnTo>
                  <a:lnTo>
                    <a:pt x="198" y="109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198" y="107"/>
                  </a:lnTo>
                  <a:lnTo>
                    <a:pt x="198" y="107"/>
                  </a:lnTo>
                  <a:lnTo>
                    <a:pt x="200" y="104"/>
                  </a:lnTo>
                  <a:lnTo>
                    <a:pt x="203" y="102"/>
                  </a:lnTo>
                  <a:lnTo>
                    <a:pt x="203" y="102"/>
                  </a:lnTo>
                  <a:lnTo>
                    <a:pt x="203" y="97"/>
                  </a:lnTo>
                  <a:lnTo>
                    <a:pt x="205" y="95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10" y="90"/>
                  </a:lnTo>
                  <a:lnTo>
                    <a:pt x="210" y="88"/>
                  </a:lnTo>
                  <a:lnTo>
                    <a:pt x="210" y="88"/>
                  </a:lnTo>
                  <a:lnTo>
                    <a:pt x="207" y="88"/>
                  </a:lnTo>
                  <a:lnTo>
                    <a:pt x="207" y="85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1"/>
                  </a:lnTo>
                  <a:lnTo>
                    <a:pt x="210" y="81"/>
                  </a:lnTo>
                  <a:lnTo>
                    <a:pt x="210" y="78"/>
                  </a:lnTo>
                  <a:lnTo>
                    <a:pt x="207" y="78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203" y="76"/>
                  </a:lnTo>
                  <a:lnTo>
                    <a:pt x="203" y="76"/>
                  </a:lnTo>
                  <a:lnTo>
                    <a:pt x="200" y="76"/>
                  </a:lnTo>
                  <a:lnTo>
                    <a:pt x="193" y="76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4"/>
                  </a:lnTo>
                  <a:lnTo>
                    <a:pt x="191" y="71"/>
                  </a:lnTo>
                  <a:lnTo>
                    <a:pt x="186" y="66"/>
                  </a:lnTo>
                  <a:lnTo>
                    <a:pt x="184" y="64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59"/>
                  </a:lnTo>
                  <a:lnTo>
                    <a:pt x="179" y="57"/>
                  </a:lnTo>
                  <a:lnTo>
                    <a:pt x="179" y="55"/>
                  </a:lnTo>
                  <a:lnTo>
                    <a:pt x="181" y="55"/>
                  </a:lnTo>
                  <a:lnTo>
                    <a:pt x="184" y="55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93" y="43"/>
                  </a:lnTo>
                  <a:lnTo>
                    <a:pt x="193" y="40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89" y="38"/>
                  </a:lnTo>
                  <a:lnTo>
                    <a:pt x="186" y="38"/>
                  </a:lnTo>
                  <a:lnTo>
                    <a:pt x="189" y="33"/>
                  </a:lnTo>
                  <a:lnTo>
                    <a:pt x="189" y="31"/>
                  </a:lnTo>
                  <a:lnTo>
                    <a:pt x="191" y="31"/>
                  </a:lnTo>
                  <a:lnTo>
                    <a:pt x="186" y="24"/>
                  </a:lnTo>
                  <a:lnTo>
                    <a:pt x="186" y="24"/>
                  </a:lnTo>
                  <a:lnTo>
                    <a:pt x="186" y="19"/>
                  </a:lnTo>
                  <a:lnTo>
                    <a:pt x="186" y="17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4" y="17"/>
                  </a:lnTo>
                  <a:lnTo>
                    <a:pt x="181" y="19"/>
                  </a:lnTo>
                  <a:lnTo>
                    <a:pt x="179" y="19"/>
                  </a:lnTo>
                  <a:lnTo>
                    <a:pt x="177" y="19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2" y="19"/>
                  </a:lnTo>
                  <a:lnTo>
                    <a:pt x="170" y="19"/>
                  </a:lnTo>
                  <a:lnTo>
                    <a:pt x="170" y="17"/>
                  </a:lnTo>
                  <a:lnTo>
                    <a:pt x="167" y="17"/>
                  </a:lnTo>
                  <a:lnTo>
                    <a:pt x="163" y="12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53" y="10"/>
                  </a:lnTo>
                  <a:lnTo>
                    <a:pt x="144" y="7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37" y="3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7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5" y="3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6" y="10"/>
                  </a:lnTo>
                  <a:lnTo>
                    <a:pt x="94" y="14"/>
                  </a:lnTo>
                  <a:lnTo>
                    <a:pt x="85" y="19"/>
                  </a:lnTo>
                  <a:lnTo>
                    <a:pt x="80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8" y="24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40" y="29"/>
                  </a:lnTo>
                  <a:lnTo>
                    <a:pt x="33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48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40" y="64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7" y="74"/>
                  </a:lnTo>
                  <a:lnTo>
                    <a:pt x="47" y="76"/>
                  </a:lnTo>
                  <a:lnTo>
                    <a:pt x="47" y="78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52" y="100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1" y="107"/>
                  </a:lnTo>
                  <a:lnTo>
                    <a:pt x="63" y="107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6" y="11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8" y="125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70" y="128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5" y="125"/>
                  </a:lnTo>
                  <a:lnTo>
                    <a:pt x="75" y="130"/>
                  </a:lnTo>
                  <a:lnTo>
                    <a:pt x="73" y="135"/>
                  </a:lnTo>
                  <a:lnTo>
                    <a:pt x="75" y="140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5" y="140"/>
                  </a:lnTo>
                  <a:lnTo>
                    <a:pt x="89" y="142"/>
                  </a:lnTo>
                  <a:lnTo>
                    <a:pt x="92" y="142"/>
                  </a:lnTo>
                  <a:lnTo>
                    <a:pt x="94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99" y="140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5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0"/>
                  </a:lnTo>
                  <a:lnTo>
                    <a:pt x="96" y="128"/>
                  </a:lnTo>
                  <a:lnTo>
                    <a:pt x="99" y="128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3" y="125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8"/>
                  </a:lnTo>
                  <a:lnTo>
                    <a:pt x="113" y="125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0" y="128"/>
                  </a:lnTo>
                  <a:lnTo>
                    <a:pt x="122" y="128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30"/>
                  </a:lnTo>
                  <a:lnTo>
                    <a:pt x="129" y="133"/>
                  </a:lnTo>
                  <a:lnTo>
                    <a:pt x="132" y="133"/>
                  </a:lnTo>
                  <a:lnTo>
                    <a:pt x="134" y="135"/>
                  </a:lnTo>
                  <a:lnTo>
                    <a:pt x="134" y="135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9" y="135"/>
                  </a:lnTo>
                  <a:lnTo>
                    <a:pt x="137" y="137"/>
                  </a:lnTo>
                  <a:lnTo>
                    <a:pt x="137" y="140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39" y="149"/>
                  </a:lnTo>
                  <a:lnTo>
                    <a:pt x="139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4" y="156"/>
                  </a:lnTo>
                  <a:lnTo>
                    <a:pt x="146" y="154"/>
                  </a:lnTo>
                  <a:lnTo>
                    <a:pt x="148" y="151"/>
                  </a:lnTo>
                  <a:lnTo>
                    <a:pt x="148" y="151"/>
                  </a:lnTo>
                  <a:lnTo>
                    <a:pt x="148" y="147"/>
                  </a:lnTo>
                  <a:lnTo>
                    <a:pt x="148" y="144"/>
                  </a:lnTo>
                  <a:lnTo>
                    <a:pt x="151" y="144"/>
                  </a:lnTo>
                  <a:lnTo>
                    <a:pt x="153" y="144"/>
                  </a:lnTo>
                  <a:lnTo>
                    <a:pt x="153" y="147"/>
                  </a:lnTo>
                  <a:lnTo>
                    <a:pt x="153" y="147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5" y="149"/>
                  </a:lnTo>
                  <a:lnTo>
                    <a:pt x="155" y="149"/>
                  </a:lnTo>
                  <a:lnTo>
                    <a:pt x="158" y="151"/>
                  </a:lnTo>
                  <a:lnTo>
                    <a:pt x="160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7" y="154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2" y="156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81" y="151"/>
                  </a:lnTo>
                  <a:lnTo>
                    <a:pt x="184" y="154"/>
                  </a:lnTo>
                  <a:lnTo>
                    <a:pt x="189" y="154"/>
                  </a:lnTo>
                  <a:lnTo>
                    <a:pt x="189" y="156"/>
                  </a:lnTo>
                  <a:lnTo>
                    <a:pt x="189" y="156"/>
                  </a:lnTo>
                  <a:lnTo>
                    <a:pt x="191" y="156"/>
                  </a:lnTo>
                  <a:lnTo>
                    <a:pt x="193" y="154"/>
                  </a:lnTo>
                  <a:lnTo>
                    <a:pt x="193" y="151"/>
                  </a:lnTo>
                  <a:lnTo>
                    <a:pt x="196" y="149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203" y="149"/>
                  </a:lnTo>
                  <a:lnTo>
                    <a:pt x="205" y="147"/>
                  </a:lnTo>
                  <a:lnTo>
                    <a:pt x="205" y="144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3" y="142"/>
                  </a:lnTo>
                  <a:lnTo>
                    <a:pt x="200" y="1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912C6E1-E644-9CB4-2C3B-5ECC8E48D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-3322638" y="3536950"/>
              <a:ext cx="773113" cy="955675"/>
            </a:xfrm>
            <a:custGeom>
              <a:avLst/>
              <a:gdLst>
                <a:gd name="T0" fmla="*/ 470 w 487"/>
                <a:gd name="T1" fmla="*/ 373 h 602"/>
                <a:gd name="T2" fmla="*/ 465 w 487"/>
                <a:gd name="T3" fmla="*/ 347 h 602"/>
                <a:gd name="T4" fmla="*/ 456 w 487"/>
                <a:gd name="T5" fmla="*/ 307 h 602"/>
                <a:gd name="T6" fmla="*/ 402 w 487"/>
                <a:gd name="T7" fmla="*/ 284 h 602"/>
                <a:gd name="T8" fmla="*/ 352 w 487"/>
                <a:gd name="T9" fmla="*/ 284 h 602"/>
                <a:gd name="T10" fmla="*/ 357 w 487"/>
                <a:gd name="T11" fmla="*/ 248 h 602"/>
                <a:gd name="T12" fmla="*/ 361 w 487"/>
                <a:gd name="T13" fmla="*/ 236 h 602"/>
                <a:gd name="T14" fmla="*/ 383 w 487"/>
                <a:gd name="T15" fmla="*/ 215 h 602"/>
                <a:gd name="T16" fmla="*/ 402 w 487"/>
                <a:gd name="T17" fmla="*/ 206 h 602"/>
                <a:gd name="T18" fmla="*/ 394 w 487"/>
                <a:gd name="T19" fmla="*/ 173 h 602"/>
                <a:gd name="T20" fmla="*/ 383 w 487"/>
                <a:gd name="T21" fmla="*/ 158 h 602"/>
                <a:gd name="T22" fmla="*/ 390 w 487"/>
                <a:gd name="T23" fmla="*/ 123 h 602"/>
                <a:gd name="T24" fmla="*/ 416 w 487"/>
                <a:gd name="T25" fmla="*/ 111 h 602"/>
                <a:gd name="T26" fmla="*/ 413 w 487"/>
                <a:gd name="T27" fmla="*/ 80 h 602"/>
                <a:gd name="T28" fmla="*/ 394 w 487"/>
                <a:gd name="T29" fmla="*/ 69 h 602"/>
                <a:gd name="T30" fmla="*/ 371 w 487"/>
                <a:gd name="T31" fmla="*/ 31 h 602"/>
                <a:gd name="T32" fmla="*/ 352 w 487"/>
                <a:gd name="T33" fmla="*/ 2 h 602"/>
                <a:gd name="T34" fmla="*/ 338 w 487"/>
                <a:gd name="T35" fmla="*/ 28 h 602"/>
                <a:gd name="T36" fmla="*/ 319 w 487"/>
                <a:gd name="T37" fmla="*/ 40 h 602"/>
                <a:gd name="T38" fmla="*/ 312 w 487"/>
                <a:gd name="T39" fmla="*/ 54 h 602"/>
                <a:gd name="T40" fmla="*/ 265 w 487"/>
                <a:gd name="T41" fmla="*/ 69 h 602"/>
                <a:gd name="T42" fmla="*/ 257 w 487"/>
                <a:gd name="T43" fmla="*/ 88 h 602"/>
                <a:gd name="T44" fmla="*/ 220 w 487"/>
                <a:gd name="T45" fmla="*/ 95 h 602"/>
                <a:gd name="T46" fmla="*/ 196 w 487"/>
                <a:gd name="T47" fmla="*/ 104 h 602"/>
                <a:gd name="T48" fmla="*/ 158 w 487"/>
                <a:gd name="T49" fmla="*/ 125 h 602"/>
                <a:gd name="T50" fmla="*/ 144 w 487"/>
                <a:gd name="T51" fmla="*/ 137 h 602"/>
                <a:gd name="T52" fmla="*/ 135 w 487"/>
                <a:gd name="T53" fmla="*/ 156 h 602"/>
                <a:gd name="T54" fmla="*/ 116 w 487"/>
                <a:gd name="T55" fmla="*/ 175 h 602"/>
                <a:gd name="T56" fmla="*/ 102 w 487"/>
                <a:gd name="T57" fmla="*/ 173 h 602"/>
                <a:gd name="T58" fmla="*/ 73 w 487"/>
                <a:gd name="T59" fmla="*/ 182 h 602"/>
                <a:gd name="T60" fmla="*/ 57 w 487"/>
                <a:gd name="T61" fmla="*/ 173 h 602"/>
                <a:gd name="T62" fmla="*/ 40 w 487"/>
                <a:gd name="T63" fmla="*/ 189 h 602"/>
                <a:gd name="T64" fmla="*/ 14 w 487"/>
                <a:gd name="T65" fmla="*/ 213 h 602"/>
                <a:gd name="T66" fmla="*/ 9 w 487"/>
                <a:gd name="T67" fmla="*/ 229 h 602"/>
                <a:gd name="T68" fmla="*/ 2 w 487"/>
                <a:gd name="T69" fmla="*/ 248 h 602"/>
                <a:gd name="T70" fmla="*/ 2 w 487"/>
                <a:gd name="T71" fmla="*/ 276 h 602"/>
                <a:gd name="T72" fmla="*/ 14 w 487"/>
                <a:gd name="T73" fmla="*/ 298 h 602"/>
                <a:gd name="T74" fmla="*/ 33 w 487"/>
                <a:gd name="T75" fmla="*/ 324 h 602"/>
                <a:gd name="T76" fmla="*/ 61 w 487"/>
                <a:gd name="T77" fmla="*/ 340 h 602"/>
                <a:gd name="T78" fmla="*/ 83 w 487"/>
                <a:gd name="T79" fmla="*/ 343 h 602"/>
                <a:gd name="T80" fmla="*/ 80 w 487"/>
                <a:gd name="T81" fmla="*/ 366 h 602"/>
                <a:gd name="T82" fmla="*/ 66 w 487"/>
                <a:gd name="T83" fmla="*/ 390 h 602"/>
                <a:gd name="T84" fmla="*/ 52 w 487"/>
                <a:gd name="T85" fmla="*/ 416 h 602"/>
                <a:gd name="T86" fmla="*/ 102 w 487"/>
                <a:gd name="T87" fmla="*/ 430 h 602"/>
                <a:gd name="T88" fmla="*/ 158 w 487"/>
                <a:gd name="T89" fmla="*/ 406 h 602"/>
                <a:gd name="T90" fmla="*/ 179 w 487"/>
                <a:gd name="T91" fmla="*/ 399 h 602"/>
                <a:gd name="T92" fmla="*/ 224 w 487"/>
                <a:gd name="T93" fmla="*/ 421 h 602"/>
                <a:gd name="T94" fmla="*/ 243 w 487"/>
                <a:gd name="T95" fmla="*/ 439 h 602"/>
                <a:gd name="T96" fmla="*/ 236 w 487"/>
                <a:gd name="T97" fmla="*/ 465 h 602"/>
                <a:gd name="T98" fmla="*/ 257 w 487"/>
                <a:gd name="T99" fmla="*/ 487 h 602"/>
                <a:gd name="T100" fmla="*/ 246 w 487"/>
                <a:gd name="T101" fmla="*/ 515 h 602"/>
                <a:gd name="T102" fmla="*/ 250 w 487"/>
                <a:gd name="T103" fmla="*/ 541 h 602"/>
                <a:gd name="T104" fmla="*/ 279 w 487"/>
                <a:gd name="T105" fmla="*/ 543 h 602"/>
                <a:gd name="T106" fmla="*/ 302 w 487"/>
                <a:gd name="T107" fmla="*/ 565 h 602"/>
                <a:gd name="T108" fmla="*/ 335 w 487"/>
                <a:gd name="T109" fmla="*/ 576 h 602"/>
                <a:gd name="T110" fmla="*/ 371 w 487"/>
                <a:gd name="T111" fmla="*/ 574 h 602"/>
                <a:gd name="T112" fmla="*/ 413 w 487"/>
                <a:gd name="T113" fmla="*/ 598 h 602"/>
                <a:gd name="T114" fmla="*/ 439 w 487"/>
                <a:gd name="T115" fmla="*/ 598 h 602"/>
                <a:gd name="T116" fmla="*/ 458 w 487"/>
                <a:gd name="T117" fmla="*/ 541 h 602"/>
                <a:gd name="T118" fmla="*/ 482 w 487"/>
                <a:gd name="T119" fmla="*/ 503 h 602"/>
                <a:gd name="T120" fmla="*/ 484 w 487"/>
                <a:gd name="T121" fmla="*/ 468 h 602"/>
                <a:gd name="T122" fmla="*/ 477 w 487"/>
                <a:gd name="T123" fmla="*/ 449 h 602"/>
                <a:gd name="T124" fmla="*/ 470 w 487"/>
                <a:gd name="T125" fmla="*/ 41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7" h="602">
                  <a:moveTo>
                    <a:pt x="468" y="411"/>
                  </a:moveTo>
                  <a:lnTo>
                    <a:pt x="468" y="409"/>
                  </a:lnTo>
                  <a:lnTo>
                    <a:pt x="465" y="409"/>
                  </a:lnTo>
                  <a:lnTo>
                    <a:pt x="465" y="406"/>
                  </a:lnTo>
                  <a:lnTo>
                    <a:pt x="463" y="404"/>
                  </a:lnTo>
                  <a:lnTo>
                    <a:pt x="463" y="402"/>
                  </a:lnTo>
                  <a:lnTo>
                    <a:pt x="461" y="397"/>
                  </a:lnTo>
                  <a:lnTo>
                    <a:pt x="458" y="392"/>
                  </a:lnTo>
                  <a:lnTo>
                    <a:pt x="458" y="390"/>
                  </a:lnTo>
                  <a:lnTo>
                    <a:pt x="456" y="387"/>
                  </a:lnTo>
                  <a:lnTo>
                    <a:pt x="456" y="385"/>
                  </a:lnTo>
                  <a:lnTo>
                    <a:pt x="456" y="383"/>
                  </a:lnTo>
                  <a:lnTo>
                    <a:pt x="456" y="380"/>
                  </a:lnTo>
                  <a:lnTo>
                    <a:pt x="458" y="378"/>
                  </a:lnTo>
                  <a:lnTo>
                    <a:pt x="458" y="378"/>
                  </a:lnTo>
                  <a:lnTo>
                    <a:pt x="461" y="376"/>
                  </a:lnTo>
                  <a:lnTo>
                    <a:pt x="465" y="373"/>
                  </a:lnTo>
                  <a:lnTo>
                    <a:pt x="470" y="373"/>
                  </a:lnTo>
                  <a:lnTo>
                    <a:pt x="472" y="373"/>
                  </a:lnTo>
                  <a:lnTo>
                    <a:pt x="472" y="371"/>
                  </a:lnTo>
                  <a:lnTo>
                    <a:pt x="475" y="366"/>
                  </a:lnTo>
                  <a:lnTo>
                    <a:pt x="477" y="366"/>
                  </a:lnTo>
                  <a:lnTo>
                    <a:pt x="480" y="362"/>
                  </a:lnTo>
                  <a:lnTo>
                    <a:pt x="482" y="359"/>
                  </a:lnTo>
                  <a:lnTo>
                    <a:pt x="482" y="359"/>
                  </a:lnTo>
                  <a:lnTo>
                    <a:pt x="482" y="359"/>
                  </a:lnTo>
                  <a:lnTo>
                    <a:pt x="480" y="357"/>
                  </a:lnTo>
                  <a:lnTo>
                    <a:pt x="480" y="357"/>
                  </a:lnTo>
                  <a:lnTo>
                    <a:pt x="477" y="357"/>
                  </a:lnTo>
                  <a:lnTo>
                    <a:pt x="475" y="359"/>
                  </a:lnTo>
                  <a:lnTo>
                    <a:pt x="472" y="359"/>
                  </a:lnTo>
                  <a:lnTo>
                    <a:pt x="470" y="357"/>
                  </a:lnTo>
                  <a:lnTo>
                    <a:pt x="470" y="357"/>
                  </a:lnTo>
                  <a:lnTo>
                    <a:pt x="468" y="354"/>
                  </a:lnTo>
                  <a:lnTo>
                    <a:pt x="468" y="352"/>
                  </a:lnTo>
                  <a:lnTo>
                    <a:pt x="465" y="347"/>
                  </a:lnTo>
                  <a:lnTo>
                    <a:pt x="461" y="340"/>
                  </a:lnTo>
                  <a:lnTo>
                    <a:pt x="461" y="338"/>
                  </a:lnTo>
                  <a:lnTo>
                    <a:pt x="461" y="333"/>
                  </a:lnTo>
                  <a:lnTo>
                    <a:pt x="463" y="333"/>
                  </a:lnTo>
                  <a:lnTo>
                    <a:pt x="461" y="331"/>
                  </a:lnTo>
                  <a:lnTo>
                    <a:pt x="461" y="328"/>
                  </a:lnTo>
                  <a:lnTo>
                    <a:pt x="458" y="328"/>
                  </a:lnTo>
                  <a:lnTo>
                    <a:pt x="458" y="326"/>
                  </a:lnTo>
                  <a:lnTo>
                    <a:pt x="456" y="326"/>
                  </a:lnTo>
                  <a:lnTo>
                    <a:pt x="454" y="324"/>
                  </a:lnTo>
                  <a:lnTo>
                    <a:pt x="454" y="324"/>
                  </a:lnTo>
                  <a:lnTo>
                    <a:pt x="454" y="321"/>
                  </a:lnTo>
                  <a:lnTo>
                    <a:pt x="454" y="319"/>
                  </a:lnTo>
                  <a:lnTo>
                    <a:pt x="454" y="317"/>
                  </a:lnTo>
                  <a:lnTo>
                    <a:pt x="456" y="317"/>
                  </a:lnTo>
                  <a:lnTo>
                    <a:pt x="456" y="314"/>
                  </a:lnTo>
                  <a:lnTo>
                    <a:pt x="456" y="312"/>
                  </a:lnTo>
                  <a:lnTo>
                    <a:pt x="456" y="307"/>
                  </a:lnTo>
                  <a:lnTo>
                    <a:pt x="454" y="305"/>
                  </a:lnTo>
                  <a:lnTo>
                    <a:pt x="454" y="302"/>
                  </a:lnTo>
                  <a:lnTo>
                    <a:pt x="451" y="298"/>
                  </a:lnTo>
                  <a:lnTo>
                    <a:pt x="449" y="293"/>
                  </a:lnTo>
                  <a:lnTo>
                    <a:pt x="446" y="291"/>
                  </a:lnTo>
                  <a:lnTo>
                    <a:pt x="444" y="288"/>
                  </a:lnTo>
                  <a:lnTo>
                    <a:pt x="437" y="281"/>
                  </a:lnTo>
                  <a:lnTo>
                    <a:pt x="432" y="279"/>
                  </a:lnTo>
                  <a:lnTo>
                    <a:pt x="432" y="276"/>
                  </a:lnTo>
                  <a:lnTo>
                    <a:pt x="425" y="276"/>
                  </a:lnTo>
                  <a:lnTo>
                    <a:pt x="423" y="276"/>
                  </a:lnTo>
                  <a:lnTo>
                    <a:pt x="418" y="276"/>
                  </a:lnTo>
                  <a:lnTo>
                    <a:pt x="416" y="276"/>
                  </a:lnTo>
                  <a:lnTo>
                    <a:pt x="413" y="279"/>
                  </a:lnTo>
                  <a:lnTo>
                    <a:pt x="409" y="279"/>
                  </a:lnTo>
                  <a:lnTo>
                    <a:pt x="406" y="279"/>
                  </a:lnTo>
                  <a:lnTo>
                    <a:pt x="404" y="284"/>
                  </a:lnTo>
                  <a:lnTo>
                    <a:pt x="402" y="284"/>
                  </a:lnTo>
                  <a:lnTo>
                    <a:pt x="397" y="284"/>
                  </a:lnTo>
                  <a:lnTo>
                    <a:pt x="394" y="284"/>
                  </a:lnTo>
                  <a:lnTo>
                    <a:pt x="390" y="286"/>
                  </a:lnTo>
                  <a:lnTo>
                    <a:pt x="385" y="288"/>
                  </a:lnTo>
                  <a:lnTo>
                    <a:pt x="380" y="291"/>
                  </a:lnTo>
                  <a:lnTo>
                    <a:pt x="376" y="293"/>
                  </a:lnTo>
                  <a:lnTo>
                    <a:pt x="371" y="293"/>
                  </a:lnTo>
                  <a:lnTo>
                    <a:pt x="366" y="293"/>
                  </a:lnTo>
                  <a:lnTo>
                    <a:pt x="361" y="293"/>
                  </a:lnTo>
                  <a:lnTo>
                    <a:pt x="359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4" y="291"/>
                  </a:lnTo>
                  <a:lnTo>
                    <a:pt x="354" y="291"/>
                  </a:lnTo>
                  <a:lnTo>
                    <a:pt x="354" y="288"/>
                  </a:lnTo>
                  <a:lnTo>
                    <a:pt x="354" y="286"/>
                  </a:lnTo>
                  <a:lnTo>
                    <a:pt x="354" y="284"/>
                  </a:lnTo>
                  <a:lnTo>
                    <a:pt x="352" y="284"/>
                  </a:lnTo>
                  <a:lnTo>
                    <a:pt x="352" y="281"/>
                  </a:lnTo>
                  <a:lnTo>
                    <a:pt x="350" y="279"/>
                  </a:lnTo>
                  <a:lnTo>
                    <a:pt x="345" y="276"/>
                  </a:lnTo>
                  <a:lnTo>
                    <a:pt x="345" y="274"/>
                  </a:lnTo>
                  <a:lnTo>
                    <a:pt x="340" y="272"/>
                  </a:lnTo>
                  <a:lnTo>
                    <a:pt x="338" y="269"/>
                  </a:lnTo>
                  <a:lnTo>
                    <a:pt x="338" y="269"/>
                  </a:lnTo>
                  <a:lnTo>
                    <a:pt x="345" y="262"/>
                  </a:lnTo>
                  <a:lnTo>
                    <a:pt x="347" y="262"/>
                  </a:lnTo>
                  <a:lnTo>
                    <a:pt x="350" y="262"/>
                  </a:lnTo>
                  <a:lnTo>
                    <a:pt x="352" y="260"/>
                  </a:lnTo>
                  <a:lnTo>
                    <a:pt x="352" y="260"/>
                  </a:lnTo>
                  <a:lnTo>
                    <a:pt x="352" y="260"/>
                  </a:lnTo>
                  <a:lnTo>
                    <a:pt x="352" y="253"/>
                  </a:lnTo>
                  <a:lnTo>
                    <a:pt x="354" y="250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7" y="248"/>
                  </a:lnTo>
                  <a:lnTo>
                    <a:pt x="357" y="250"/>
                  </a:lnTo>
                  <a:lnTo>
                    <a:pt x="359" y="250"/>
                  </a:lnTo>
                  <a:lnTo>
                    <a:pt x="359" y="250"/>
                  </a:lnTo>
                  <a:lnTo>
                    <a:pt x="361" y="248"/>
                  </a:lnTo>
                  <a:lnTo>
                    <a:pt x="361" y="248"/>
                  </a:lnTo>
                  <a:lnTo>
                    <a:pt x="364" y="250"/>
                  </a:lnTo>
                  <a:lnTo>
                    <a:pt x="366" y="253"/>
                  </a:lnTo>
                  <a:lnTo>
                    <a:pt x="366" y="253"/>
                  </a:lnTo>
                  <a:lnTo>
                    <a:pt x="368" y="253"/>
                  </a:lnTo>
                  <a:lnTo>
                    <a:pt x="368" y="253"/>
                  </a:lnTo>
                  <a:lnTo>
                    <a:pt x="368" y="253"/>
                  </a:lnTo>
                  <a:lnTo>
                    <a:pt x="368" y="250"/>
                  </a:lnTo>
                  <a:lnTo>
                    <a:pt x="371" y="246"/>
                  </a:lnTo>
                  <a:lnTo>
                    <a:pt x="371" y="243"/>
                  </a:lnTo>
                  <a:lnTo>
                    <a:pt x="368" y="243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1" y="236"/>
                  </a:lnTo>
                  <a:lnTo>
                    <a:pt x="361" y="234"/>
                  </a:lnTo>
                  <a:lnTo>
                    <a:pt x="361" y="234"/>
                  </a:lnTo>
                  <a:lnTo>
                    <a:pt x="361" y="234"/>
                  </a:lnTo>
                  <a:lnTo>
                    <a:pt x="364" y="232"/>
                  </a:lnTo>
                  <a:lnTo>
                    <a:pt x="366" y="229"/>
                  </a:lnTo>
                  <a:lnTo>
                    <a:pt x="366" y="225"/>
                  </a:lnTo>
                  <a:lnTo>
                    <a:pt x="368" y="225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3" y="225"/>
                  </a:lnTo>
                  <a:lnTo>
                    <a:pt x="376" y="220"/>
                  </a:lnTo>
                  <a:lnTo>
                    <a:pt x="376" y="220"/>
                  </a:lnTo>
                  <a:lnTo>
                    <a:pt x="380" y="220"/>
                  </a:lnTo>
                  <a:lnTo>
                    <a:pt x="380" y="220"/>
                  </a:lnTo>
                  <a:lnTo>
                    <a:pt x="380" y="217"/>
                  </a:lnTo>
                  <a:lnTo>
                    <a:pt x="383" y="215"/>
                  </a:lnTo>
                  <a:lnTo>
                    <a:pt x="383" y="215"/>
                  </a:lnTo>
                  <a:lnTo>
                    <a:pt x="383" y="215"/>
                  </a:lnTo>
                  <a:lnTo>
                    <a:pt x="385" y="217"/>
                  </a:lnTo>
                  <a:lnTo>
                    <a:pt x="387" y="220"/>
                  </a:lnTo>
                  <a:lnTo>
                    <a:pt x="387" y="220"/>
                  </a:lnTo>
                  <a:lnTo>
                    <a:pt x="390" y="220"/>
                  </a:lnTo>
                  <a:lnTo>
                    <a:pt x="390" y="220"/>
                  </a:lnTo>
                  <a:lnTo>
                    <a:pt x="390" y="220"/>
                  </a:lnTo>
                  <a:lnTo>
                    <a:pt x="390" y="217"/>
                  </a:lnTo>
                  <a:lnTo>
                    <a:pt x="390" y="217"/>
                  </a:lnTo>
                  <a:lnTo>
                    <a:pt x="392" y="215"/>
                  </a:lnTo>
                  <a:lnTo>
                    <a:pt x="392" y="213"/>
                  </a:lnTo>
                  <a:lnTo>
                    <a:pt x="392" y="213"/>
                  </a:lnTo>
                  <a:lnTo>
                    <a:pt x="392" y="213"/>
                  </a:lnTo>
                  <a:lnTo>
                    <a:pt x="390" y="210"/>
                  </a:lnTo>
                  <a:lnTo>
                    <a:pt x="390" y="210"/>
                  </a:lnTo>
                  <a:lnTo>
                    <a:pt x="390" y="210"/>
                  </a:lnTo>
                  <a:lnTo>
                    <a:pt x="392" y="206"/>
                  </a:lnTo>
                  <a:lnTo>
                    <a:pt x="392" y="206"/>
                  </a:lnTo>
                  <a:lnTo>
                    <a:pt x="402" y="206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9" y="206"/>
                  </a:lnTo>
                  <a:lnTo>
                    <a:pt x="409" y="203"/>
                  </a:lnTo>
                  <a:lnTo>
                    <a:pt x="409" y="203"/>
                  </a:lnTo>
                  <a:lnTo>
                    <a:pt x="409" y="201"/>
                  </a:lnTo>
                  <a:lnTo>
                    <a:pt x="409" y="199"/>
                  </a:lnTo>
                  <a:lnTo>
                    <a:pt x="406" y="196"/>
                  </a:lnTo>
                  <a:lnTo>
                    <a:pt x="406" y="194"/>
                  </a:lnTo>
                  <a:lnTo>
                    <a:pt x="406" y="191"/>
                  </a:lnTo>
                  <a:lnTo>
                    <a:pt x="406" y="189"/>
                  </a:lnTo>
                  <a:lnTo>
                    <a:pt x="404" y="189"/>
                  </a:lnTo>
                  <a:lnTo>
                    <a:pt x="402" y="187"/>
                  </a:lnTo>
                  <a:lnTo>
                    <a:pt x="399" y="184"/>
                  </a:lnTo>
                  <a:lnTo>
                    <a:pt x="399" y="184"/>
                  </a:lnTo>
                  <a:lnTo>
                    <a:pt x="399" y="182"/>
                  </a:lnTo>
                  <a:lnTo>
                    <a:pt x="397" y="177"/>
                  </a:lnTo>
                  <a:lnTo>
                    <a:pt x="394" y="173"/>
                  </a:lnTo>
                  <a:lnTo>
                    <a:pt x="394" y="173"/>
                  </a:lnTo>
                  <a:lnTo>
                    <a:pt x="390" y="170"/>
                  </a:lnTo>
                  <a:lnTo>
                    <a:pt x="390" y="170"/>
                  </a:lnTo>
                  <a:lnTo>
                    <a:pt x="390" y="170"/>
                  </a:lnTo>
                  <a:lnTo>
                    <a:pt x="390" y="168"/>
                  </a:lnTo>
                  <a:lnTo>
                    <a:pt x="390" y="168"/>
                  </a:lnTo>
                  <a:lnTo>
                    <a:pt x="387" y="168"/>
                  </a:lnTo>
                  <a:lnTo>
                    <a:pt x="385" y="165"/>
                  </a:lnTo>
                  <a:lnTo>
                    <a:pt x="380" y="165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3"/>
                  </a:lnTo>
                  <a:lnTo>
                    <a:pt x="378" y="163"/>
                  </a:lnTo>
                  <a:lnTo>
                    <a:pt x="380" y="161"/>
                  </a:lnTo>
                  <a:lnTo>
                    <a:pt x="380" y="161"/>
                  </a:lnTo>
                  <a:lnTo>
                    <a:pt x="383" y="161"/>
                  </a:lnTo>
                  <a:lnTo>
                    <a:pt x="383" y="158"/>
                  </a:lnTo>
                  <a:lnTo>
                    <a:pt x="383" y="158"/>
                  </a:lnTo>
                  <a:lnTo>
                    <a:pt x="383" y="156"/>
                  </a:lnTo>
                  <a:lnTo>
                    <a:pt x="383" y="151"/>
                  </a:lnTo>
                  <a:lnTo>
                    <a:pt x="385" y="151"/>
                  </a:lnTo>
                  <a:lnTo>
                    <a:pt x="387" y="149"/>
                  </a:lnTo>
                  <a:lnTo>
                    <a:pt x="387" y="147"/>
                  </a:lnTo>
                  <a:lnTo>
                    <a:pt x="387" y="147"/>
                  </a:lnTo>
                  <a:lnTo>
                    <a:pt x="387" y="147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383" y="144"/>
                  </a:lnTo>
                  <a:lnTo>
                    <a:pt x="383" y="142"/>
                  </a:lnTo>
                  <a:lnTo>
                    <a:pt x="383" y="137"/>
                  </a:lnTo>
                  <a:lnTo>
                    <a:pt x="383" y="132"/>
                  </a:lnTo>
                  <a:lnTo>
                    <a:pt x="383" y="128"/>
                  </a:lnTo>
                  <a:lnTo>
                    <a:pt x="385" y="128"/>
                  </a:lnTo>
                  <a:lnTo>
                    <a:pt x="390" y="125"/>
                  </a:lnTo>
                  <a:lnTo>
                    <a:pt x="390" y="123"/>
                  </a:lnTo>
                  <a:lnTo>
                    <a:pt x="390" y="123"/>
                  </a:lnTo>
                  <a:lnTo>
                    <a:pt x="392" y="121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7" y="118"/>
                  </a:lnTo>
                  <a:lnTo>
                    <a:pt x="402" y="123"/>
                  </a:lnTo>
                  <a:lnTo>
                    <a:pt x="402" y="125"/>
                  </a:lnTo>
                  <a:lnTo>
                    <a:pt x="402" y="125"/>
                  </a:lnTo>
                  <a:lnTo>
                    <a:pt x="404" y="125"/>
                  </a:lnTo>
                  <a:lnTo>
                    <a:pt x="406" y="125"/>
                  </a:lnTo>
                  <a:lnTo>
                    <a:pt x="409" y="125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1"/>
                  </a:lnTo>
                  <a:lnTo>
                    <a:pt x="413" y="121"/>
                  </a:lnTo>
                  <a:lnTo>
                    <a:pt x="413" y="118"/>
                  </a:lnTo>
                  <a:lnTo>
                    <a:pt x="416" y="111"/>
                  </a:lnTo>
                  <a:lnTo>
                    <a:pt x="418" y="106"/>
                  </a:lnTo>
                  <a:lnTo>
                    <a:pt x="418" y="106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3" y="104"/>
                  </a:lnTo>
                  <a:lnTo>
                    <a:pt x="413" y="102"/>
                  </a:lnTo>
                  <a:lnTo>
                    <a:pt x="413" y="102"/>
                  </a:lnTo>
                  <a:lnTo>
                    <a:pt x="413" y="99"/>
                  </a:lnTo>
                  <a:lnTo>
                    <a:pt x="413" y="97"/>
                  </a:lnTo>
                  <a:lnTo>
                    <a:pt x="413" y="95"/>
                  </a:lnTo>
                  <a:lnTo>
                    <a:pt x="411" y="92"/>
                  </a:lnTo>
                  <a:lnTo>
                    <a:pt x="409" y="90"/>
                  </a:lnTo>
                  <a:lnTo>
                    <a:pt x="409" y="88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3" y="78"/>
                  </a:lnTo>
                  <a:lnTo>
                    <a:pt x="411" y="78"/>
                  </a:lnTo>
                  <a:lnTo>
                    <a:pt x="411" y="76"/>
                  </a:lnTo>
                  <a:lnTo>
                    <a:pt x="411" y="76"/>
                  </a:lnTo>
                  <a:lnTo>
                    <a:pt x="409" y="76"/>
                  </a:lnTo>
                  <a:lnTo>
                    <a:pt x="409" y="73"/>
                  </a:lnTo>
                  <a:lnTo>
                    <a:pt x="406" y="73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399" y="73"/>
                  </a:lnTo>
                  <a:lnTo>
                    <a:pt x="399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4" y="71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2" y="66"/>
                  </a:lnTo>
                  <a:lnTo>
                    <a:pt x="390" y="64"/>
                  </a:lnTo>
                  <a:lnTo>
                    <a:pt x="387" y="62"/>
                  </a:lnTo>
                  <a:lnTo>
                    <a:pt x="385" y="59"/>
                  </a:lnTo>
                  <a:lnTo>
                    <a:pt x="383" y="57"/>
                  </a:lnTo>
                  <a:lnTo>
                    <a:pt x="380" y="54"/>
                  </a:lnTo>
                  <a:lnTo>
                    <a:pt x="380" y="52"/>
                  </a:lnTo>
                  <a:lnTo>
                    <a:pt x="380" y="50"/>
                  </a:lnTo>
                  <a:lnTo>
                    <a:pt x="380" y="47"/>
                  </a:lnTo>
                  <a:lnTo>
                    <a:pt x="380" y="40"/>
                  </a:lnTo>
                  <a:lnTo>
                    <a:pt x="380" y="38"/>
                  </a:lnTo>
                  <a:lnTo>
                    <a:pt x="380" y="38"/>
                  </a:lnTo>
                  <a:lnTo>
                    <a:pt x="380" y="33"/>
                  </a:lnTo>
                  <a:lnTo>
                    <a:pt x="378" y="31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3" y="31"/>
                  </a:lnTo>
                  <a:lnTo>
                    <a:pt x="371" y="31"/>
                  </a:lnTo>
                  <a:lnTo>
                    <a:pt x="368" y="31"/>
                  </a:lnTo>
                  <a:lnTo>
                    <a:pt x="366" y="28"/>
                  </a:lnTo>
                  <a:lnTo>
                    <a:pt x="366" y="28"/>
                  </a:lnTo>
                  <a:lnTo>
                    <a:pt x="364" y="24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4"/>
                  </a:lnTo>
                  <a:lnTo>
                    <a:pt x="354" y="12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4" y="2"/>
                  </a:lnTo>
                  <a:lnTo>
                    <a:pt x="352" y="2"/>
                  </a:lnTo>
                  <a:lnTo>
                    <a:pt x="345" y="0"/>
                  </a:lnTo>
                  <a:lnTo>
                    <a:pt x="342" y="0"/>
                  </a:lnTo>
                  <a:lnTo>
                    <a:pt x="340" y="2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3" y="7"/>
                  </a:lnTo>
                  <a:lnTo>
                    <a:pt x="333" y="7"/>
                  </a:lnTo>
                  <a:lnTo>
                    <a:pt x="333" y="10"/>
                  </a:lnTo>
                  <a:lnTo>
                    <a:pt x="335" y="10"/>
                  </a:lnTo>
                  <a:lnTo>
                    <a:pt x="335" y="12"/>
                  </a:lnTo>
                  <a:lnTo>
                    <a:pt x="335" y="14"/>
                  </a:lnTo>
                  <a:lnTo>
                    <a:pt x="333" y="14"/>
                  </a:lnTo>
                  <a:lnTo>
                    <a:pt x="335" y="19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8" y="24"/>
                  </a:lnTo>
                  <a:lnTo>
                    <a:pt x="338" y="24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31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33" y="28"/>
                  </a:lnTo>
                  <a:lnTo>
                    <a:pt x="331" y="28"/>
                  </a:lnTo>
                  <a:lnTo>
                    <a:pt x="331" y="28"/>
                  </a:lnTo>
                  <a:lnTo>
                    <a:pt x="328" y="31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21" y="36"/>
                  </a:lnTo>
                  <a:lnTo>
                    <a:pt x="319" y="36"/>
                  </a:lnTo>
                  <a:lnTo>
                    <a:pt x="319" y="38"/>
                  </a:lnTo>
                  <a:lnTo>
                    <a:pt x="317" y="38"/>
                  </a:lnTo>
                  <a:lnTo>
                    <a:pt x="319" y="40"/>
                  </a:lnTo>
                  <a:lnTo>
                    <a:pt x="319" y="40"/>
                  </a:lnTo>
                  <a:lnTo>
                    <a:pt x="319" y="40"/>
                  </a:lnTo>
                  <a:lnTo>
                    <a:pt x="321" y="43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1" y="47"/>
                  </a:lnTo>
                  <a:lnTo>
                    <a:pt x="321" y="50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50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17" y="52"/>
                  </a:lnTo>
                  <a:lnTo>
                    <a:pt x="314" y="52"/>
                  </a:lnTo>
                  <a:lnTo>
                    <a:pt x="312" y="54"/>
                  </a:lnTo>
                  <a:lnTo>
                    <a:pt x="307" y="54"/>
                  </a:lnTo>
                  <a:lnTo>
                    <a:pt x="307" y="54"/>
                  </a:lnTo>
                  <a:lnTo>
                    <a:pt x="305" y="57"/>
                  </a:lnTo>
                  <a:lnTo>
                    <a:pt x="305" y="57"/>
                  </a:lnTo>
                  <a:lnTo>
                    <a:pt x="305" y="59"/>
                  </a:lnTo>
                  <a:lnTo>
                    <a:pt x="305" y="59"/>
                  </a:lnTo>
                  <a:lnTo>
                    <a:pt x="305" y="62"/>
                  </a:lnTo>
                  <a:lnTo>
                    <a:pt x="302" y="62"/>
                  </a:lnTo>
                  <a:lnTo>
                    <a:pt x="300" y="62"/>
                  </a:lnTo>
                  <a:lnTo>
                    <a:pt x="298" y="62"/>
                  </a:lnTo>
                  <a:lnTo>
                    <a:pt x="298" y="62"/>
                  </a:lnTo>
                  <a:lnTo>
                    <a:pt x="295" y="62"/>
                  </a:lnTo>
                  <a:lnTo>
                    <a:pt x="288" y="66"/>
                  </a:lnTo>
                  <a:lnTo>
                    <a:pt x="286" y="66"/>
                  </a:lnTo>
                  <a:lnTo>
                    <a:pt x="281" y="66"/>
                  </a:lnTo>
                  <a:lnTo>
                    <a:pt x="272" y="71"/>
                  </a:lnTo>
                  <a:lnTo>
                    <a:pt x="269" y="71"/>
                  </a:lnTo>
                  <a:lnTo>
                    <a:pt x="265" y="69"/>
                  </a:lnTo>
                  <a:lnTo>
                    <a:pt x="262" y="69"/>
                  </a:lnTo>
                  <a:lnTo>
                    <a:pt x="260" y="69"/>
                  </a:lnTo>
                  <a:lnTo>
                    <a:pt x="260" y="69"/>
                  </a:lnTo>
                  <a:lnTo>
                    <a:pt x="257" y="71"/>
                  </a:lnTo>
                  <a:lnTo>
                    <a:pt x="257" y="73"/>
                  </a:lnTo>
                  <a:lnTo>
                    <a:pt x="257" y="73"/>
                  </a:lnTo>
                  <a:lnTo>
                    <a:pt x="257" y="73"/>
                  </a:lnTo>
                  <a:lnTo>
                    <a:pt x="257" y="73"/>
                  </a:lnTo>
                  <a:lnTo>
                    <a:pt x="257" y="78"/>
                  </a:lnTo>
                  <a:lnTo>
                    <a:pt x="257" y="78"/>
                  </a:lnTo>
                  <a:lnTo>
                    <a:pt x="257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3"/>
                  </a:lnTo>
                  <a:lnTo>
                    <a:pt x="257" y="83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7" y="88"/>
                  </a:lnTo>
                  <a:lnTo>
                    <a:pt x="257" y="90"/>
                  </a:lnTo>
                  <a:lnTo>
                    <a:pt x="255" y="90"/>
                  </a:lnTo>
                  <a:lnTo>
                    <a:pt x="253" y="90"/>
                  </a:lnTo>
                  <a:lnTo>
                    <a:pt x="250" y="92"/>
                  </a:lnTo>
                  <a:lnTo>
                    <a:pt x="246" y="95"/>
                  </a:lnTo>
                  <a:lnTo>
                    <a:pt x="241" y="97"/>
                  </a:lnTo>
                  <a:lnTo>
                    <a:pt x="239" y="97"/>
                  </a:lnTo>
                  <a:lnTo>
                    <a:pt x="236" y="97"/>
                  </a:lnTo>
                  <a:lnTo>
                    <a:pt x="229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4" y="95"/>
                  </a:lnTo>
                  <a:lnTo>
                    <a:pt x="224" y="95"/>
                  </a:lnTo>
                  <a:lnTo>
                    <a:pt x="224" y="92"/>
                  </a:lnTo>
                  <a:lnTo>
                    <a:pt x="222" y="90"/>
                  </a:lnTo>
                  <a:lnTo>
                    <a:pt x="220" y="90"/>
                  </a:lnTo>
                  <a:lnTo>
                    <a:pt x="220" y="92"/>
                  </a:lnTo>
                  <a:lnTo>
                    <a:pt x="220" y="95"/>
                  </a:lnTo>
                  <a:lnTo>
                    <a:pt x="220" y="95"/>
                  </a:lnTo>
                  <a:lnTo>
                    <a:pt x="217" y="97"/>
                  </a:lnTo>
                  <a:lnTo>
                    <a:pt x="215" y="97"/>
                  </a:lnTo>
                  <a:lnTo>
                    <a:pt x="213" y="99"/>
                  </a:lnTo>
                  <a:lnTo>
                    <a:pt x="213" y="102"/>
                  </a:lnTo>
                  <a:lnTo>
                    <a:pt x="210" y="104"/>
                  </a:lnTo>
                  <a:lnTo>
                    <a:pt x="210" y="102"/>
                  </a:lnTo>
                  <a:lnTo>
                    <a:pt x="208" y="102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1" y="106"/>
                  </a:lnTo>
                  <a:lnTo>
                    <a:pt x="198" y="106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4" y="104"/>
                  </a:lnTo>
                  <a:lnTo>
                    <a:pt x="194" y="104"/>
                  </a:lnTo>
                  <a:lnTo>
                    <a:pt x="191" y="104"/>
                  </a:lnTo>
                  <a:lnTo>
                    <a:pt x="187" y="109"/>
                  </a:lnTo>
                  <a:lnTo>
                    <a:pt x="182" y="113"/>
                  </a:lnTo>
                  <a:lnTo>
                    <a:pt x="179" y="113"/>
                  </a:lnTo>
                  <a:lnTo>
                    <a:pt x="175" y="113"/>
                  </a:lnTo>
                  <a:lnTo>
                    <a:pt x="172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5" y="121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6" y="128"/>
                  </a:lnTo>
                  <a:lnTo>
                    <a:pt x="158" y="130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61" y="135"/>
                  </a:lnTo>
                  <a:lnTo>
                    <a:pt x="158" y="135"/>
                  </a:lnTo>
                  <a:lnTo>
                    <a:pt x="161" y="137"/>
                  </a:lnTo>
                  <a:lnTo>
                    <a:pt x="158" y="142"/>
                  </a:lnTo>
                  <a:lnTo>
                    <a:pt x="158" y="142"/>
                  </a:lnTo>
                  <a:lnTo>
                    <a:pt x="158" y="142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51" y="144"/>
                  </a:lnTo>
                  <a:lnTo>
                    <a:pt x="149" y="144"/>
                  </a:lnTo>
                  <a:lnTo>
                    <a:pt x="146" y="142"/>
                  </a:lnTo>
                  <a:lnTo>
                    <a:pt x="144" y="142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7"/>
                  </a:lnTo>
                  <a:lnTo>
                    <a:pt x="135" y="137"/>
                  </a:lnTo>
                  <a:lnTo>
                    <a:pt x="132" y="139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32" y="147"/>
                  </a:lnTo>
                  <a:lnTo>
                    <a:pt x="132" y="147"/>
                  </a:lnTo>
                  <a:lnTo>
                    <a:pt x="132" y="147"/>
                  </a:lnTo>
                  <a:lnTo>
                    <a:pt x="132" y="149"/>
                  </a:lnTo>
                  <a:lnTo>
                    <a:pt x="130" y="149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2" y="154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8"/>
                  </a:lnTo>
                  <a:lnTo>
                    <a:pt x="135" y="163"/>
                  </a:lnTo>
                  <a:lnTo>
                    <a:pt x="135" y="165"/>
                  </a:lnTo>
                  <a:lnTo>
                    <a:pt x="137" y="168"/>
                  </a:lnTo>
                  <a:lnTo>
                    <a:pt x="137" y="170"/>
                  </a:lnTo>
                  <a:lnTo>
                    <a:pt x="139" y="173"/>
                  </a:lnTo>
                  <a:lnTo>
                    <a:pt x="139" y="173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5" y="177"/>
                  </a:lnTo>
                  <a:lnTo>
                    <a:pt x="132" y="177"/>
                  </a:lnTo>
                  <a:lnTo>
                    <a:pt x="130" y="180"/>
                  </a:lnTo>
                  <a:lnTo>
                    <a:pt x="128" y="182"/>
                  </a:lnTo>
                  <a:lnTo>
                    <a:pt x="125" y="182"/>
                  </a:lnTo>
                  <a:lnTo>
                    <a:pt x="120" y="182"/>
                  </a:lnTo>
                  <a:lnTo>
                    <a:pt x="116" y="175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4" y="170"/>
                  </a:lnTo>
                  <a:lnTo>
                    <a:pt x="92" y="173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3" y="173"/>
                  </a:lnTo>
                  <a:lnTo>
                    <a:pt x="83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68" y="180"/>
                  </a:lnTo>
                  <a:lnTo>
                    <a:pt x="68" y="177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1" y="173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7" y="168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64" y="184"/>
                  </a:lnTo>
                  <a:lnTo>
                    <a:pt x="61" y="187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54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45" y="187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0" y="187"/>
                  </a:lnTo>
                  <a:lnTo>
                    <a:pt x="40" y="189"/>
                  </a:lnTo>
                  <a:lnTo>
                    <a:pt x="38" y="189"/>
                  </a:lnTo>
                  <a:lnTo>
                    <a:pt x="38" y="191"/>
                  </a:lnTo>
                  <a:lnTo>
                    <a:pt x="38" y="194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35" y="201"/>
                  </a:lnTo>
                  <a:lnTo>
                    <a:pt x="33" y="203"/>
                  </a:lnTo>
                  <a:lnTo>
                    <a:pt x="28" y="203"/>
                  </a:lnTo>
                  <a:lnTo>
                    <a:pt x="28" y="206"/>
                  </a:lnTo>
                  <a:lnTo>
                    <a:pt x="24" y="206"/>
                  </a:lnTo>
                  <a:lnTo>
                    <a:pt x="21" y="206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10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12" y="215"/>
                  </a:lnTo>
                  <a:lnTo>
                    <a:pt x="9" y="217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2"/>
                  </a:lnTo>
                  <a:lnTo>
                    <a:pt x="14" y="227"/>
                  </a:lnTo>
                  <a:lnTo>
                    <a:pt x="16" y="229"/>
                  </a:lnTo>
                  <a:lnTo>
                    <a:pt x="14" y="229"/>
                  </a:lnTo>
                  <a:lnTo>
                    <a:pt x="12" y="229"/>
                  </a:lnTo>
                  <a:lnTo>
                    <a:pt x="9" y="229"/>
                  </a:lnTo>
                  <a:lnTo>
                    <a:pt x="9" y="232"/>
                  </a:lnTo>
                  <a:lnTo>
                    <a:pt x="7" y="232"/>
                  </a:lnTo>
                  <a:lnTo>
                    <a:pt x="7" y="229"/>
                  </a:lnTo>
                  <a:lnTo>
                    <a:pt x="5" y="234"/>
                  </a:lnTo>
                  <a:lnTo>
                    <a:pt x="7" y="236"/>
                  </a:lnTo>
                  <a:lnTo>
                    <a:pt x="7" y="236"/>
                  </a:lnTo>
                  <a:lnTo>
                    <a:pt x="5" y="239"/>
                  </a:lnTo>
                  <a:lnTo>
                    <a:pt x="7" y="239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7" y="243"/>
                  </a:lnTo>
                  <a:lnTo>
                    <a:pt x="5" y="243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5" y="250"/>
                  </a:lnTo>
                  <a:lnTo>
                    <a:pt x="2" y="253"/>
                  </a:lnTo>
                  <a:lnTo>
                    <a:pt x="2" y="255"/>
                  </a:lnTo>
                  <a:lnTo>
                    <a:pt x="5" y="255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9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5" y="276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4"/>
                  </a:lnTo>
                  <a:lnTo>
                    <a:pt x="5" y="286"/>
                  </a:lnTo>
                  <a:lnTo>
                    <a:pt x="7" y="286"/>
                  </a:lnTo>
                  <a:lnTo>
                    <a:pt x="7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12" y="288"/>
                  </a:lnTo>
                  <a:lnTo>
                    <a:pt x="12" y="291"/>
                  </a:lnTo>
                  <a:lnTo>
                    <a:pt x="9" y="293"/>
                  </a:lnTo>
                  <a:lnTo>
                    <a:pt x="12" y="295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6" y="298"/>
                  </a:lnTo>
                  <a:lnTo>
                    <a:pt x="16" y="300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4" y="305"/>
                  </a:lnTo>
                  <a:lnTo>
                    <a:pt x="21" y="307"/>
                  </a:lnTo>
                  <a:lnTo>
                    <a:pt x="21" y="307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4" y="314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8" y="319"/>
                  </a:lnTo>
                  <a:lnTo>
                    <a:pt x="31" y="321"/>
                  </a:lnTo>
                  <a:lnTo>
                    <a:pt x="33" y="324"/>
                  </a:lnTo>
                  <a:lnTo>
                    <a:pt x="35" y="321"/>
                  </a:lnTo>
                  <a:lnTo>
                    <a:pt x="35" y="324"/>
                  </a:lnTo>
                  <a:lnTo>
                    <a:pt x="35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40" y="324"/>
                  </a:lnTo>
                  <a:lnTo>
                    <a:pt x="42" y="328"/>
                  </a:lnTo>
                  <a:lnTo>
                    <a:pt x="42" y="331"/>
                  </a:lnTo>
                  <a:lnTo>
                    <a:pt x="42" y="331"/>
                  </a:lnTo>
                  <a:lnTo>
                    <a:pt x="42" y="333"/>
                  </a:lnTo>
                  <a:lnTo>
                    <a:pt x="42" y="333"/>
                  </a:lnTo>
                  <a:lnTo>
                    <a:pt x="42" y="336"/>
                  </a:lnTo>
                  <a:lnTo>
                    <a:pt x="45" y="336"/>
                  </a:lnTo>
                  <a:lnTo>
                    <a:pt x="45" y="333"/>
                  </a:lnTo>
                  <a:lnTo>
                    <a:pt x="47" y="331"/>
                  </a:lnTo>
                  <a:lnTo>
                    <a:pt x="52" y="331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4" y="343"/>
                  </a:lnTo>
                  <a:lnTo>
                    <a:pt x="66" y="343"/>
                  </a:lnTo>
                  <a:lnTo>
                    <a:pt x="66" y="343"/>
                  </a:lnTo>
                  <a:lnTo>
                    <a:pt x="68" y="343"/>
                  </a:lnTo>
                  <a:lnTo>
                    <a:pt x="68" y="343"/>
                  </a:lnTo>
                  <a:lnTo>
                    <a:pt x="71" y="340"/>
                  </a:lnTo>
                  <a:lnTo>
                    <a:pt x="73" y="340"/>
                  </a:lnTo>
                  <a:lnTo>
                    <a:pt x="73" y="340"/>
                  </a:lnTo>
                  <a:lnTo>
                    <a:pt x="73" y="343"/>
                  </a:lnTo>
                  <a:lnTo>
                    <a:pt x="76" y="343"/>
                  </a:lnTo>
                  <a:lnTo>
                    <a:pt x="76" y="343"/>
                  </a:lnTo>
                  <a:lnTo>
                    <a:pt x="78" y="343"/>
                  </a:lnTo>
                  <a:lnTo>
                    <a:pt x="80" y="345"/>
                  </a:lnTo>
                  <a:lnTo>
                    <a:pt x="80" y="345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5" y="345"/>
                  </a:lnTo>
                  <a:lnTo>
                    <a:pt x="83" y="347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2"/>
                  </a:lnTo>
                  <a:lnTo>
                    <a:pt x="80" y="354"/>
                  </a:lnTo>
                  <a:lnTo>
                    <a:pt x="80" y="357"/>
                  </a:lnTo>
                  <a:lnTo>
                    <a:pt x="83" y="357"/>
                  </a:lnTo>
                  <a:lnTo>
                    <a:pt x="83" y="357"/>
                  </a:lnTo>
                  <a:lnTo>
                    <a:pt x="83" y="359"/>
                  </a:lnTo>
                  <a:lnTo>
                    <a:pt x="80" y="359"/>
                  </a:lnTo>
                  <a:lnTo>
                    <a:pt x="78" y="362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78" y="366"/>
                  </a:lnTo>
                  <a:lnTo>
                    <a:pt x="80" y="366"/>
                  </a:lnTo>
                  <a:lnTo>
                    <a:pt x="80" y="369"/>
                  </a:lnTo>
                  <a:lnTo>
                    <a:pt x="80" y="371"/>
                  </a:lnTo>
                  <a:lnTo>
                    <a:pt x="78" y="369"/>
                  </a:lnTo>
                  <a:lnTo>
                    <a:pt x="78" y="369"/>
                  </a:lnTo>
                  <a:lnTo>
                    <a:pt x="78" y="371"/>
                  </a:lnTo>
                  <a:lnTo>
                    <a:pt x="78" y="373"/>
                  </a:lnTo>
                  <a:lnTo>
                    <a:pt x="78" y="373"/>
                  </a:lnTo>
                  <a:lnTo>
                    <a:pt x="76" y="376"/>
                  </a:lnTo>
                  <a:lnTo>
                    <a:pt x="73" y="378"/>
                  </a:lnTo>
                  <a:lnTo>
                    <a:pt x="71" y="380"/>
                  </a:lnTo>
                  <a:lnTo>
                    <a:pt x="68" y="383"/>
                  </a:lnTo>
                  <a:lnTo>
                    <a:pt x="68" y="385"/>
                  </a:lnTo>
                  <a:lnTo>
                    <a:pt x="66" y="385"/>
                  </a:lnTo>
                  <a:lnTo>
                    <a:pt x="66" y="385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66" y="390"/>
                  </a:lnTo>
                  <a:lnTo>
                    <a:pt x="66" y="390"/>
                  </a:lnTo>
                  <a:lnTo>
                    <a:pt x="66" y="392"/>
                  </a:lnTo>
                  <a:lnTo>
                    <a:pt x="66" y="395"/>
                  </a:lnTo>
                  <a:lnTo>
                    <a:pt x="64" y="399"/>
                  </a:lnTo>
                  <a:lnTo>
                    <a:pt x="64" y="402"/>
                  </a:lnTo>
                  <a:lnTo>
                    <a:pt x="61" y="404"/>
                  </a:lnTo>
                  <a:lnTo>
                    <a:pt x="59" y="406"/>
                  </a:lnTo>
                  <a:lnTo>
                    <a:pt x="59" y="409"/>
                  </a:lnTo>
                  <a:lnTo>
                    <a:pt x="57" y="409"/>
                  </a:lnTo>
                  <a:lnTo>
                    <a:pt x="54" y="409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4" y="413"/>
                  </a:lnTo>
                  <a:lnTo>
                    <a:pt x="54" y="413"/>
                  </a:lnTo>
                  <a:lnTo>
                    <a:pt x="54" y="416"/>
                  </a:lnTo>
                  <a:lnTo>
                    <a:pt x="54" y="416"/>
                  </a:lnTo>
                  <a:lnTo>
                    <a:pt x="52" y="416"/>
                  </a:lnTo>
                  <a:lnTo>
                    <a:pt x="50" y="416"/>
                  </a:lnTo>
                  <a:lnTo>
                    <a:pt x="52" y="418"/>
                  </a:lnTo>
                  <a:lnTo>
                    <a:pt x="54" y="421"/>
                  </a:lnTo>
                  <a:lnTo>
                    <a:pt x="54" y="421"/>
                  </a:lnTo>
                  <a:lnTo>
                    <a:pt x="54" y="425"/>
                  </a:lnTo>
                  <a:lnTo>
                    <a:pt x="52" y="425"/>
                  </a:lnTo>
                  <a:lnTo>
                    <a:pt x="52" y="425"/>
                  </a:lnTo>
                  <a:lnTo>
                    <a:pt x="50" y="428"/>
                  </a:lnTo>
                  <a:lnTo>
                    <a:pt x="50" y="430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6" y="428"/>
                  </a:lnTo>
                  <a:lnTo>
                    <a:pt x="76" y="428"/>
                  </a:lnTo>
                  <a:lnTo>
                    <a:pt x="83" y="428"/>
                  </a:lnTo>
                  <a:lnTo>
                    <a:pt x="90" y="428"/>
                  </a:lnTo>
                  <a:lnTo>
                    <a:pt x="97" y="430"/>
                  </a:lnTo>
                  <a:lnTo>
                    <a:pt x="102" y="430"/>
                  </a:lnTo>
                  <a:lnTo>
                    <a:pt x="102" y="430"/>
                  </a:lnTo>
                  <a:lnTo>
                    <a:pt x="102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9" y="428"/>
                  </a:lnTo>
                  <a:lnTo>
                    <a:pt x="109" y="425"/>
                  </a:lnTo>
                  <a:lnTo>
                    <a:pt x="111" y="425"/>
                  </a:lnTo>
                  <a:lnTo>
                    <a:pt x="111" y="423"/>
                  </a:lnTo>
                  <a:lnTo>
                    <a:pt x="111" y="423"/>
                  </a:lnTo>
                  <a:lnTo>
                    <a:pt x="113" y="423"/>
                  </a:lnTo>
                  <a:lnTo>
                    <a:pt x="118" y="423"/>
                  </a:lnTo>
                  <a:lnTo>
                    <a:pt x="120" y="423"/>
                  </a:lnTo>
                  <a:lnTo>
                    <a:pt x="123" y="423"/>
                  </a:lnTo>
                  <a:lnTo>
                    <a:pt x="123" y="423"/>
                  </a:lnTo>
                  <a:lnTo>
                    <a:pt x="130" y="421"/>
                  </a:lnTo>
                  <a:lnTo>
                    <a:pt x="135" y="418"/>
                  </a:lnTo>
                  <a:lnTo>
                    <a:pt x="144" y="413"/>
                  </a:lnTo>
                  <a:lnTo>
                    <a:pt x="156" y="409"/>
                  </a:lnTo>
                  <a:lnTo>
                    <a:pt x="158" y="406"/>
                  </a:lnTo>
                  <a:lnTo>
                    <a:pt x="158" y="406"/>
                  </a:lnTo>
                  <a:lnTo>
                    <a:pt x="161" y="404"/>
                  </a:lnTo>
                  <a:lnTo>
                    <a:pt x="161" y="404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399"/>
                  </a:lnTo>
                  <a:lnTo>
                    <a:pt x="168" y="399"/>
                  </a:lnTo>
                  <a:lnTo>
                    <a:pt x="172" y="399"/>
                  </a:lnTo>
                  <a:lnTo>
                    <a:pt x="172" y="399"/>
                  </a:lnTo>
                  <a:lnTo>
                    <a:pt x="172" y="399"/>
                  </a:lnTo>
                  <a:lnTo>
                    <a:pt x="175" y="399"/>
                  </a:lnTo>
                  <a:lnTo>
                    <a:pt x="175" y="402"/>
                  </a:lnTo>
                  <a:lnTo>
                    <a:pt x="175" y="402"/>
                  </a:lnTo>
                  <a:lnTo>
                    <a:pt x="175" y="402"/>
                  </a:lnTo>
                  <a:lnTo>
                    <a:pt x="177" y="402"/>
                  </a:lnTo>
                  <a:lnTo>
                    <a:pt x="179" y="399"/>
                  </a:lnTo>
                  <a:lnTo>
                    <a:pt x="182" y="399"/>
                  </a:lnTo>
                  <a:lnTo>
                    <a:pt x="184" y="399"/>
                  </a:lnTo>
                  <a:lnTo>
                    <a:pt x="187" y="402"/>
                  </a:lnTo>
                  <a:lnTo>
                    <a:pt x="191" y="404"/>
                  </a:lnTo>
                  <a:lnTo>
                    <a:pt x="191" y="406"/>
                  </a:lnTo>
                  <a:lnTo>
                    <a:pt x="194" y="406"/>
                  </a:lnTo>
                  <a:lnTo>
                    <a:pt x="203" y="409"/>
                  </a:lnTo>
                  <a:lnTo>
                    <a:pt x="208" y="406"/>
                  </a:lnTo>
                  <a:lnTo>
                    <a:pt x="208" y="409"/>
                  </a:lnTo>
                  <a:lnTo>
                    <a:pt x="210" y="409"/>
                  </a:lnTo>
                  <a:lnTo>
                    <a:pt x="213" y="411"/>
                  </a:lnTo>
                  <a:lnTo>
                    <a:pt x="217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18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7" y="418"/>
                  </a:lnTo>
                  <a:lnTo>
                    <a:pt x="229" y="418"/>
                  </a:lnTo>
                  <a:lnTo>
                    <a:pt x="231" y="418"/>
                  </a:lnTo>
                  <a:lnTo>
                    <a:pt x="234" y="416"/>
                  </a:lnTo>
                  <a:lnTo>
                    <a:pt x="234" y="413"/>
                  </a:lnTo>
                  <a:lnTo>
                    <a:pt x="236" y="413"/>
                  </a:lnTo>
                  <a:lnTo>
                    <a:pt x="236" y="416"/>
                  </a:lnTo>
                  <a:lnTo>
                    <a:pt x="236" y="418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41" y="430"/>
                  </a:lnTo>
                  <a:lnTo>
                    <a:pt x="239" y="430"/>
                  </a:lnTo>
                  <a:lnTo>
                    <a:pt x="239" y="432"/>
                  </a:lnTo>
                  <a:lnTo>
                    <a:pt x="236" y="437"/>
                  </a:lnTo>
                  <a:lnTo>
                    <a:pt x="239" y="437"/>
                  </a:lnTo>
                  <a:lnTo>
                    <a:pt x="241" y="437"/>
                  </a:lnTo>
                  <a:lnTo>
                    <a:pt x="243" y="437"/>
                  </a:lnTo>
                  <a:lnTo>
                    <a:pt x="243" y="439"/>
                  </a:lnTo>
                  <a:lnTo>
                    <a:pt x="243" y="442"/>
                  </a:lnTo>
                  <a:lnTo>
                    <a:pt x="243" y="444"/>
                  </a:lnTo>
                  <a:lnTo>
                    <a:pt x="243" y="444"/>
                  </a:lnTo>
                  <a:lnTo>
                    <a:pt x="241" y="447"/>
                  </a:lnTo>
                  <a:lnTo>
                    <a:pt x="241" y="447"/>
                  </a:lnTo>
                  <a:lnTo>
                    <a:pt x="239" y="447"/>
                  </a:lnTo>
                  <a:lnTo>
                    <a:pt x="239" y="447"/>
                  </a:lnTo>
                  <a:lnTo>
                    <a:pt x="236" y="449"/>
                  </a:lnTo>
                  <a:lnTo>
                    <a:pt x="236" y="451"/>
                  </a:lnTo>
                  <a:lnTo>
                    <a:pt x="234" y="454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9" y="456"/>
                  </a:lnTo>
                  <a:lnTo>
                    <a:pt x="231" y="458"/>
                  </a:lnTo>
                  <a:lnTo>
                    <a:pt x="231" y="461"/>
                  </a:lnTo>
                  <a:lnTo>
                    <a:pt x="231" y="461"/>
                  </a:lnTo>
                  <a:lnTo>
                    <a:pt x="234" y="463"/>
                  </a:lnTo>
                  <a:lnTo>
                    <a:pt x="236" y="465"/>
                  </a:lnTo>
                  <a:lnTo>
                    <a:pt x="241" y="470"/>
                  </a:lnTo>
                  <a:lnTo>
                    <a:pt x="241" y="473"/>
                  </a:lnTo>
                  <a:lnTo>
                    <a:pt x="239" y="473"/>
                  </a:lnTo>
                  <a:lnTo>
                    <a:pt x="239" y="475"/>
                  </a:lnTo>
                  <a:lnTo>
                    <a:pt x="243" y="475"/>
                  </a:lnTo>
                  <a:lnTo>
                    <a:pt x="250" y="475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7"/>
                  </a:lnTo>
                  <a:lnTo>
                    <a:pt x="255" y="477"/>
                  </a:lnTo>
                  <a:lnTo>
                    <a:pt x="257" y="477"/>
                  </a:lnTo>
                  <a:lnTo>
                    <a:pt x="260" y="477"/>
                  </a:lnTo>
                  <a:lnTo>
                    <a:pt x="260" y="480"/>
                  </a:lnTo>
                  <a:lnTo>
                    <a:pt x="260" y="480"/>
                  </a:lnTo>
                  <a:lnTo>
                    <a:pt x="260" y="482"/>
                  </a:lnTo>
                  <a:lnTo>
                    <a:pt x="257" y="484"/>
                  </a:lnTo>
                  <a:lnTo>
                    <a:pt x="257" y="484"/>
                  </a:lnTo>
                  <a:lnTo>
                    <a:pt x="257" y="487"/>
                  </a:lnTo>
                  <a:lnTo>
                    <a:pt x="260" y="487"/>
                  </a:lnTo>
                  <a:lnTo>
                    <a:pt x="260" y="487"/>
                  </a:lnTo>
                  <a:lnTo>
                    <a:pt x="260" y="489"/>
                  </a:lnTo>
                  <a:lnTo>
                    <a:pt x="257" y="491"/>
                  </a:lnTo>
                  <a:lnTo>
                    <a:pt x="257" y="491"/>
                  </a:lnTo>
                  <a:lnTo>
                    <a:pt x="255" y="494"/>
                  </a:lnTo>
                  <a:lnTo>
                    <a:pt x="253" y="496"/>
                  </a:lnTo>
                  <a:lnTo>
                    <a:pt x="253" y="501"/>
                  </a:lnTo>
                  <a:lnTo>
                    <a:pt x="253" y="501"/>
                  </a:lnTo>
                  <a:lnTo>
                    <a:pt x="250" y="503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50" y="506"/>
                  </a:lnTo>
                  <a:lnTo>
                    <a:pt x="250" y="506"/>
                  </a:lnTo>
                  <a:lnTo>
                    <a:pt x="248" y="508"/>
                  </a:lnTo>
                  <a:lnTo>
                    <a:pt x="248" y="510"/>
                  </a:lnTo>
                  <a:lnTo>
                    <a:pt x="246" y="513"/>
                  </a:lnTo>
                  <a:lnTo>
                    <a:pt x="246" y="515"/>
                  </a:lnTo>
                  <a:lnTo>
                    <a:pt x="243" y="515"/>
                  </a:lnTo>
                  <a:lnTo>
                    <a:pt x="241" y="515"/>
                  </a:lnTo>
                  <a:lnTo>
                    <a:pt x="241" y="515"/>
                  </a:lnTo>
                  <a:lnTo>
                    <a:pt x="241" y="515"/>
                  </a:lnTo>
                  <a:lnTo>
                    <a:pt x="239" y="517"/>
                  </a:lnTo>
                  <a:lnTo>
                    <a:pt x="239" y="517"/>
                  </a:lnTo>
                  <a:lnTo>
                    <a:pt x="239" y="520"/>
                  </a:lnTo>
                  <a:lnTo>
                    <a:pt x="239" y="520"/>
                  </a:lnTo>
                  <a:lnTo>
                    <a:pt x="239" y="522"/>
                  </a:lnTo>
                  <a:lnTo>
                    <a:pt x="239" y="522"/>
                  </a:lnTo>
                  <a:lnTo>
                    <a:pt x="239" y="524"/>
                  </a:lnTo>
                  <a:lnTo>
                    <a:pt x="241" y="524"/>
                  </a:lnTo>
                  <a:lnTo>
                    <a:pt x="241" y="529"/>
                  </a:lnTo>
                  <a:lnTo>
                    <a:pt x="241" y="529"/>
                  </a:lnTo>
                  <a:lnTo>
                    <a:pt x="246" y="534"/>
                  </a:lnTo>
                  <a:lnTo>
                    <a:pt x="248" y="534"/>
                  </a:lnTo>
                  <a:lnTo>
                    <a:pt x="250" y="539"/>
                  </a:lnTo>
                  <a:lnTo>
                    <a:pt x="250" y="541"/>
                  </a:lnTo>
                  <a:lnTo>
                    <a:pt x="253" y="541"/>
                  </a:lnTo>
                  <a:lnTo>
                    <a:pt x="255" y="539"/>
                  </a:lnTo>
                  <a:lnTo>
                    <a:pt x="255" y="539"/>
                  </a:lnTo>
                  <a:lnTo>
                    <a:pt x="257" y="539"/>
                  </a:lnTo>
                  <a:lnTo>
                    <a:pt x="269" y="536"/>
                  </a:lnTo>
                  <a:lnTo>
                    <a:pt x="269" y="536"/>
                  </a:lnTo>
                  <a:lnTo>
                    <a:pt x="272" y="536"/>
                  </a:lnTo>
                  <a:lnTo>
                    <a:pt x="272" y="536"/>
                  </a:lnTo>
                  <a:lnTo>
                    <a:pt x="272" y="539"/>
                  </a:lnTo>
                  <a:lnTo>
                    <a:pt x="272" y="539"/>
                  </a:lnTo>
                  <a:lnTo>
                    <a:pt x="269" y="541"/>
                  </a:lnTo>
                  <a:lnTo>
                    <a:pt x="269" y="541"/>
                  </a:lnTo>
                  <a:lnTo>
                    <a:pt x="272" y="541"/>
                  </a:lnTo>
                  <a:lnTo>
                    <a:pt x="274" y="541"/>
                  </a:lnTo>
                  <a:lnTo>
                    <a:pt x="279" y="541"/>
                  </a:lnTo>
                  <a:lnTo>
                    <a:pt x="279" y="541"/>
                  </a:lnTo>
                  <a:lnTo>
                    <a:pt x="281" y="541"/>
                  </a:lnTo>
                  <a:lnTo>
                    <a:pt x="279" y="543"/>
                  </a:lnTo>
                  <a:lnTo>
                    <a:pt x="283" y="543"/>
                  </a:lnTo>
                  <a:lnTo>
                    <a:pt x="283" y="546"/>
                  </a:lnTo>
                  <a:lnTo>
                    <a:pt x="283" y="546"/>
                  </a:lnTo>
                  <a:lnTo>
                    <a:pt x="281" y="548"/>
                  </a:lnTo>
                  <a:lnTo>
                    <a:pt x="281" y="548"/>
                  </a:lnTo>
                  <a:lnTo>
                    <a:pt x="281" y="550"/>
                  </a:lnTo>
                  <a:lnTo>
                    <a:pt x="283" y="550"/>
                  </a:lnTo>
                  <a:lnTo>
                    <a:pt x="283" y="553"/>
                  </a:lnTo>
                  <a:lnTo>
                    <a:pt x="286" y="555"/>
                  </a:lnTo>
                  <a:lnTo>
                    <a:pt x="288" y="560"/>
                  </a:lnTo>
                  <a:lnTo>
                    <a:pt x="288" y="560"/>
                  </a:lnTo>
                  <a:lnTo>
                    <a:pt x="291" y="562"/>
                  </a:lnTo>
                  <a:lnTo>
                    <a:pt x="291" y="562"/>
                  </a:lnTo>
                  <a:lnTo>
                    <a:pt x="293" y="565"/>
                  </a:lnTo>
                  <a:lnTo>
                    <a:pt x="295" y="567"/>
                  </a:lnTo>
                  <a:lnTo>
                    <a:pt x="298" y="567"/>
                  </a:lnTo>
                  <a:lnTo>
                    <a:pt x="300" y="567"/>
                  </a:lnTo>
                  <a:lnTo>
                    <a:pt x="302" y="565"/>
                  </a:lnTo>
                  <a:lnTo>
                    <a:pt x="309" y="569"/>
                  </a:lnTo>
                  <a:lnTo>
                    <a:pt x="309" y="569"/>
                  </a:lnTo>
                  <a:lnTo>
                    <a:pt x="309" y="574"/>
                  </a:lnTo>
                  <a:lnTo>
                    <a:pt x="312" y="574"/>
                  </a:lnTo>
                  <a:lnTo>
                    <a:pt x="314" y="574"/>
                  </a:lnTo>
                  <a:lnTo>
                    <a:pt x="314" y="576"/>
                  </a:lnTo>
                  <a:lnTo>
                    <a:pt x="317" y="576"/>
                  </a:lnTo>
                  <a:lnTo>
                    <a:pt x="319" y="576"/>
                  </a:lnTo>
                  <a:lnTo>
                    <a:pt x="321" y="576"/>
                  </a:lnTo>
                  <a:lnTo>
                    <a:pt x="324" y="576"/>
                  </a:lnTo>
                  <a:lnTo>
                    <a:pt x="324" y="574"/>
                  </a:lnTo>
                  <a:lnTo>
                    <a:pt x="326" y="574"/>
                  </a:lnTo>
                  <a:lnTo>
                    <a:pt x="328" y="574"/>
                  </a:lnTo>
                  <a:lnTo>
                    <a:pt x="328" y="574"/>
                  </a:lnTo>
                  <a:lnTo>
                    <a:pt x="331" y="574"/>
                  </a:lnTo>
                  <a:lnTo>
                    <a:pt x="331" y="576"/>
                  </a:lnTo>
                  <a:lnTo>
                    <a:pt x="335" y="576"/>
                  </a:lnTo>
                  <a:lnTo>
                    <a:pt x="335" y="576"/>
                  </a:lnTo>
                  <a:lnTo>
                    <a:pt x="338" y="576"/>
                  </a:lnTo>
                  <a:lnTo>
                    <a:pt x="338" y="576"/>
                  </a:lnTo>
                  <a:lnTo>
                    <a:pt x="340" y="574"/>
                  </a:lnTo>
                  <a:lnTo>
                    <a:pt x="342" y="572"/>
                  </a:lnTo>
                  <a:lnTo>
                    <a:pt x="342" y="572"/>
                  </a:lnTo>
                  <a:lnTo>
                    <a:pt x="345" y="572"/>
                  </a:lnTo>
                  <a:lnTo>
                    <a:pt x="350" y="576"/>
                  </a:lnTo>
                  <a:lnTo>
                    <a:pt x="350" y="576"/>
                  </a:lnTo>
                  <a:lnTo>
                    <a:pt x="354" y="579"/>
                  </a:lnTo>
                  <a:lnTo>
                    <a:pt x="354" y="579"/>
                  </a:lnTo>
                  <a:lnTo>
                    <a:pt x="357" y="581"/>
                  </a:lnTo>
                  <a:lnTo>
                    <a:pt x="359" y="579"/>
                  </a:lnTo>
                  <a:lnTo>
                    <a:pt x="361" y="576"/>
                  </a:lnTo>
                  <a:lnTo>
                    <a:pt x="364" y="576"/>
                  </a:lnTo>
                  <a:lnTo>
                    <a:pt x="366" y="576"/>
                  </a:lnTo>
                  <a:lnTo>
                    <a:pt x="368" y="576"/>
                  </a:lnTo>
                  <a:lnTo>
                    <a:pt x="371" y="574"/>
                  </a:lnTo>
                  <a:lnTo>
                    <a:pt x="371" y="574"/>
                  </a:lnTo>
                  <a:lnTo>
                    <a:pt x="373" y="574"/>
                  </a:lnTo>
                  <a:lnTo>
                    <a:pt x="373" y="576"/>
                  </a:lnTo>
                  <a:lnTo>
                    <a:pt x="376" y="576"/>
                  </a:lnTo>
                  <a:lnTo>
                    <a:pt x="376" y="576"/>
                  </a:lnTo>
                  <a:lnTo>
                    <a:pt x="376" y="579"/>
                  </a:lnTo>
                  <a:lnTo>
                    <a:pt x="378" y="581"/>
                  </a:lnTo>
                  <a:lnTo>
                    <a:pt x="380" y="584"/>
                  </a:lnTo>
                  <a:lnTo>
                    <a:pt x="383" y="581"/>
                  </a:lnTo>
                  <a:lnTo>
                    <a:pt x="383" y="581"/>
                  </a:lnTo>
                  <a:lnTo>
                    <a:pt x="387" y="584"/>
                  </a:lnTo>
                  <a:lnTo>
                    <a:pt x="387" y="584"/>
                  </a:lnTo>
                  <a:lnTo>
                    <a:pt x="392" y="586"/>
                  </a:lnTo>
                  <a:lnTo>
                    <a:pt x="394" y="586"/>
                  </a:lnTo>
                  <a:lnTo>
                    <a:pt x="397" y="588"/>
                  </a:lnTo>
                  <a:lnTo>
                    <a:pt x="399" y="591"/>
                  </a:lnTo>
                  <a:lnTo>
                    <a:pt x="406" y="595"/>
                  </a:lnTo>
                  <a:lnTo>
                    <a:pt x="409" y="595"/>
                  </a:lnTo>
                  <a:lnTo>
                    <a:pt x="413" y="598"/>
                  </a:lnTo>
                  <a:lnTo>
                    <a:pt x="416" y="598"/>
                  </a:lnTo>
                  <a:lnTo>
                    <a:pt x="416" y="598"/>
                  </a:lnTo>
                  <a:lnTo>
                    <a:pt x="418" y="598"/>
                  </a:lnTo>
                  <a:lnTo>
                    <a:pt x="420" y="598"/>
                  </a:lnTo>
                  <a:lnTo>
                    <a:pt x="423" y="598"/>
                  </a:lnTo>
                  <a:lnTo>
                    <a:pt x="423" y="598"/>
                  </a:lnTo>
                  <a:lnTo>
                    <a:pt x="423" y="600"/>
                  </a:lnTo>
                  <a:lnTo>
                    <a:pt x="425" y="600"/>
                  </a:lnTo>
                  <a:lnTo>
                    <a:pt x="425" y="600"/>
                  </a:lnTo>
                  <a:lnTo>
                    <a:pt x="430" y="598"/>
                  </a:lnTo>
                  <a:lnTo>
                    <a:pt x="430" y="598"/>
                  </a:lnTo>
                  <a:lnTo>
                    <a:pt x="432" y="600"/>
                  </a:lnTo>
                  <a:lnTo>
                    <a:pt x="432" y="600"/>
                  </a:lnTo>
                  <a:lnTo>
                    <a:pt x="432" y="600"/>
                  </a:lnTo>
                  <a:lnTo>
                    <a:pt x="430" y="602"/>
                  </a:lnTo>
                  <a:lnTo>
                    <a:pt x="432" y="602"/>
                  </a:lnTo>
                  <a:lnTo>
                    <a:pt x="435" y="600"/>
                  </a:lnTo>
                  <a:lnTo>
                    <a:pt x="439" y="598"/>
                  </a:lnTo>
                  <a:lnTo>
                    <a:pt x="442" y="593"/>
                  </a:lnTo>
                  <a:lnTo>
                    <a:pt x="444" y="588"/>
                  </a:lnTo>
                  <a:lnTo>
                    <a:pt x="446" y="581"/>
                  </a:lnTo>
                  <a:lnTo>
                    <a:pt x="446" y="581"/>
                  </a:lnTo>
                  <a:lnTo>
                    <a:pt x="446" y="579"/>
                  </a:lnTo>
                  <a:lnTo>
                    <a:pt x="449" y="574"/>
                  </a:lnTo>
                  <a:lnTo>
                    <a:pt x="449" y="572"/>
                  </a:lnTo>
                  <a:lnTo>
                    <a:pt x="451" y="567"/>
                  </a:lnTo>
                  <a:lnTo>
                    <a:pt x="456" y="565"/>
                  </a:lnTo>
                  <a:lnTo>
                    <a:pt x="456" y="562"/>
                  </a:lnTo>
                  <a:lnTo>
                    <a:pt x="458" y="555"/>
                  </a:lnTo>
                  <a:lnTo>
                    <a:pt x="458" y="555"/>
                  </a:lnTo>
                  <a:lnTo>
                    <a:pt x="458" y="553"/>
                  </a:lnTo>
                  <a:lnTo>
                    <a:pt x="458" y="550"/>
                  </a:lnTo>
                  <a:lnTo>
                    <a:pt x="458" y="548"/>
                  </a:lnTo>
                  <a:lnTo>
                    <a:pt x="458" y="543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61" y="536"/>
                  </a:lnTo>
                  <a:lnTo>
                    <a:pt x="461" y="536"/>
                  </a:lnTo>
                  <a:lnTo>
                    <a:pt x="461" y="534"/>
                  </a:lnTo>
                  <a:lnTo>
                    <a:pt x="461" y="534"/>
                  </a:lnTo>
                  <a:lnTo>
                    <a:pt x="461" y="534"/>
                  </a:lnTo>
                  <a:lnTo>
                    <a:pt x="461" y="532"/>
                  </a:lnTo>
                  <a:lnTo>
                    <a:pt x="463" y="524"/>
                  </a:lnTo>
                  <a:lnTo>
                    <a:pt x="463" y="522"/>
                  </a:lnTo>
                  <a:lnTo>
                    <a:pt x="465" y="520"/>
                  </a:lnTo>
                  <a:lnTo>
                    <a:pt x="465" y="517"/>
                  </a:lnTo>
                  <a:lnTo>
                    <a:pt x="470" y="515"/>
                  </a:lnTo>
                  <a:lnTo>
                    <a:pt x="472" y="513"/>
                  </a:lnTo>
                  <a:lnTo>
                    <a:pt x="475" y="510"/>
                  </a:lnTo>
                  <a:lnTo>
                    <a:pt x="475" y="508"/>
                  </a:lnTo>
                  <a:lnTo>
                    <a:pt x="480" y="506"/>
                  </a:lnTo>
                  <a:lnTo>
                    <a:pt x="482" y="506"/>
                  </a:lnTo>
                  <a:lnTo>
                    <a:pt x="482" y="506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84" y="501"/>
                  </a:lnTo>
                  <a:lnTo>
                    <a:pt x="484" y="501"/>
                  </a:lnTo>
                  <a:lnTo>
                    <a:pt x="482" y="499"/>
                  </a:lnTo>
                  <a:lnTo>
                    <a:pt x="482" y="496"/>
                  </a:lnTo>
                  <a:lnTo>
                    <a:pt x="480" y="496"/>
                  </a:lnTo>
                  <a:lnTo>
                    <a:pt x="477" y="496"/>
                  </a:lnTo>
                  <a:lnTo>
                    <a:pt x="477" y="496"/>
                  </a:lnTo>
                  <a:lnTo>
                    <a:pt x="477" y="494"/>
                  </a:lnTo>
                  <a:lnTo>
                    <a:pt x="477" y="494"/>
                  </a:lnTo>
                  <a:lnTo>
                    <a:pt x="477" y="491"/>
                  </a:lnTo>
                  <a:lnTo>
                    <a:pt x="482" y="487"/>
                  </a:lnTo>
                  <a:lnTo>
                    <a:pt x="482" y="484"/>
                  </a:lnTo>
                  <a:lnTo>
                    <a:pt x="484" y="482"/>
                  </a:lnTo>
                  <a:lnTo>
                    <a:pt x="484" y="477"/>
                  </a:lnTo>
                  <a:lnTo>
                    <a:pt x="484" y="475"/>
                  </a:lnTo>
                  <a:lnTo>
                    <a:pt x="484" y="470"/>
                  </a:lnTo>
                  <a:lnTo>
                    <a:pt x="484" y="468"/>
                  </a:lnTo>
                  <a:lnTo>
                    <a:pt x="484" y="465"/>
                  </a:lnTo>
                  <a:lnTo>
                    <a:pt x="487" y="461"/>
                  </a:lnTo>
                  <a:lnTo>
                    <a:pt x="487" y="458"/>
                  </a:lnTo>
                  <a:lnTo>
                    <a:pt x="484" y="456"/>
                  </a:lnTo>
                  <a:lnTo>
                    <a:pt x="484" y="456"/>
                  </a:lnTo>
                  <a:lnTo>
                    <a:pt x="482" y="456"/>
                  </a:lnTo>
                  <a:lnTo>
                    <a:pt x="482" y="456"/>
                  </a:lnTo>
                  <a:lnTo>
                    <a:pt x="477" y="456"/>
                  </a:lnTo>
                  <a:lnTo>
                    <a:pt x="477" y="456"/>
                  </a:lnTo>
                  <a:lnTo>
                    <a:pt x="475" y="456"/>
                  </a:lnTo>
                  <a:lnTo>
                    <a:pt x="475" y="454"/>
                  </a:lnTo>
                  <a:lnTo>
                    <a:pt x="475" y="454"/>
                  </a:lnTo>
                  <a:lnTo>
                    <a:pt x="475" y="454"/>
                  </a:lnTo>
                  <a:lnTo>
                    <a:pt x="475" y="451"/>
                  </a:lnTo>
                  <a:lnTo>
                    <a:pt x="477" y="451"/>
                  </a:lnTo>
                  <a:lnTo>
                    <a:pt x="477" y="449"/>
                  </a:lnTo>
                  <a:lnTo>
                    <a:pt x="477" y="449"/>
                  </a:lnTo>
                  <a:lnTo>
                    <a:pt x="477" y="449"/>
                  </a:lnTo>
                  <a:lnTo>
                    <a:pt x="477" y="447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2"/>
                  </a:lnTo>
                  <a:lnTo>
                    <a:pt x="475" y="439"/>
                  </a:lnTo>
                  <a:lnTo>
                    <a:pt x="472" y="437"/>
                  </a:lnTo>
                  <a:lnTo>
                    <a:pt x="472" y="432"/>
                  </a:lnTo>
                  <a:lnTo>
                    <a:pt x="470" y="428"/>
                  </a:lnTo>
                  <a:lnTo>
                    <a:pt x="470" y="428"/>
                  </a:lnTo>
                  <a:lnTo>
                    <a:pt x="468" y="425"/>
                  </a:lnTo>
                  <a:lnTo>
                    <a:pt x="468" y="423"/>
                  </a:lnTo>
                  <a:lnTo>
                    <a:pt x="468" y="423"/>
                  </a:lnTo>
                  <a:lnTo>
                    <a:pt x="468" y="421"/>
                  </a:lnTo>
                  <a:lnTo>
                    <a:pt x="470" y="418"/>
                  </a:lnTo>
                  <a:lnTo>
                    <a:pt x="470" y="416"/>
                  </a:lnTo>
                  <a:lnTo>
                    <a:pt x="470" y="416"/>
                  </a:lnTo>
                  <a:lnTo>
                    <a:pt x="470" y="413"/>
                  </a:lnTo>
                  <a:lnTo>
                    <a:pt x="470" y="413"/>
                  </a:lnTo>
                  <a:lnTo>
                    <a:pt x="470" y="413"/>
                  </a:lnTo>
                  <a:lnTo>
                    <a:pt x="468" y="413"/>
                  </a:lnTo>
                  <a:lnTo>
                    <a:pt x="468" y="4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F8C36ED-FAC5-0CE9-8CD5-5436AA41D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-3405188" y="2765425"/>
              <a:ext cx="1166813" cy="1068387"/>
            </a:xfrm>
            <a:custGeom>
              <a:avLst/>
              <a:gdLst>
                <a:gd name="T0" fmla="*/ 482 w 735"/>
                <a:gd name="T1" fmla="*/ 514 h 673"/>
                <a:gd name="T2" fmla="*/ 522 w 735"/>
                <a:gd name="T3" fmla="*/ 496 h 673"/>
                <a:gd name="T4" fmla="*/ 548 w 735"/>
                <a:gd name="T5" fmla="*/ 458 h 673"/>
                <a:gd name="T6" fmla="*/ 581 w 735"/>
                <a:gd name="T7" fmla="*/ 432 h 673"/>
                <a:gd name="T8" fmla="*/ 576 w 735"/>
                <a:gd name="T9" fmla="*/ 387 h 673"/>
                <a:gd name="T10" fmla="*/ 569 w 735"/>
                <a:gd name="T11" fmla="*/ 361 h 673"/>
                <a:gd name="T12" fmla="*/ 621 w 735"/>
                <a:gd name="T13" fmla="*/ 347 h 673"/>
                <a:gd name="T14" fmla="*/ 633 w 735"/>
                <a:gd name="T15" fmla="*/ 314 h 673"/>
                <a:gd name="T16" fmla="*/ 676 w 735"/>
                <a:gd name="T17" fmla="*/ 328 h 673"/>
                <a:gd name="T18" fmla="*/ 709 w 735"/>
                <a:gd name="T19" fmla="*/ 297 h 673"/>
                <a:gd name="T20" fmla="*/ 723 w 735"/>
                <a:gd name="T21" fmla="*/ 271 h 673"/>
                <a:gd name="T22" fmla="*/ 732 w 735"/>
                <a:gd name="T23" fmla="*/ 210 h 673"/>
                <a:gd name="T24" fmla="*/ 695 w 735"/>
                <a:gd name="T25" fmla="*/ 181 h 673"/>
                <a:gd name="T26" fmla="*/ 678 w 735"/>
                <a:gd name="T27" fmla="*/ 151 h 673"/>
                <a:gd name="T28" fmla="*/ 640 w 735"/>
                <a:gd name="T29" fmla="*/ 111 h 673"/>
                <a:gd name="T30" fmla="*/ 635 w 735"/>
                <a:gd name="T31" fmla="*/ 77 h 673"/>
                <a:gd name="T32" fmla="*/ 666 w 735"/>
                <a:gd name="T33" fmla="*/ 21 h 673"/>
                <a:gd name="T34" fmla="*/ 612 w 735"/>
                <a:gd name="T35" fmla="*/ 42 h 673"/>
                <a:gd name="T36" fmla="*/ 567 w 735"/>
                <a:gd name="T37" fmla="*/ 0 h 673"/>
                <a:gd name="T38" fmla="*/ 501 w 735"/>
                <a:gd name="T39" fmla="*/ 30 h 673"/>
                <a:gd name="T40" fmla="*/ 534 w 735"/>
                <a:gd name="T41" fmla="*/ 108 h 673"/>
                <a:gd name="T42" fmla="*/ 482 w 735"/>
                <a:gd name="T43" fmla="*/ 127 h 673"/>
                <a:gd name="T44" fmla="*/ 416 w 735"/>
                <a:gd name="T45" fmla="*/ 129 h 673"/>
                <a:gd name="T46" fmla="*/ 420 w 735"/>
                <a:gd name="T47" fmla="*/ 89 h 673"/>
                <a:gd name="T48" fmla="*/ 390 w 735"/>
                <a:gd name="T49" fmla="*/ 42 h 673"/>
                <a:gd name="T50" fmla="*/ 350 w 735"/>
                <a:gd name="T51" fmla="*/ 42 h 673"/>
                <a:gd name="T52" fmla="*/ 291 w 735"/>
                <a:gd name="T53" fmla="*/ 77 h 673"/>
                <a:gd name="T54" fmla="*/ 224 w 735"/>
                <a:gd name="T55" fmla="*/ 101 h 673"/>
                <a:gd name="T56" fmla="*/ 170 w 735"/>
                <a:gd name="T57" fmla="*/ 137 h 673"/>
                <a:gd name="T58" fmla="*/ 189 w 735"/>
                <a:gd name="T59" fmla="*/ 179 h 673"/>
                <a:gd name="T60" fmla="*/ 130 w 735"/>
                <a:gd name="T61" fmla="*/ 203 h 673"/>
                <a:gd name="T62" fmla="*/ 111 w 735"/>
                <a:gd name="T63" fmla="*/ 212 h 673"/>
                <a:gd name="T64" fmla="*/ 68 w 735"/>
                <a:gd name="T65" fmla="*/ 196 h 673"/>
                <a:gd name="T66" fmla="*/ 50 w 735"/>
                <a:gd name="T67" fmla="*/ 205 h 673"/>
                <a:gd name="T68" fmla="*/ 24 w 735"/>
                <a:gd name="T69" fmla="*/ 224 h 673"/>
                <a:gd name="T70" fmla="*/ 38 w 735"/>
                <a:gd name="T71" fmla="*/ 262 h 673"/>
                <a:gd name="T72" fmla="*/ 73 w 735"/>
                <a:gd name="T73" fmla="*/ 321 h 673"/>
                <a:gd name="T74" fmla="*/ 50 w 735"/>
                <a:gd name="T75" fmla="*/ 387 h 673"/>
                <a:gd name="T76" fmla="*/ 61 w 735"/>
                <a:gd name="T77" fmla="*/ 420 h 673"/>
                <a:gd name="T78" fmla="*/ 21 w 735"/>
                <a:gd name="T79" fmla="*/ 451 h 673"/>
                <a:gd name="T80" fmla="*/ 19 w 735"/>
                <a:gd name="T81" fmla="*/ 470 h 673"/>
                <a:gd name="T82" fmla="*/ 45 w 735"/>
                <a:gd name="T83" fmla="*/ 493 h 673"/>
                <a:gd name="T84" fmla="*/ 31 w 735"/>
                <a:gd name="T85" fmla="*/ 526 h 673"/>
                <a:gd name="T86" fmla="*/ 47 w 735"/>
                <a:gd name="T87" fmla="*/ 550 h 673"/>
                <a:gd name="T88" fmla="*/ 78 w 735"/>
                <a:gd name="T89" fmla="*/ 581 h 673"/>
                <a:gd name="T90" fmla="*/ 71 w 735"/>
                <a:gd name="T91" fmla="*/ 614 h 673"/>
                <a:gd name="T92" fmla="*/ 99 w 735"/>
                <a:gd name="T93" fmla="*/ 630 h 673"/>
                <a:gd name="T94" fmla="*/ 109 w 735"/>
                <a:gd name="T95" fmla="*/ 659 h 673"/>
                <a:gd name="T96" fmla="*/ 132 w 735"/>
                <a:gd name="T97" fmla="*/ 661 h 673"/>
                <a:gd name="T98" fmla="*/ 158 w 735"/>
                <a:gd name="T99" fmla="*/ 666 h 673"/>
                <a:gd name="T100" fmla="*/ 187 w 735"/>
                <a:gd name="T101" fmla="*/ 649 h 673"/>
                <a:gd name="T102" fmla="*/ 198 w 735"/>
                <a:gd name="T103" fmla="*/ 628 h 673"/>
                <a:gd name="T104" fmla="*/ 220 w 735"/>
                <a:gd name="T105" fmla="*/ 602 h 673"/>
                <a:gd name="T106" fmla="*/ 262 w 735"/>
                <a:gd name="T107" fmla="*/ 590 h 673"/>
                <a:gd name="T108" fmla="*/ 309 w 735"/>
                <a:gd name="T109" fmla="*/ 576 h 673"/>
                <a:gd name="T110" fmla="*/ 338 w 735"/>
                <a:gd name="T111" fmla="*/ 552 h 673"/>
                <a:gd name="T112" fmla="*/ 371 w 735"/>
                <a:gd name="T113" fmla="*/ 536 h 673"/>
                <a:gd name="T114" fmla="*/ 387 w 735"/>
                <a:gd name="T115" fmla="*/ 517 h 673"/>
                <a:gd name="T116" fmla="*/ 406 w 735"/>
                <a:gd name="T117" fmla="*/ 488 h 673"/>
                <a:gd name="T118" fmla="*/ 432 w 735"/>
                <a:gd name="T119" fmla="*/ 524 h 673"/>
                <a:gd name="T120" fmla="*/ 458 w 735"/>
                <a:gd name="T121" fmla="*/ 5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5" h="673">
                  <a:moveTo>
                    <a:pt x="465" y="559"/>
                  </a:moveTo>
                  <a:lnTo>
                    <a:pt x="465" y="557"/>
                  </a:lnTo>
                  <a:lnTo>
                    <a:pt x="468" y="557"/>
                  </a:lnTo>
                  <a:lnTo>
                    <a:pt x="470" y="557"/>
                  </a:lnTo>
                  <a:lnTo>
                    <a:pt x="470" y="557"/>
                  </a:lnTo>
                  <a:lnTo>
                    <a:pt x="472" y="545"/>
                  </a:lnTo>
                  <a:lnTo>
                    <a:pt x="472" y="543"/>
                  </a:lnTo>
                  <a:lnTo>
                    <a:pt x="470" y="543"/>
                  </a:lnTo>
                  <a:lnTo>
                    <a:pt x="465" y="538"/>
                  </a:lnTo>
                  <a:lnTo>
                    <a:pt x="465" y="538"/>
                  </a:lnTo>
                  <a:lnTo>
                    <a:pt x="465" y="536"/>
                  </a:lnTo>
                  <a:lnTo>
                    <a:pt x="465" y="536"/>
                  </a:lnTo>
                  <a:lnTo>
                    <a:pt x="463" y="536"/>
                  </a:lnTo>
                  <a:lnTo>
                    <a:pt x="463" y="533"/>
                  </a:lnTo>
                  <a:lnTo>
                    <a:pt x="463" y="533"/>
                  </a:lnTo>
                  <a:lnTo>
                    <a:pt x="465" y="531"/>
                  </a:lnTo>
                  <a:lnTo>
                    <a:pt x="470" y="529"/>
                  </a:lnTo>
                  <a:lnTo>
                    <a:pt x="472" y="529"/>
                  </a:lnTo>
                  <a:lnTo>
                    <a:pt x="472" y="526"/>
                  </a:lnTo>
                  <a:lnTo>
                    <a:pt x="475" y="519"/>
                  </a:lnTo>
                  <a:lnTo>
                    <a:pt x="480" y="517"/>
                  </a:lnTo>
                  <a:lnTo>
                    <a:pt x="480" y="517"/>
                  </a:lnTo>
                  <a:lnTo>
                    <a:pt x="482" y="514"/>
                  </a:lnTo>
                  <a:lnTo>
                    <a:pt x="489" y="507"/>
                  </a:lnTo>
                  <a:lnTo>
                    <a:pt x="491" y="505"/>
                  </a:lnTo>
                  <a:lnTo>
                    <a:pt x="491" y="505"/>
                  </a:lnTo>
                  <a:lnTo>
                    <a:pt x="494" y="503"/>
                  </a:lnTo>
                  <a:lnTo>
                    <a:pt x="496" y="503"/>
                  </a:lnTo>
                  <a:lnTo>
                    <a:pt x="498" y="503"/>
                  </a:lnTo>
                  <a:lnTo>
                    <a:pt x="498" y="503"/>
                  </a:lnTo>
                  <a:lnTo>
                    <a:pt x="498" y="505"/>
                  </a:lnTo>
                  <a:lnTo>
                    <a:pt x="501" y="507"/>
                  </a:lnTo>
                  <a:lnTo>
                    <a:pt x="501" y="507"/>
                  </a:lnTo>
                  <a:lnTo>
                    <a:pt x="503" y="510"/>
                  </a:lnTo>
                  <a:lnTo>
                    <a:pt x="503" y="510"/>
                  </a:lnTo>
                  <a:lnTo>
                    <a:pt x="506" y="507"/>
                  </a:lnTo>
                  <a:lnTo>
                    <a:pt x="508" y="507"/>
                  </a:lnTo>
                  <a:lnTo>
                    <a:pt x="510" y="507"/>
                  </a:lnTo>
                  <a:lnTo>
                    <a:pt x="513" y="507"/>
                  </a:lnTo>
                  <a:lnTo>
                    <a:pt x="513" y="507"/>
                  </a:lnTo>
                  <a:lnTo>
                    <a:pt x="513" y="507"/>
                  </a:lnTo>
                  <a:lnTo>
                    <a:pt x="517" y="503"/>
                  </a:lnTo>
                  <a:lnTo>
                    <a:pt x="517" y="503"/>
                  </a:lnTo>
                  <a:lnTo>
                    <a:pt x="517" y="500"/>
                  </a:lnTo>
                  <a:lnTo>
                    <a:pt x="517" y="500"/>
                  </a:lnTo>
                  <a:lnTo>
                    <a:pt x="522" y="496"/>
                  </a:lnTo>
                  <a:lnTo>
                    <a:pt x="524" y="493"/>
                  </a:lnTo>
                  <a:lnTo>
                    <a:pt x="527" y="491"/>
                  </a:lnTo>
                  <a:lnTo>
                    <a:pt x="527" y="491"/>
                  </a:lnTo>
                  <a:lnTo>
                    <a:pt x="529" y="493"/>
                  </a:lnTo>
                  <a:lnTo>
                    <a:pt x="532" y="491"/>
                  </a:lnTo>
                  <a:lnTo>
                    <a:pt x="532" y="491"/>
                  </a:lnTo>
                  <a:lnTo>
                    <a:pt x="532" y="488"/>
                  </a:lnTo>
                  <a:lnTo>
                    <a:pt x="532" y="486"/>
                  </a:lnTo>
                  <a:lnTo>
                    <a:pt x="532" y="484"/>
                  </a:lnTo>
                  <a:lnTo>
                    <a:pt x="532" y="484"/>
                  </a:lnTo>
                  <a:lnTo>
                    <a:pt x="532" y="481"/>
                  </a:lnTo>
                  <a:lnTo>
                    <a:pt x="534" y="479"/>
                  </a:lnTo>
                  <a:lnTo>
                    <a:pt x="534" y="479"/>
                  </a:lnTo>
                  <a:lnTo>
                    <a:pt x="534" y="477"/>
                  </a:lnTo>
                  <a:lnTo>
                    <a:pt x="534" y="477"/>
                  </a:lnTo>
                  <a:lnTo>
                    <a:pt x="534" y="477"/>
                  </a:lnTo>
                  <a:lnTo>
                    <a:pt x="536" y="474"/>
                  </a:lnTo>
                  <a:lnTo>
                    <a:pt x="536" y="472"/>
                  </a:lnTo>
                  <a:lnTo>
                    <a:pt x="541" y="472"/>
                  </a:lnTo>
                  <a:lnTo>
                    <a:pt x="543" y="465"/>
                  </a:lnTo>
                  <a:lnTo>
                    <a:pt x="546" y="462"/>
                  </a:lnTo>
                  <a:lnTo>
                    <a:pt x="548" y="460"/>
                  </a:lnTo>
                  <a:lnTo>
                    <a:pt x="548" y="458"/>
                  </a:lnTo>
                  <a:lnTo>
                    <a:pt x="548" y="458"/>
                  </a:lnTo>
                  <a:lnTo>
                    <a:pt x="548" y="455"/>
                  </a:lnTo>
                  <a:lnTo>
                    <a:pt x="546" y="453"/>
                  </a:lnTo>
                  <a:lnTo>
                    <a:pt x="543" y="451"/>
                  </a:lnTo>
                  <a:lnTo>
                    <a:pt x="546" y="448"/>
                  </a:lnTo>
                  <a:lnTo>
                    <a:pt x="546" y="448"/>
                  </a:lnTo>
                  <a:lnTo>
                    <a:pt x="546" y="448"/>
                  </a:lnTo>
                  <a:lnTo>
                    <a:pt x="546" y="446"/>
                  </a:lnTo>
                  <a:lnTo>
                    <a:pt x="546" y="446"/>
                  </a:lnTo>
                  <a:lnTo>
                    <a:pt x="546" y="444"/>
                  </a:lnTo>
                  <a:lnTo>
                    <a:pt x="543" y="441"/>
                  </a:lnTo>
                  <a:lnTo>
                    <a:pt x="541" y="441"/>
                  </a:lnTo>
                  <a:lnTo>
                    <a:pt x="541" y="439"/>
                  </a:lnTo>
                  <a:lnTo>
                    <a:pt x="543" y="439"/>
                  </a:lnTo>
                  <a:lnTo>
                    <a:pt x="543" y="437"/>
                  </a:lnTo>
                  <a:lnTo>
                    <a:pt x="562" y="437"/>
                  </a:lnTo>
                  <a:lnTo>
                    <a:pt x="567" y="439"/>
                  </a:lnTo>
                  <a:lnTo>
                    <a:pt x="569" y="439"/>
                  </a:lnTo>
                  <a:lnTo>
                    <a:pt x="572" y="439"/>
                  </a:lnTo>
                  <a:lnTo>
                    <a:pt x="574" y="437"/>
                  </a:lnTo>
                  <a:lnTo>
                    <a:pt x="579" y="434"/>
                  </a:lnTo>
                  <a:lnTo>
                    <a:pt x="581" y="434"/>
                  </a:lnTo>
                  <a:lnTo>
                    <a:pt x="581" y="432"/>
                  </a:lnTo>
                  <a:lnTo>
                    <a:pt x="581" y="432"/>
                  </a:lnTo>
                  <a:lnTo>
                    <a:pt x="579" y="427"/>
                  </a:lnTo>
                  <a:lnTo>
                    <a:pt x="576" y="427"/>
                  </a:lnTo>
                  <a:lnTo>
                    <a:pt x="579" y="425"/>
                  </a:lnTo>
                  <a:lnTo>
                    <a:pt x="579" y="425"/>
                  </a:lnTo>
                  <a:lnTo>
                    <a:pt x="581" y="422"/>
                  </a:lnTo>
                  <a:lnTo>
                    <a:pt x="586" y="415"/>
                  </a:lnTo>
                  <a:lnTo>
                    <a:pt x="588" y="415"/>
                  </a:lnTo>
                  <a:lnTo>
                    <a:pt x="588" y="413"/>
                  </a:lnTo>
                  <a:lnTo>
                    <a:pt x="591" y="413"/>
                  </a:lnTo>
                  <a:lnTo>
                    <a:pt x="591" y="411"/>
                  </a:lnTo>
                  <a:lnTo>
                    <a:pt x="588" y="403"/>
                  </a:lnTo>
                  <a:lnTo>
                    <a:pt x="588" y="399"/>
                  </a:lnTo>
                  <a:lnTo>
                    <a:pt x="586" y="389"/>
                  </a:lnTo>
                  <a:lnTo>
                    <a:pt x="586" y="389"/>
                  </a:lnTo>
                  <a:lnTo>
                    <a:pt x="583" y="389"/>
                  </a:lnTo>
                  <a:lnTo>
                    <a:pt x="583" y="385"/>
                  </a:lnTo>
                  <a:lnTo>
                    <a:pt x="583" y="385"/>
                  </a:lnTo>
                  <a:lnTo>
                    <a:pt x="583" y="385"/>
                  </a:lnTo>
                  <a:lnTo>
                    <a:pt x="583" y="385"/>
                  </a:lnTo>
                  <a:lnTo>
                    <a:pt x="581" y="382"/>
                  </a:lnTo>
                  <a:lnTo>
                    <a:pt x="581" y="385"/>
                  </a:lnTo>
                  <a:lnTo>
                    <a:pt x="576" y="387"/>
                  </a:lnTo>
                  <a:lnTo>
                    <a:pt x="574" y="387"/>
                  </a:lnTo>
                  <a:lnTo>
                    <a:pt x="569" y="389"/>
                  </a:lnTo>
                  <a:lnTo>
                    <a:pt x="567" y="389"/>
                  </a:lnTo>
                  <a:lnTo>
                    <a:pt x="567" y="389"/>
                  </a:lnTo>
                  <a:lnTo>
                    <a:pt x="565" y="389"/>
                  </a:lnTo>
                  <a:lnTo>
                    <a:pt x="565" y="392"/>
                  </a:lnTo>
                  <a:lnTo>
                    <a:pt x="565" y="392"/>
                  </a:lnTo>
                  <a:lnTo>
                    <a:pt x="562" y="392"/>
                  </a:lnTo>
                  <a:lnTo>
                    <a:pt x="560" y="392"/>
                  </a:lnTo>
                  <a:lnTo>
                    <a:pt x="557" y="392"/>
                  </a:lnTo>
                  <a:lnTo>
                    <a:pt x="557" y="389"/>
                  </a:lnTo>
                  <a:lnTo>
                    <a:pt x="557" y="387"/>
                  </a:lnTo>
                  <a:lnTo>
                    <a:pt x="555" y="387"/>
                  </a:lnTo>
                  <a:lnTo>
                    <a:pt x="553" y="385"/>
                  </a:lnTo>
                  <a:lnTo>
                    <a:pt x="553" y="382"/>
                  </a:lnTo>
                  <a:lnTo>
                    <a:pt x="555" y="380"/>
                  </a:lnTo>
                  <a:lnTo>
                    <a:pt x="557" y="375"/>
                  </a:lnTo>
                  <a:lnTo>
                    <a:pt x="560" y="373"/>
                  </a:lnTo>
                  <a:lnTo>
                    <a:pt x="562" y="370"/>
                  </a:lnTo>
                  <a:lnTo>
                    <a:pt x="569" y="363"/>
                  </a:lnTo>
                  <a:lnTo>
                    <a:pt x="569" y="363"/>
                  </a:lnTo>
                  <a:lnTo>
                    <a:pt x="569" y="361"/>
                  </a:lnTo>
                  <a:lnTo>
                    <a:pt x="569" y="361"/>
                  </a:lnTo>
                  <a:lnTo>
                    <a:pt x="572" y="359"/>
                  </a:lnTo>
                  <a:lnTo>
                    <a:pt x="572" y="359"/>
                  </a:lnTo>
                  <a:lnTo>
                    <a:pt x="574" y="359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54"/>
                  </a:lnTo>
                  <a:lnTo>
                    <a:pt x="579" y="354"/>
                  </a:lnTo>
                  <a:lnTo>
                    <a:pt x="583" y="351"/>
                  </a:lnTo>
                  <a:lnTo>
                    <a:pt x="586" y="351"/>
                  </a:lnTo>
                  <a:lnTo>
                    <a:pt x="588" y="351"/>
                  </a:lnTo>
                  <a:lnTo>
                    <a:pt x="588" y="351"/>
                  </a:lnTo>
                  <a:lnTo>
                    <a:pt x="593" y="351"/>
                  </a:lnTo>
                  <a:lnTo>
                    <a:pt x="598" y="349"/>
                  </a:lnTo>
                  <a:lnTo>
                    <a:pt x="600" y="349"/>
                  </a:lnTo>
                  <a:lnTo>
                    <a:pt x="605" y="349"/>
                  </a:lnTo>
                  <a:lnTo>
                    <a:pt x="607" y="351"/>
                  </a:lnTo>
                  <a:lnTo>
                    <a:pt x="609" y="351"/>
                  </a:lnTo>
                  <a:lnTo>
                    <a:pt x="609" y="351"/>
                  </a:lnTo>
                  <a:lnTo>
                    <a:pt x="612" y="351"/>
                  </a:lnTo>
                  <a:lnTo>
                    <a:pt x="614" y="349"/>
                  </a:lnTo>
                  <a:lnTo>
                    <a:pt x="617" y="347"/>
                  </a:lnTo>
                  <a:lnTo>
                    <a:pt x="619" y="347"/>
                  </a:lnTo>
                  <a:lnTo>
                    <a:pt x="621" y="347"/>
                  </a:lnTo>
                  <a:lnTo>
                    <a:pt x="626" y="347"/>
                  </a:lnTo>
                  <a:lnTo>
                    <a:pt x="628" y="347"/>
                  </a:lnTo>
                  <a:lnTo>
                    <a:pt x="628" y="344"/>
                  </a:lnTo>
                  <a:lnTo>
                    <a:pt x="628" y="342"/>
                  </a:lnTo>
                  <a:lnTo>
                    <a:pt x="628" y="342"/>
                  </a:lnTo>
                  <a:lnTo>
                    <a:pt x="631" y="340"/>
                  </a:lnTo>
                  <a:lnTo>
                    <a:pt x="631" y="340"/>
                  </a:lnTo>
                  <a:lnTo>
                    <a:pt x="628" y="340"/>
                  </a:lnTo>
                  <a:lnTo>
                    <a:pt x="628" y="337"/>
                  </a:lnTo>
                  <a:lnTo>
                    <a:pt x="624" y="337"/>
                  </a:lnTo>
                  <a:lnTo>
                    <a:pt x="624" y="337"/>
                  </a:lnTo>
                  <a:lnTo>
                    <a:pt x="624" y="337"/>
                  </a:lnTo>
                  <a:lnTo>
                    <a:pt x="624" y="333"/>
                  </a:lnTo>
                  <a:lnTo>
                    <a:pt x="621" y="330"/>
                  </a:lnTo>
                  <a:lnTo>
                    <a:pt x="621" y="328"/>
                  </a:lnTo>
                  <a:lnTo>
                    <a:pt x="621" y="328"/>
                  </a:lnTo>
                  <a:lnTo>
                    <a:pt x="619" y="323"/>
                  </a:lnTo>
                  <a:lnTo>
                    <a:pt x="619" y="323"/>
                  </a:lnTo>
                  <a:lnTo>
                    <a:pt x="619" y="321"/>
                  </a:lnTo>
                  <a:lnTo>
                    <a:pt x="621" y="318"/>
                  </a:lnTo>
                  <a:lnTo>
                    <a:pt x="621" y="318"/>
                  </a:lnTo>
                  <a:lnTo>
                    <a:pt x="624" y="316"/>
                  </a:lnTo>
                  <a:lnTo>
                    <a:pt x="633" y="314"/>
                  </a:lnTo>
                  <a:lnTo>
                    <a:pt x="638" y="311"/>
                  </a:lnTo>
                  <a:lnTo>
                    <a:pt x="640" y="311"/>
                  </a:lnTo>
                  <a:lnTo>
                    <a:pt x="645" y="309"/>
                  </a:lnTo>
                  <a:lnTo>
                    <a:pt x="645" y="309"/>
                  </a:lnTo>
                  <a:lnTo>
                    <a:pt x="645" y="311"/>
                  </a:lnTo>
                  <a:lnTo>
                    <a:pt x="647" y="314"/>
                  </a:lnTo>
                  <a:lnTo>
                    <a:pt x="650" y="316"/>
                  </a:lnTo>
                  <a:lnTo>
                    <a:pt x="650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7" y="316"/>
                  </a:lnTo>
                  <a:lnTo>
                    <a:pt x="657" y="318"/>
                  </a:lnTo>
                  <a:lnTo>
                    <a:pt x="659" y="318"/>
                  </a:lnTo>
                  <a:lnTo>
                    <a:pt x="657" y="323"/>
                  </a:lnTo>
                  <a:lnTo>
                    <a:pt x="657" y="325"/>
                  </a:lnTo>
                  <a:lnTo>
                    <a:pt x="657" y="328"/>
                  </a:lnTo>
                  <a:lnTo>
                    <a:pt x="659" y="330"/>
                  </a:lnTo>
                  <a:lnTo>
                    <a:pt x="664" y="330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3" y="330"/>
                  </a:lnTo>
                  <a:lnTo>
                    <a:pt x="676" y="328"/>
                  </a:lnTo>
                  <a:lnTo>
                    <a:pt x="678" y="325"/>
                  </a:lnTo>
                  <a:lnTo>
                    <a:pt x="678" y="325"/>
                  </a:lnTo>
                  <a:lnTo>
                    <a:pt x="680" y="325"/>
                  </a:lnTo>
                  <a:lnTo>
                    <a:pt x="683" y="325"/>
                  </a:lnTo>
                  <a:lnTo>
                    <a:pt x="683" y="325"/>
                  </a:lnTo>
                  <a:lnTo>
                    <a:pt x="683" y="325"/>
                  </a:lnTo>
                  <a:lnTo>
                    <a:pt x="685" y="323"/>
                  </a:lnTo>
                  <a:lnTo>
                    <a:pt x="685" y="321"/>
                  </a:lnTo>
                  <a:lnTo>
                    <a:pt x="685" y="318"/>
                  </a:lnTo>
                  <a:lnTo>
                    <a:pt x="685" y="316"/>
                  </a:lnTo>
                  <a:lnTo>
                    <a:pt x="687" y="314"/>
                  </a:lnTo>
                  <a:lnTo>
                    <a:pt x="692" y="314"/>
                  </a:lnTo>
                  <a:lnTo>
                    <a:pt x="692" y="314"/>
                  </a:lnTo>
                  <a:lnTo>
                    <a:pt x="695" y="311"/>
                  </a:lnTo>
                  <a:lnTo>
                    <a:pt x="697" y="309"/>
                  </a:lnTo>
                  <a:lnTo>
                    <a:pt x="702" y="307"/>
                  </a:lnTo>
                  <a:lnTo>
                    <a:pt x="702" y="307"/>
                  </a:lnTo>
                  <a:lnTo>
                    <a:pt x="702" y="307"/>
                  </a:lnTo>
                  <a:lnTo>
                    <a:pt x="704" y="302"/>
                  </a:lnTo>
                  <a:lnTo>
                    <a:pt x="704" y="302"/>
                  </a:lnTo>
                  <a:lnTo>
                    <a:pt x="704" y="300"/>
                  </a:lnTo>
                  <a:lnTo>
                    <a:pt x="706" y="300"/>
                  </a:lnTo>
                  <a:lnTo>
                    <a:pt x="709" y="297"/>
                  </a:lnTo>
                  <a:lnTo>
                    <a:pt x="709" y="292"/>
                  </a:lnTo>
                  <a:lnTo>
                    <a:pt x="711" y="290"/>
                  </a:lnTo>
                  <a:lnTo>
                    <a:pt x="711" y="288"/>
                  </a:lnTo>
                  <a:lnTo>
                    <a:pt x="711" y="285"/>
                  </a:lnTo>
                  <a:lnTo>
                    <a:pt x="711" y="285"/>
                  </a:lnTo>
                  <a:lnTo>
                    <a:pt x="711" y="283"/>
                  </a:lnTo>
                  <a:lnTo>
                    <a:pt x="709" y="283"/>
                  </a:lnTo>
                  <a:lnTo>
                    <a:pt x="706" y="281"/>
                  </a:lnTo>
                  <a:lnTo>
                    <a:pt x="706" y="281"/>
                  </a:lnTo>
                  <a:lnTo>
                    <a:pt x="709" y="278"/>
                  </a:lnTo>
                  <a:lnTo>
                    <a:pt x="709" y="278"/>
                  </a:lnTo>
                  <a:lnTo>
                    <a:pt x="711" y="278"/>
                  </a:lnTo>
                  <a:lnTo>
                    <a:pt x="716" y="276"/>
                  </a:lnTo>
                  <a:lnTo>
                    <a:pt x="716" y="276"/>
                  </a:lnTo>
                  <a:lnTo>
                    <a:pt x="718" y="276"/>
                  </a:lnTo>
                  <a:lnTo>
                    <a:pt x="723" y="276"/>
                  </a:lnTo>
                  <a:lnTo>
                    <a:pt x="725" y="274"/>
                  </a:lnTo>
                  <a:lnTo>
                    <a:pt x="728" y="274"/>
                  </a:lnTo>
                  <a:lnTo>
                    <a:pt x="728" y="271"/>
                  </a:lnTo>
                  <a:lnTo>
                    <a:pt x="730" y="266"/>
                  </a:lnTo>
                  <a:lnTo>
                    <a:pt x="728" y="269"/>
                  </a:lnTo>
                  <a:lnTo>
                    <a:pt x="725" y="269"/>
                  </a:lnTo>
                  <a:lnTo>
                    <a:pt x="723" y="271"/>
                  </a:lnTo>
                  <a:lnTo>
                    <a:pt x="720" y="271"/>
                  </a:lnTo>
                  <a:lnTo>
                    <a:pt x="718" y="271"/>
                  </a:lnTo>
                  <a:lnTo>
                    <a:pt x="716" y="269"/>
                  </a:lnTo>
                  <a:lnTo>
                    <a:pt x="716" y="266"/>
                  </a:lnTo>
                  <a:lnTo>
                    <a:pt x="716" y="264"/>
                  </a:lnTo>
                  <a:lnTo>
                    <a:pt x="720" y="259"/>
                  </a:lnTo>
                  <a:lnTo>
                    <a:pt x="718" y="257"/>
                  </a:lnTo>
                  <a:lnTo>
                    <a:pt x="718" y="255"/>
                  </a:lnTo>
                  <a:lnTo>
                    <a:pt x="720" y="252"/>
                  </a:lnTo>
                  <a:lnTo>
                    <a:pt x="720" y="250"/>
                  </a:lnTo>
                  <a:lnTo>
                    <a:pt x="718" y="245"/>
                  </a:lnTo>
                  <a:lnTo>
                    <a:pt x="720" y="243"/>
                  </a:lnTo>
                  <a:lnTo>
                    <a:pt x="720" y="238"/>
                  </a:lnTo>
                  <a:lnTo>
                    <a:pt x="723" y="236"/>
                  </a:lnTo>
                  <a:lnTo>
                    <a:pt x="725" y="233"/>
                  </a:lnTo>
                  <a:lnTo>
                    <a:pt x="728" y="231"/>
                  </a:lnTo>
                  <a:lnTo>
                    <a:pt x="732" y="224"/>
                  </a:lnTo>
                  <a:lnTo>
                    <a:pt x="732" y="222"/>
                  </a:lnTo>
                  <a:lnTo>
                    <a:pt x="732" y="217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5" y="212"/>
                  </a:lnTo>
                  <a:lnTo>
                    <a:pt x="732" y="210"/>
                  </a:lnTo>
                  <a:lnTo>
                    <a:pt x="730" y="212"/>
                  </a:lnTo>
                  <a:lnTo>
                    <a:pt x="730" y="210"/>
                  </a:lnTo>
                  <a:lnTo>
                    <a:pt x="732" y="205"/>
                  </a:lnTo>
                  <a:lnTo>
                    <a:pt x="735" y="203"/>
                  </a:lnTo>
                  <a:lnTo>
                    <a:pt x="735" y="200"/>
                  </a:lnTo>
                  <a:lnTo>
                    <a:pt x="732" y="200"/>
                  </a:lnTo>
                  <a:lnTo>
                    <a:pt x="728" y="203"/>
                  </a:lnTo>
                  <a:lnTo>
                    <a:pt x="723" y="203"/>
                  </a:lnTo>
                  <a:lnTo>
                    <a:pt x="713" y="203"/>
                  </a:lnTo>
                  <a:lnTo>
                    <a:pt x="711" y="203"/>
                  </a:lnTo>
                  <a:lnTo>
                    <a:pt x="709" y="205"/>
                  </a:lnTo>
                  <a:lnTo>
                    <a:pt x="706" y="205"/>
                  </a:lnTo>
                  <a:lnTo>
                    <a:pt x="706" y="200"/>
                  </a:lnTo>
                  <a:lnTo>
                    <a:pt x="709" y="196"/>
                  </a:lnTo>
                  <a:lnTo>
                    <a:pt x="709" y="193"/>
                  </a:lnTo>
                  <a:lnTo>
                    <a:pt x="709" y="188"/>
                  </a:lnTo>
                  <a:lnTo>
                    <a:pt x="706" y="186"/>
                  </a:lnTo>
                  <a:lnTo>
                    <a:pt x="704" y="184"/>
                  </a:lnTo>
                  <a:lnTo>
                    <a:pt x="702" y="184"/>
                  </a:lnTo>
                  <a:lnTo>
                    <a:pt x="699" y="184"/>
                  </a:lnTo>
                  <a:lnTo>
                    <a:pt x="692" y="186"/>
                  </a:lnTo>
                  <a:lnTo>
                    <a:pt x="692" y="184"/>
                  </a:lnTo>
                  <a:lnTo>
                    <a:pt x="695" y="181"/>
                  </a:lnTo>
                  <a:lnTo>
                    <a:pt x="695" y="179"/>
                  </a:lnTo>
                  <a:lnTo>
                    <a:pt x="697" y="177"/>
                  </a:lnTo>
                  <a:lnTo>
                    <a:pt x="697" y="174"/>
                  </a:lnTo>
                  <a:lnTo>
                    <a:pt x="699" y="170"/>
                  </a:lnTo>
                  <a:lnTo>
                    <a:pt x="695" y="167"/>
                  </a:lnTo>
                  <a:lnTo>
                    <a:pt x="692" y="165"/>
                  </a:lnTo>
                  <a:lnTo>
                    <a:pt x="690" y="165"/>
                  </a:lnTo>
                  <a:lnTo>
                    <a:pt x="687" y="165"/>
                  </a:lnTo>
                  <a:lnTo>
                    <a:pt x="687" y="167"/>
                  </a:lnTo>
                  <a:lnTo>
                    <a:pt x="685" y="170"/>
                  </a:lnTo>
                  <a:lnTo>
                    <a:pt x="685" y="172"/>
                  </a:lnTo>
                  <a:lnTo>
                    <a:pt x="683" y="172"/>
                  </a:lnTo>
                  <a:lnTo>
                    <a:pt x="680" y="172"/>
                  </a:lnTo>
                  <a:lnTo>
                    <a:pt x="680" y="170"/>
                  </a:lnTo>
                  <a:lnTo>
                    <a:pt x="676" y="167"/>
                  </a:lnTo>
                  <a:lnTo>
                    <a:pt x="673" y="165"/>
                  </a:lnTo>
                  <a:lnTo>
                    <a:pt x="676" y="162"/>
                  </a:lnTo>
                  <a:lnTo>
                    <a:pt x="676" y="160"/>
                  </a:lnTo>
                  <a:lnTo>
                    <a:pt x="678" y="160"/>
                  </a:lnTo>
                  <a:lnTo>
                    <a:pt x="680" y="158"/>
                  </a:lnTo>
                  <a:lnTo>
                    <a:pt x="680" y="155"/>
                  </a:lnTo>
                  <a:lnTo>
                    <a:pt x="680" y="153"/>
                  </a:lnTo>
                  <a:lnTo>
                    <a:pt x="678" y="151"/>
                  </a:lnTo>
                  <a:lnTo>
                    <a:pt x="678" y="146"/>
                  </a:lnTo>
                  <a:lnTo>
                    <a:pt x="676" y="144"/>
                  </a:lnTo>
                  <a:lnTo>
                    <a:pt x="676" y="141"/>
                  </a:lnTo>
                  <a:lnTo>
                    <a:pt x="678" y="137"/>
                  </a:lnTo>
                  <a:lnTo>
                    <a:pt x="678" y="134"/>
                  </a:lnTo>
                  <a:lnTo>
                    <a:pt x="676" y="132"/>
                  </a:lnTo>
                  <a:lnTo>
                    <a:pt x="671" y="129"/>
                  </a:lnTo>
                  <a:lnTo>
                    <a:pt x="669" y="129"/>
                  </a:lnTo>
                  <a:lnTo>
                    <a:pt x="669" y="127"/>
                  </a:lnTo>
                  <a:lnTo>
                    <a:pt x="671" y="122"/>
                  </a:lnTo>
                  <a:lnTo>
                    <a:pt x="666" y="120"/>
                  </a:lnTo>
                  <a:lnTo>
                    <a:pt x="664" y="120"/>
                  </a:lnTo>
                  <a:lnTo>
                    <a:pt x="657" y="120"/>
                  </a:lnTo>
                  <a:lnTo>
                    <a:pt x="654" y="118"/>
                  </a:lnTo>
                  <a:lnTo>
                    <a:pt x="652" y="118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45" y="118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40" y="115"/>
                  </a:lnTo>
                  <a:lnTo>
                    <a:pt x="643" y="113"/>
                  </a:lnTo>
                  <a:lnTo>
                    <a:pt x="640" y="111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1"/>
                  </a:lnTo>
                  <a:lnTo>
                    <a:pt x="640" y="103"/>
                  </a:lnTo>
                  <a:lnTo>
                    <a:pt x="643" y="101"/>
                  </a:lnTo>
                  <a:lnTo>
                    <a:pt x="645" y="101"/>
                  </a:lnTo>
                  <a:lnTo>
                    <a:pt x="647" y="103"/>
                  </a:lnTo>
                  <a:lnTo>
                    <a:pt x="650" y="101"/>
                  </a:lnTo>
                  <a:lnTo>
                    <a:pt x="650" y="99"/>
                  </a:lnTo>
                  <a:lnTo>
                    <a:pt x="650" y="96"/>
                  </a:lnTo>
                  <a:lnTo>
                    <a:pt x="647" y="94"/>
                  </a:lnTo>
                  <a:lnTo>
                    <a:pt x="647" y="92"/>
                  </a:lnTo>
                  <a:lnTo>
                    <a:pt x="652" y="92"/>
                  </a:lnTo>
                  <a:lnTo>
                    <a:pt x="654" y="89"/>
                  </a:lnTo>
                  <a:lnTo>
                    <a:pt x="654" y="87"/>
                  </a:lnTo>
                  <a:lnTo>
                    <a:pt x="654" y="87"/>
                  </a:lnTo>
                  <a:lnTo>
                    <a:pt x="650" y="87"/>
                  </a:lnTo>
                  <a:lnTo>
                    <a:pt x="650" y="85"/>
                  </a:lnTo>
                  <a:lnTo>
                    <a:pt x="645" y="85"/>
                  </a:lnTo>
                  <a:lnTo>
                    <a:pt x="643" y="82"/>
                  </a:lnTo>
                  <a:lnTo>
                    <a:pt x="638" y="82"/>
                  </a:lnTo>
                  <a:lnTo>
                    <a:pt x="635" y="80"/>
                  </a:lnTo>
                  <a:lnTo>
                    <a:pt x="635" y="77"/>
                  </a:lnTo>
                  <a:lnTo>
                    <a:pt x="638" y="75"/>
                  </a:lnTo>
                  <a:lnTo>
                    <a:pt x="638" y="73"/>
                  </a:lnTo>
                  <a:lnTo>
                    <a:pt x="638" y="70"/>
                  </a:lnTo>
                  <a:lnTo>
                    <a:pt x="638" y="68"/>
                  </a:lnTo>
                  <a:lnTo>
                    <a:pt x="638" y="63"/>
                  </a:lnTo>
                  <a:lnTo>
                    <a:pt x="640" y="59"/>
                  </a:lnTo>
                  <a:lnTo>
                    <a:pt x="643" y="56"/>
                  </a:lnTo>
                  <a:lnTo>
                    <a:pt x="645" y="56"/>
                  </a:lnTo>
                  <a:lnTo>
                    <a:pt x="650" y="56"/>
                  </a:lnTo>
                  <a:lnTo>
                    <a:pt x="652" y="56"/>
                  </a:lnTo>
                  <a:lnTo>
                    <a:pt x="652" y="54"/>
                  </a:lnTo>
                  <a:lnTo>
                    <a:pt x="654" y="54"/>
                  </a:lnTo>
                  <a:lnTo>
                    <a:pt x="657" y="51"/>
                  </a:lnTo>
                  <a:lnTo>
                    <a:pt x="659" y="47"/>
                  </a:lnTo>
                  <a:lnTo>
                    <a:pt x="661" y="42"/>
                  </a:lnTo>
                  <a:lnTo>
                    <a:pt x="664" y="40"/>
                  </a:lnTo>
                  <a:lnTo>
                    <a:pt x="666" y="37"/>
                  </a:lnTo>
                  <a:lnTo>
                    <a:pt x="666" y="35"/>
                  </a:lnTo>
                  <a:lnTo>
                    <a:pt x="664" y="30"/>
                  </a:lnTo>
                  <a:lnTo>
                    <a:pt x="664" y="28"/>
                  </a:lnTo>
                  <a:lnTo>
                    <a:pt x="661" y="25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666" y="18"/>
                  </a:lnTo>
                  <a:lnTo>
                    <a:pt x="669" y="16"/>
                  </a:lnTo>
                  <a:lnTo>
                    <a:pt x="664" y="14"/>
                  </a:lnTo>
                  <a:lnTo>
                    <a:pt x="661" y="14"/>
                  </a:lnTo>
                  <a:lnTo>
                    <a:pt x="661" y="11"/>
                  </a:lnTo>
                  <a:lnTo>
                    <a:pt x="659" y="7"/>
                  </a:lnTo>
                  <a:lnTo>
                    <a:pt x="657" y="9"/>
                  </a:lnTo>
                  <a:lnTo>
                    <a:pt x="652" y="9"/>
                  </a:lnTo>
                  <a:lnTo>
                    <a:pt x="650" y="11"/>
                  </a:lnTo>
                  <a:lnTo>
                    <a:pt x="647" y="14"/>
                  </a:lnTo>
                  <a:lnTo>
                    <a:pt x="645" y="14"/>
                  </a:lnTo>
                  <a:lnTo>
                    <a:pt x="640" y="18"/>
                  </a:lnTo>
                  <a:lnTo>
                    <a:pt x="635" y="25"/>
                  </a:lnTo>
                  <a:lnTo>
                    <a:pt x="635" y="28"/>
                  </a:lnTo>
                  <a:lnTo>
                    <a:pt x="633" y="33"/>
                  </a:lnTo>
                  <a:lnTo>
                    <a:pt x="628" y="37"/>
                  </a:lnTo>
                  <a:lnTo>
                    <a:pt x="626" y="37"/>
                  </a:lnTo>
                  <a:lnTo>
                    <a:pt x="624" y="37"/>
                  </a:lnTo>
                  <a:lnTo>
                    <a:pt x="621" y="37"/>
                  </a:lnTo>
                  <a:lnTo>
                    <a:pt x="619" y="37"/>
                  </a:lnTo>
                  <a:lnTo>
                    <a:pt x="617" y="40"/>
                  </a:lnTo>
                  <a:lnTo>
                    <a:pt x="614" y="40"/>
                  </a:lnTo>
                  <a:lnTo>
                    <a:pt x="612" y="42"/>
                  </a:lnTo>
                  <a:lnTo>
                    <a:pt x="607" y="42"/>
                  </a:lnTo>
                  <a:lnTo>
                    <a:pt x="605" y="42"/>
                  </a:lnTo>
                  <a:lnTo>
                    <a:pt x="602" y="42"/>
                  </a:lnTo>
                  <a:lnTo>
                    <a:pt x="600" y="40"/>
                  </a:lnTo>
                  <a:lnTo>
                    <a:pt x="595" y="40"/>
                  </a:lnTo>
                  <a:lnTo>
                    <a:pt x="593" y="40"/>
                  </a:lnTo>
                  <a:lnTo>
                    <a:pt x="588" y="40"/>
                  </a:lnTo>
                  <a:lnTo>
                    <a:pt x="586" y="40"/>
                  </a:lnTo>
                  <a:lnTo>
                    <a:pt x="586" y="37"/>
                  </a:lnTo>
                  <a:lnTo>
                    <a:pt x="583" y="40"/>
                  </a:lnTo>
                  <a:lnTo>
                    <a:pt x="581" y="40"/>
                  </a:lnTo>
                  <a:lnTo>
                    <a:pt x="581" y="37"/>
                  </a:lnTo>
                  <a:lnTo>
                    <a:pt x="579" y="35"/>
                  </a:lnTo>
                  <a:lnTo>
                    <a:pt x="581" y="28"/>
                  </a:lnTo>
                  <a:lnTo>
                    <a:pt x="579" y="25"/>
                  </a:lnTo>
                  <a:lnTo>
                    <a:pt x="579" y="23"/>
                  </a:lnTo>
                  <a:lnTo>
                    <a:pt x="581" y="18"/>
                  </a:lnTo>
                  <a:lnTo>
                    <a:pt x="579" y="14"/>
                  </a:lnTo>
                  <a:lnTo>
                    <a:pt x="579" y="11"/>
                  </a:lnTo>
                  <a:lnTo>
                    <a:pt x="574" y="4"/>
                  </a:lnTo>
                  <a:lnTo>
                    <a:pt x="572" y="2"/>
                  </a:lnTo>
                  <a:lnTo>
                    <a:pt x="569" y="2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3" y="7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39" y="4"/>
                  </a:lnTo>
                  <a:lnTo>
                    <a:pt x="536" y="7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2" y="11"/>
                  </a:lnTo>
                  <a:lnTo>
                    <a:pt x="529" y="18"/>
                  </a:lnTo>
                  <a:lnTo>
                    <a:pt x="527" y="23"/>
                  </a:lnTo>
                  <a:lnTo>
                    <a:pt x="524" y="23"/>
                  </a:lnTo>
                  <a:lnTo>
                    <a:pt x="522" y="25"/>
                  </a:lnTo>
                  <a:lnTo>
                    <a:pt x="520" y="25"/>
                  </a:lnTo>
                  <a:lnTo>
                    <a:pt x="517" y="23"/>
                  </a:lnTo>
                  <a:lnTo>
                    <a:pt x="515" y="25"/>
                  </a:lnTo>
                  <a:lnTo>
                    <a:pt x="513" y="25"/>
                  </a:lnTo>
                  <a:lnTo>
                    <a:pt x="510" y="25"/>
                  </a:lnTo>
                  <a:lnTo>
                    <a:pt x="506" y="23"/>
                  </a:lnTo>
                  <a:lnTo>
                    <a:pt x="503" y="23"/>
                  </a:lnTo>
                  <a:lnTo>
                    <a:pt x="498" y="23"/>
                  </a:lnTo>
                  <a:lnTo>
                    <a:pt x="498" y="25"/>
                  </a:lnTo>
                  <a:lnTo>
                    <a:pt x="501" y="30"/>
                  </a:lnTo>
                  <a:lnTo>
                    <a:pt x="501" y="35"/>
                  </a:lnTo>
                  <a:lnTo>
                    <a:pt x="501" y="37"/>
                  </a:lnTo>
                  <a:lnTo>
                    <a:pt x="503" y="40"/>
                  </a:lnTo>
                  <a:lnTo>
                    <a:pt x="510" y="42"/>
                  </a:lnTo>
                  <a:lnTo>
                    <a:pt x="515" y="42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9"/>
                  </a:lnTo>
                  <a:lnTo>
                    <a:pt x="524" y="51"/>
                  </a:lnTo>
                  <a:lnTo>
                    <a:pt x="527" y="54"/>
                  </a:lnTo>
                  <a:lnTo>
                    <a:pt x="529" y="59"/>
                  </a:lnTo>
                  <a:lnTo>
                    <a:pt x="529" y="68"/>
                  </a:lnTo>
                  <a:lnTo>
                    <a:pt x="529" y="73"/>
                  </a:lnTo>
                  <a:lnTo>
                    <a:pt x="529" y="75"/>
                  </a:lnTo>
                  <a:lnTo>
                    <a:pt x="529" y="80"/>
                  </a:lnTo>
                  <a:lnTo>
                    <a:pt x="529" y="89"/>
                  </a:lnTo>
                  <a:lnTo>
                    <a:pt x="529" y="92"/>
                  </a:lnTo>
                  <a:lnTo>
                    <a:pt x="529" y="94"/>
                  </a:lnTo>
                  <a:lnTo>
                    <a:pt x="532" y="99"/>
                  </a:lnTo>
                  <a:lnTo>
                    <a:pt x="534" y="101"/>
                  </a:lnTo>
                  <a:lnTo>
                    <a:pt x="539" y="103"/>
                  </a:lnTo>
                  <a:lnTo>
                    <a:pt x="536" y="106"/>
                  </a:lnTo>
                  <a:lnTo>
                    <a:pt x="534" y="108"/>
                  </a:lnTo>
                  <a:lnTo>
                    <a:pt x="534" y="111"/>
                  </a:lnTo>
                  <a:lnTo>
                    <a:pt x="532" y="113"/>
                  </a:lnTo>
                  <a:lnTo>
                    <a:pt x="529" y="113"/>
                  </a:lnTo>
                  <a:lnTo>
                    <a:pt x="527" y="115"/>
                  </a:lnTo>
                  <a:lnTo>
                    <a:pt x="522" y="118"/>
                  </a:lnTo>
                  <a:lnTo>
                    <a:pt x="520" y="118"/>
                  </a:lnTo>
                  <a:lnTo>
                    <a:pt x="520" y="122"/>
                  </a:lnTo>
                  <a:lnTo>
                    <a:pt x="520" y="125"/>
                  </a:lnTo>
                  <a:lnTo>
                    <a:pt x="517" y="127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0" y="125"/>
                  </a:lnTo>
                  <a:lnTo>
                    <a:pt x="508" y="122"/>
                  </a:lnTo>
                  <a:lnTo>
                    <a:pt x="506" y="122"/>
                  </a:lnTo>
                  <a:lnTo>
                    <a:pt x="498" y="122"/>
                  </a:lnTo>
                  <a:lnTo>
                    <a:pt x="496" y="122"/>
                  </a:lnTo>
                  <a:lnTo>
                    <a:pt x="494" y="120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87" y="122"/>
                  </a:lnTo>
                  <a:lnTo>
                    <a:pt x="484" y="125"/>
                  </a:lnTo>
                  <a:lnTo>
                    <a:pt x="482" y="127"/>
                  </a:lnTo>
                  <a:lnTo>
                    <a:pt x="480" y="129"/>
                  </a:lnTo>
                  <a:lnTo>
                    <a:pt x="477" y="134"/>
                  </a:lnTo>
                  <a:lnTo>
                    <a:pt x="472" y="137"/>
                  </a:lnTo>
                  <a:lnTo>
                    <a:pt x="468" y="137"/>
                  </a:lnTo>
                  <a:lnTo>
                    <a:pt x="463" y="139"/>
                  </a:lnTo>
                  <a:lnTo>
                    <a:pt x="458" y="141"/>
                  </a:lnTo>
                  <a:lnTo>
                    <a:pt x="458" y="139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6" y="137"/>
                  </a:lnTo>
                  <a:lnTo>
                    <a:pt x="442" y="139"/>
                  </a:lnTo>
                  <a:lnTo>
                    <a:pt x="442" y="139"/>
                  </a:lnTo>
                  <a:lnTo>
                    <a:pt x="437" y="144"/>
                  </a:lnTo>
                  <a:lnTo>
                    <a:pt x="432" y="148"/>
                  </a:lnTo>
                  <a:lnTo>
                    <a:pt x="428" y="148"/>
                  </a:lnTo>
                  <a:lnTo>
                    <a:pt x="425" y="146"/>
                  </a:lnTo>
                  <a:lnTo>
                    <a:pt x="420" y="144"/>
                  </a:lnTo>
                  <a:lnTo>
                    <a:pt x="418" y="144"/>
                  </a:lnTo>
                  <a:lnTo>
                    <a:pt x="416" y="139"/>
                  </a:lnTo>
                  <a:lnTo>
                    <a:pt x="416" y="137"/>
                  </a:lnTo>
                  <a:lnTo>
                    <a:pt x="413" y="134"/>
                  </a:lnTo>
                  <a:lnTo>
                    <a:pt x="413" y="132"/>
                  </a:lnTo>
                  <a:lnTo>
                    <a:pt x="416" y="129"/>
                  </a:lnTo>
                  <a:lnTo>
                    <a:pt x="418" y="127"/>
                  </a:lnTo>
                  <a:lnTo>
                    <a:pt x="420" y="125"/>
                  </a:lnTo>
                  <a:lnTo>
                    <a:pt x="425" y="125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5" y="122"/>
                  </a:lnTo>
                  <a:lnTo>
                    <a:pt x="435" y="118"/>
                  </a:lnTo>
                  <a:lnTo>
                    <a:pt x="435" y="115"/>
                  </a:lnTo>
                  <a:lnTo>
                    <a:pt x="437" y="111"/>
                  </a:lnTo>
                  <a:lnTo>
                    <a:pt x="439" y="108"/>
                  </a:lnTo>
                  <a:lnTo>
                    <a:pt x="439" y="106"/>
                  </a:lnTo>
                  <a:lnTo>
                    <a:pt x="435" y="103"/>
                  </a:lnTo>
                  <a:lnTo>
                    <a:pt x="432" y="103"/>
                  </a:lnTo>
                  <a:lnTo>
                    <a:pt x="428" y="106"/>
                  </a:lnTo>
                  <a:lnTo>
                    <a:pt x="425" y="106"/>
                  </a:lnTo>
                  <a:lnTo>
                    <a:pt x="423" y="106"/>
                  </a:lnTo>
                  <a:lnTo>
                    <a:pt x="423" y="101"/>
                  </a:lnTo>
                  <a:lnTo>
                    <a:pt x="420" y="101"/>
                  </a:lnTo>
                  <a:lnTo>
                    <a:pt x="418" y="101"/>
                  </a:lnTo>
                  <a:lnTo>
                    <a:pt x="416" y="99"/>
                  </a:lnTo>
                  <a:lnTo>
                    <a:pt x="416" y="96"/>
                  </a:lnTo>
                  <a:lnTo>
                    <a:pt x="420" y="94"/>
                  </a:lnTo>
                  <a:lnTo>
                    <a:pt x="420" y="89"/>
                  </a:lnTo>
                  <a:lnTo>
                    <a:pt x="418" y="85"/>
                  </a:lnTo>
                  <a:lnTo>
                    <a:pt x="420" y="82"/>
                  </a:lnTo>
                  <a:lnTo>
                    <a:pt x="425" y="77"/>
                  </a:lnTo>
                  <a:lnTo>
                    <a:pt x="425" y="75"/>
                  </a:lnTo>
                  <a:lnTo>
                    <a:pt x="423" y="73"/>
                  </a:lnTo>
                  <a:lnTo>
                    <a:pt x="423" y="70"/>
                  </a:lnTo>
                  <a:lnTo>
                    <a:pt x="420" y="68"/>
                  </a:lnTo>
                  <a:lnTo>
                    <a:pt x="425" y="66"/>
                  </a:lnTo>
                  <a:lnTo>
                    <a:pt x="428" y="66"/>
                  </a:lnTo>
                  <a:lnTo>
                    <a:pt x="430" y="66"/>
                  </a:lnTo>
                  <a:lnTo>
                    <a:pt x="430" y="61"/>
                  </a:lnTo>
                  <a:lnTo>
                    <a:pt x="428" y="59"/>
                  </a:lnTo>
                  <a:lnTo>
                    <a:pt x="425" y="56"/>
                  </a:lnTo>
                  <a:lnTo>
                    <a:pt x="423" y="51"/>
                  </a:lnTo>
                  <a:lnTo>
                    <a:pt x="420" y="49"/>
                  </a:lnTo>
                  <a:lnTo>
                    <a:pt x="418" y="47"/>
                  </a:lnTo>
                  <a:lnTo>
                    <a:pt x="416" y="44"/>
                  </a:lnTo>
                  <a:lnTo>
                    <a:pt x="411" y="47"/>
                  </a:lnTo>
                  <a:lnTo>
                    <a:pt x="402" y="49"/>
                  </a:lnTo>
                  <a:lnTo>
                    <a:pt x="399" y="49"/>
                  </a:lnTo>
                  <a:lnTo>
                    <a:pt x="397" y="49"/>
                  </a:lnTo>
                  <a:lnTo>
                    <a:pt x="397" y="47"/>
                  </a:lnTo>
                  <a:lnTo>
                    <a:pt x="390" y="42"/>
                  </a:lnTo>
                  <a:lnTo>
                    <a:pt x="387" y="40"/>
                  </a:lnTo>
                  <a:lnTo>
                    <a:pt x="380" y="37"/>
                  </a:lnTo>
                  <a:lnTo>
                    <a:pt x="376" y="35"/>
                  </a:lnTo>
                  <a:lnTo>
                    <a:pt x="376" y="30"/>
                  </a:lnTo>
                  <a:lnTo>
                    <a:pt x="376" y="28"/>
                  </a:lnTo>
                  <a:lnTo>
                    <a:pt x="373" y="23"/>
                  </a:lnTo>
                  <a:lnTo>
                    <a:pt x="373" y="21"/>
                  </a:lnTo>
                  <a:lnTo>
                    <a:pt x="371" y="21"/>
                  </a:lnTo>
                  <a:lnTo>
                    <a:pt x="369" y="18"/>
                  </a:lnTo>
                  <a:lnTo>
                    <a:pt x="357" y="14"/>
                  </a:lnTo>
                  <a:lnTo>
                    <a:pt x="354" y="16"/>
                  </a:lnTo>
                  <a:lnTo>
                    <a:pt x="352" y="18"/>
                  </a:lnTo>
                  <a:lnTo>
                    <a:pt x="352" y="21"/>
                  </a:lnTo>
                  <a:lnTo>
                    <a:pt x="352" y="23"/>
                  </a:lnTo>
                  <a:lnTo>
                    <a:pt x="350" y="28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4" y="33"/>
                  </a:lnTo>
                  <a:lnTo>
                    <a:pt x="352" y="35"/>
                  </a:lnTo>
                  <a:lnTo>
                    <a:pt x="350" y="37"/>
                  </a:lnTo>
                  <a:lnTo>
                    <a:pt x="350" y="40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7" y="47"/>
                  </a:lnTo>
                  <a:lnTo>
                    <a:pt x="343" y="47"/>
                  </a:lnTo>
                  <a:lnTo>
                    <a:pt x="340" y="47"/>
                  </a:lnTo>
                  <a:lnTo>
                    <a:pt x="338" y="47"/>
                  </a:lnTo>
                  <a:lnTo>
                    <a:pt x="333" y="49"/>
                  </a:lnTo>
                  <a:lnTo>
                    <a:pt x="331" y="51"/>
                  </a:lnTo>
                  <a:lnTo>
                    <a:pt x="328" y="54"/>
                  </a:lnTo>
                  <a:lnTo>
                    <a:pt x="326" y="54"/>
                  </a:lnTo>
                  <a:lnTo>
                    <a:pt x="326" y="56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19" y="63"/>
                  </a:lnTo>
                  <a:lnTo>
                    <a:pt x="317" y="66"/>
                  </a:lnTo>
                  <a:lnTo>
                    <a:pt x="314" y="66"/>
                  </a:lnTo>
                  <a:lnTo>
                    <a:pt x="307" y="68"/>
                  </a:lnTo>
                  <a:lnTo>
                    <a:pt x="305" y="68"/>
                  </a:lnTo>
                  <a:lnTo>
                    <a:pt x="302" y="70"/>
                  </a:lnTo>
                  <a:lnTo>
                    <a:pt x="300" y="73"/>
                  </a:lnTo>
                  <a:lnTo>
                    <a:pt x="300" y="73"/>
                  </a:lnTo>
                  <a:lnTo>
                    <a:pt x="298" y="73"/>
                  </a:lnTo>
                  <a:lnTo>
                    <a:pt x="295" y="75"/>
                  </a:lnTo>
                  <a:lnTo>
                    <a:pt x="293" y="77"/>
                  </a:lnTo>
                  <a:lnTo>
                    <a:pt x="291" y="77"/>
                  </a:lnTo>
                  <a:lnTo>
                    <a:pt x="288" y="80"/>
                  </a:lnTo>
                  <a:lnTo>
                    <a:pt x="272" y="80"/>
                  </a:lnTo>
                  <a:lnTo>
                    <a:pt x="262" y="80"/>
                  </a:lnTo>
                  <a:lnTo>
                    <a:pt x="257" y="80"/>
                  </a:lnTo>
                  <a:lnTo>
                    <a:pt x="255" y="80"/>
                  </a:lnTo>
                  <a:lnTo>
                    <a:pt x="253" y="85"/>
                  </a:lnTo>
                  <a:lnTo>
                    <a:pt x="250" y="87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1" y="89"/>
                  </a:lnTo>
                  <a:lnTo>
                    <a:pt x="239" y="89"/>
                  </a:lnTo>
                  <a:lnTo>
                    <a:pt x="239" y="89"/>
                  </a:lnTo>
                  <a:lnTo>
                    <a:pt x="236" y="89"/>
                  </a:lnTo>
                  <a:lnTo>
                    <a:pt x="234" y="89"/>
                  </a:lnTo>
                  <a:lnTo>
                    <a:pt x="231" y="89"/>
                  </a:lnTo>
                  <a:lnTo>
                    <a:pt x="231" y="89"/>
                  </a:lnTo>
                  <a:lnTo>
                    <a:pt x="229" y="89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6"/>
                  </a:lnTo>
                  <a:lnTo>
                    <a:pt x="224" y="101"/>
                  </a:lnTo>
                  <a:lnTo>
                    <a:pt x="224" y="101"/>
                  </a:lnTo>
                  <a:lnTo>
                    <a:pt x="222" y="103"/>
                  </a:lnTo>
                  <a:lnTo>
                    <a:pt x="220" y="103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0" y="108"/>
                  </a:lnTo>
                  <a:lnTo>
                    <a:pt x="208" y="113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3" y="122"/>
                  </a:lnTo>
                  <a:lnTo>
                    <a:pt x="198" y="122"/>
                  </a:lnTo>
                  <a:lnTo>
                    <a:pt x="184" y="122"/>
                  </a:lnTo>
                  <a:lnTo>
                    <a:pt x="184" y="125"/>
                  </a:lnTo>
                  <a:lnTo>
                    <a:pt x="182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80" y="132"/>
                  </a:lnTo>
                  <a:lnTo>
                    <a:pt x="182" y="134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5" y="137"/>
                  </a:lnTo>
                  <a:lnTo>
                    <a:pt x="170" y="137"/>
                  </a:lnTo>
                  <a:lnTo>
                    <a:pt x="170" y="139"/>
                  </a:lnTo>
                  <a:lnTo>
                    <a:pt x="170" y="139"/>
                  </a:lnTo>
                  <a:lnTo>
                    <a:pt x="170" y="141"/>
                  </a:lnTo>
                  <a:lnTo>
                    <a:pt x="170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82" y="151"/>
                  </a:lnTo>
                  <a:lnTo>
                    <a:pt x="187" y="153"/>
                  </a:lnTo>
                  <a:lnTo>
                    <a:pt x="187" y="153"/>
                  </a:lnTo>
                  <a:lnTo>
                    <a:pt x="189" y="155"/>
                  </a:lnTo>
                  <a:lnTo>
                    <a:pt x="191" y="158"/>
                  </a:lnTo>
                  <a:lnTo>
                    <a:pt x="194" y="160"/>
                  </a:lnTo>
                  <a:lnTo>
                    <a:pt x="194" y="162"/>
                  </a:lnTo>
                  <a:lnTo>
                    <a:pt x="196" y="162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70"/>
                  </a:lnTo>
                  <a:lnTo>
                    <a:pt x="198" y="172"/>
                  </a:lnTo>
                  <a:lnTo>
                    <a:pt x="196" y="172"/>
                  </a:lnTo>
                  <a:lnTo>
                    <a:pt x="191" y="172"/>
                  </a:lnTo>
                  <a:lnTo>
                    <a:pt x="191" y="177"/>
                  </a:lnTo>
                  <a:lnTo>
                    <a:pt x="191" y="179"/>
                  </a:lnTo>
                  <a:lnTo>
                    <a:pt x="189" y="179"/>
                  </a:lnTo>
                  <a:lnTo>
                    <a:pt x="189" y="181"/>
                  </a:lnTo>
                  <a:lnTo>
                    <a:pt x="187" y="184"/>
                  </a:lnTo>
                  <a:lnTo>
                    <a:pt x="184" y="186"/>
                  </a:lnTo>
                  <a:lnTo>
                    <a:pt x="182" y="186"/>
                  </a:lnTo>
                  <a:lnTo>
                    <a:pt x="182" y="188"/>
                  </a:lnTo>
                  <a:lnTo>
                    <a:pt x="180" y="188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5" y="191"/>
                  </a:lnTo>
                  <a:lnTo>
                    <a:pt x="172" y="191"/>
                  </a:lnTo>
                  <a:lnTo>
                    <a:pt x="172" y="188"/>
                  </a:lnTo>
                  <a:lnTo>
                    <a:pt x="170" y="186"/>
                  </a:lnTo>
                  <a:lnTo>
                    <a:pt x="168" y="186"/>
                  </a:lnTo>
                  <a:lnTo>
                    <a:pt x="165" y="186"/>
                  </a:lnTo>
                  <a:lnTo>
                    <a:pt x="158" y="191"/>
                  </a:lnTo>
                  <a:lnTo>
                    <a:pt x="146" y="193"/>
                  </a:lnTo>
                  <a:lnTo>
                    <a:pt x="142" y="196"/>
                  </a:lnTo>
                  <a:lnTo>
                    <a:pt x="139" y="196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0" y="203"/>
                  </a:lnTo>
                  <a:lnTo>
                    <a:pt x="125" y="205"/>
                  </a:lnTo>
                  <a:lnTo>
                    <a:pt x="123" y="203"/>
                  </a:lnTo>
                  <a:lnTo>
                    <a:pt x="120" y="200"/>
                  </a:lnTo>
                  <a:lnTo>
                    <a:pt x="120" y="200"/>
                  </a:lnTo>
                  <a:lnTo>
                    <a:pt x="120" y="200"/>
                  </a:lnTo>
                  <a:lnTo>
                    <a:pt x="118" y="203"/>
                  </a:lnTo>
                  <a:lnTo>
                    <a:pt x="116" y="203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0"/>
                  </a:lnTo>
                  <a:lnTo>
                    <a:pt x="109" y="198"/>
                  </a:lnTo>
                  <a:lnTo>
                    <a:pt x="109" y="200"/>
                  </a:lnTo>
                  <a:lnTo>
                    <a:pt x="109" y="203"/>
                  </a:lnTo>
                  <a:lnTo>
                    <a:pt x="109" y="203"/>
                  </a:lnTo>
                  <a:lnTo>
                    <a:pt x="111" y="203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1" y="207"/>
                  </a:lnTo>
                  <a:lnTo>
                    <a:pt x="111" y="210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09" y="210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2" y="205"/>
                  </a:lnTo>
                  <a:lnTo>
                    <a:pt x="99" y="205"/>
                  </a:lnTo>
                  <a:lnTo>
                    <a:pt x="94" y="205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87" y="200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3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1" y="200"/>
                  </a:lnTo>
                  <a:lnTo>
                    <a:pt x="68" y="196"/>
                  </a:lnTo>
                  <a:lnTo>
                    <a:pt x="66" y="196"/>
                  </a:lnTo>
                  <a:lnTo>
                    <a:pt x="68" y="193"/>
                  </a:lnTo>
                  <a:lnTo>
                    <a:pt x="64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59" y="188"/>
                  </a:lnTo>
                  <a:lnTo>
                    <a:pt x="57" y="191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7" y="193"/>
                  </a:lnTo>
                  <a:lnTo>
                    <a:pt x="59" y="198"/>
                  </a:lnTo>
                  <a:lnTo>
                    <a:pt x="59" y="198"/>
                  </a:lnTo>
                  <a:lnTo>
                    <a:pt x="59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57" y="207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42" y="203"/>
                  </a:lnTo>
                  <a:lnTo>
                    <a:pt x="42" y="200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3" y="207"/>
                  </a:lnTo>
                  <a:lnTo>
                    <a:pt x="33" y="210"/>
                  </a:lnTo>
                  <a:lnTo>
                    <a:pt x="28" y="212"/>
                  </a:lnTo>
                  <a:lnTo>
                    <a:pt x="24" y="210"/>
                  </a:lnTo>
                  <a:lnTo>
                    <a:pt x="21" y="212"/>
                  </a:lnTo>
                  <a:lnTo>
                    <a:pt x="19" y="210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21" y="219"/>
                  </a:lnTo>
                  <a:lnTo>
                    <a:pt x="21" y="219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6"/>
                  </a:lnTo>
                  <a:lnTo>
                    <a:pt x="26" y="231"/>
                  </a:lnTo>
                  <a:lnTo>
                    <a:pt x="26" y="233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8"/>
                  </a:lnTo>
                  <a:lnTo>
                    <a:pt x="21" y="240"/>
                  </a:lnTo>
                  <a:lnTo>
                    <a:pt x="28" y="240"/>
                  </a:lnTo>
                  <a:lnTo>
                    <a:pt x="35" y="243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5" y="248"/>
                  </a:lnTo>
                  <a:lnTo>
                    <a:pt x="35" y="250"/>
                  </a:lnTo>
                  <a:lnTo>
                    <a:pt x="35" y="252"/>
                  </a:lnTo>
                  <a:lnTo>
                    <a:pt x="35" y="255"/>
                  </a:lnTo>
                  <a:lnTo>
                    <a:pt x="35" y="255"/>
                  </a:lnTo>
                  <a:lnTo>
                    <a:pt x="35" y="255"/>
                  </a:lnTo>
                  <a:lnTo>
                    <a:pt x="35" y="259"/>
                  </a:lnTo>
                  <a:lnTo>
                    <a:pt x="38" y="262"/>
                  </a:lnTo>
                  <a:lnTo>
                    <a:pt x="40" y="262"/>
                  </a:lnTo>
                  <a:lnTo>
                    <a:pt x="45" y="262"/>
                  </a:lnTo>
                  <a:lnTo>
                    <a:pt x="47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9"/>
                  </a:lnTo>
                  <a:lnTo>
                    <a:pt x="50" y="276"/>
                  </a:lnTo>
                  <a:lnTo>
                    <a:pt x="47" y="276"/>
                  </a:lnTo>
                  <a:lnTo>
                    <a:pt x="47" y="278"/>
                  </a:lnTo>
                  <a:lnTo>
                    <a:pt x="47" y="281"/>
                  </a:lnTo>
                  <a:lnTo>
                    <a:pt x="54" y="285"/>
                  </a:lnTo>
                  <a:lnTo>
                    <a:pt x="54" y="288"/>
                  </a:lnTo>
                  <a:lnTo>
                    <a:pt x="61" y="292"/>
                  </a:lnTo>
                  <a:lnTo>
                    <a:pt x="64" y="297"/>
                  </a:lnTo>
                  <a:lnTo>
                    <a:pt x="66" y="302"/>
                  </a:lnTo>
                  <a:lnTo>
                    <a:pt x="68" y="304"/>
                  </a:lnTo>
                  <a:lnTo>
                    <a:pt x="71" y="304"/>
                  </a:lnTo>
                  <a:lnTo>
                    <a:pt x="71" y="307"/>
                  </a:lnTo>
                  <a:lnTo>
                    <a:pt x="73" y="311"/>
                  </a:lnTo>
                  <a:lnTo>
                    <a:pt x="73" y="316"/>
                  </a:lnTo>
                  <a:lnTo>
                    <a:pt x="73" y="321"/>
                  </a:lnTo>
                  <a:lnTo>
                    <a:pt x="73" y="328"/>
                  </a:lnTo>
                  <a:lnTo>
                    <a:pt x="73" y="328"/>
                  </a:lnTo>
                  <a:lnTo>
                    <a:pt x="73" y="333"/>
                  </a:lnTo>
                  <a:lnTo>
                    <a:pt x="73" y="335"/>
                  </a:lnTo>
                  <a:lnTo>
                    <a:pt x="71" y="340"/>
                  </a:lnTo>
                  <a:lnTo>
                    <a:pt x="71" y="342"/>
                  </a:lnTo>
                  <a:lnTo>
                    <a:pt x="71" y="342"/>
                  </a:lnTo>
                  <a:lnTo>
                    <a:pt x="71" y="342"/>
                  </a:lnTo>
                  <a:lnTo>
                    <a:pt x="76" y="342"/>
                  </a:lnTo>
                  <a:lnTo>
                    <a:pt x="73" y="347"/>
                  </a:lnTo>
                  <a:lnTo>
                    <a:pt x="73" y="349"/>
                  </a:lnTo>
                  <a:lnTo>
                    <a:pt x="73" y="351"/>
                  </a:lnTo>
                  <a:lnTo>
                    <a:pt x="73" y="356"/>
                  </a:lnTo>
                  <a:lnTo>
                    <a:pt x="71" y="359"/>
                  </a:lnTo>
                  <a:lnTo>
                    <a:pt x="68" y="361"/>
                  </a:lnTo>
                  <a:lnTo>
                    <a:pt x="68" y="363"/>
                  </a:lnTo>
                  <a:lnTo>
                    <a:pt x="66" y="363"/>
                  </a:lnTo>
                  <a:lnTo>
                    <a:pt x="64" y="363"/>
                  </a:lnTo>
                  <a:lnTo>
                    <a:pt x="61" y="368"/>
                  </a:lnTo>
                  <a:lnTo>
                    <a:pt x="61" y="370"/>
                  </a:lnTo>
                  <a:lnTo>
                    <a:pt x="57" y="377"/>
                  </a:lnTo>
                  <a:lnTo>
                    <a:pt x="54" y="380"/>
                  </a:lnTo>
                  <a:lnTo>
                    <a:pt x="50" y="387"/>
                  </a:lnTo>
                  <a:lnTo>
                    <a:pt x="45" y="392"/>
                  </a:lnTo>
                  <a:lnTo>
                    <a:pt x="45" y="392"/>
                  </a:lnTo>
                  <a:lnTo>
                    <a:pt x="42" y="392"/>
                  </a:lnTo>
                  <a:lnTo>
                    <a:pt x="45" y="394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2" y="396"/>
                  </a:lnTo>
                  <a:lnTo>
                    <a:pt x="42" y="399"/>
                  </a:lnTo>
                  <a:lnTo>
                    <a:pt x="42" y="403"/>
                  </a:lnTo>
                  <a:lnTo>
                    <a:pt x="45" y="408"/>
                  </a:lnTo>
                  <a:lnTo>
                    <a:pt x="45" y="413"/>
                  </a:lnTo>
                  <a:lnTo>
                    <a:pt x="47" y="413"/>
                  </a:lnTo>
                  <a:lnTo>
                    <a:pt x="52" y="413"/>
                  </a:lnTo>
                  <a:lnTo>
                    <a:pt x="54" y="411"/>
                  </a:lnTo>
                  <a:lnTo>
                    <a:pt x="61" y="406"/>
                  </a:lnTo>
                  <a:lnTo>
                    <a:pt x="66" y="408"/>
                  </a:lnTo>
                  <a:lnTo>
                    <a:pt x="59" y="411"/>
                  </a:lnTo>
                  <a:lnTo>
                    <a:pt x="57" y="413"/>
                  </a:lnTo>
                  <a:lnTo>
                    <a:pt x="59" y="413"/>
                  </a:lnTo>
                  <a:lnTo>
                    <a:pt x="64" y="415"/>
                  </a:lnTo>
                  <a:lnTo>
                    <a:pt x="64" y="418"/>
                  </a:lnTo>
                  <a:lnTo>
                    <a:pt x="64" y="418"/>
                  </a:lnTo>
                  <a:lnTo>
                    <a:pt x="61" y="420"/>
                  </a:lnTo>
                  <a:lnTo>
                    <a:pt x="59" y="420"/>
                  </a:lnTo>
                  <a:lnTo>
                    <a:pt x="54" y="422"/>
                  </a:lnTo>
                  <a:lnTo>
                    <a:pt x="47" y="425"/>
                  </a:lnTo>
                  <a:lnTo>
                    <a:pt x="47" y="425"/>
                  </a:lnTo>
                  <a:lnTo>
                    <a:pt x="47" y="425"/>
                  </a:lnTo>
                  <a:lnTo>
                    <a:pt x="47" y="425"/>
                  </a:lnTo>
                  <a:lnTo>
                    <a:pt x="45" y="427"/>
                  </a:lnTo>
                  <a:lnTo>
                    <a:pt x="45" y="427"/>
                  </a:lnTo>
                  <a:lnTo>
                    <a:pt x="42" y="429"/>
                  </a:lnTo>
                  <a:lnTo>
                    <a:pt x="40" y="429"/>
                  </a:lnTo>
                  <a:lnTo>
                    <a:pt x="40" y="432"/>
                  </a:lnTo>
                  <a:lnTo>
                    <a:pt x="35" y="437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28" y="439"/>
                  </a:lnTo>
                  <a:lnTo>
                    <a:pt x="28" y="439"/>
                  </a:lnTo>
                  <a:lnTo>
                    <a:pt x="28" y="439"/>
                  </a:lnTo>
                  <a:lnTo>
                    <a:pt x="28" y="439"/>
                  </a:lnTo>
                  <a:lnTo>
                    <a:pt x="26" y="444"/>
                  </a:lnTo>
                  <a:lnTo>
                    <a:pt x="24" y="446"/>
                  </a:lnTo>
                  <a:lnTo>
                    <a:pt x="21" y="451"/>
                  </a:lnTo>
                  <a:lnTo>
                    <a:pt x="21" y="451"/>
                  </a:lnTo>
                  <a:lnTo>
                    <a:pt x="21" y="451"/>
                  </a:lnTo>
                  <a:lnTo>
                    <a:pt x="19" y="453"/>
                  </a:lnTo>
                  <a:lnTo>
                    <a:pt x="17" y="453"/>
                  </a:lnTo>
                  <a:lnTo>
                    <a:pt x="14" y="453"/>
                  </a:lnTo>
                  <a:lnTo>
                    <a:pt x="12" y="448"/>
                  </a:lnTo>
                  <a:lnTo>
                    <a:pt x="12" y="446"/>
                  </a:lnTo>
                  <a:lnTo>
                    <a:pt x="9" y="444"/>
                  </a:lnTo>
                  <a:lnTo>
                    <a:pt x="5" y="448"/>
                  </a:lnTo>
                  <a:lnTo>
                    <a:pt x="5" y="448"/>
                  </a:lnTo>
                  <a:lnTo>
                    <a:pt x="0" y="451"/>
                  </a:lnTo>
                  <a:lnTo>
                    <a:pt x="5" y="455"/>
                  </a:lnTo>
                  <a:lnTo>
                    <a:pt x="2" y="458"/>
                  </a:lnTo>
                  <a:lnTo>
                    <a:pt x="5" y="460"/>
                  </a:lnTo>
                  <a:lnTo>
                    <a:pt x="7" y="462"/>
                  </a:lnTo>
                  <a:lnTo>
                    <a:pt x="7" y="465"/>
                  </a:lnTo>
                  <a:lnTo>
                    <a:pt x="9" y="467"/>
                  </a:lnTo>
                  <a:lnTo>
                    <a:pt x="9" y="467"/>
                  </a:lnTo>
                  <a:lnTo>
                    <a:pt x="9" y="470"/>
                  </a:lnTo>
                  <a:lnTo>
                    <a:pt x="9" y="470"/>
                  </a:lnTo>
                  <a:lnTo>
                    <a:pt x="7" y="472"/>
                  </a:lnTo>
                  <a:lnTo>
                    <a:pt x="7" y="472"/>
                  </a:lnTo>
                  <a:lnTo>
                    <a:pt x="12" y="472"/>
                  </a:lnTo>
                  <a:lnTo>
                    <a:pt x="17" y="470"/>
                  </a:lnTo>
                  <a:lnTo>
                    <a:pt x="19" y="470"/>
                  </a:lnTo>
                  <a:lnTo>
                    <a:pt x="21" y="470"/>
                  </a:lnTo>
                  <a:lnTo>
                    <a:pt x="21" y="472"/>
                  </a:lnTo>
                  <a:lnTo>
                    <a:pt x="26" y="470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3" y="470"/>
                  </a:lnTo>
                  <a:lnTo>
                    <a:pt x="35" y="472"/>
                  </a:lnTo>
                  <a:lnTo>
                    <a:pt x="33" y="472"/>
                  </a:lnTo>
                  <a:lnTo>
                    <a:pt x="33" y="474"/>
                  </a:lnTo>
                  <a:lnTo>
                    <a:pt x="31" y="477"/>
                  </a:lnTo>
                  <a:lnTo>
                    <a:pt x="31" y="479"/>
                  </a:lnTo>
                  <a:lnTo>
                    <a:pt x="31" y="479"/>
                  </a:lnTo>
                  <a:lnTo>
                    <a:pt x="31" y="479"/>
                  </a:lnTo>
                  <a:lnTo>
                    <a:pt x="31" y="481"/>
                  </a:lnTo>
                  <a:lnTo>
                    <a:pt x="33" y="484"/>
                  </a:lnTo>
                  <a:lnTo>
                    <a:pt x="33" y="486"/>
                  </a:lnTo>
                  <a:lnTo>
                    <a:pt x="33" y="486"/>
                  </a:lnTo>
                  <a:lnTo>
                    <a:pt x="40" y="486"/>
                  </a:lnTo>
                  <a:lnTo>
                    <a:pt x="40" y="488"/>
                  </a:lnTo>
                  <a:lnTo>
                    <a:pt x="45" y="488"/>
                  </a:lnTo>
                  <a:lnTo>
                    <a:pt x="45" y="491"/>
                  </a:lnTo>
                  <a:lnTo>
                    <a:pt x="45" y="493"/>
                  </a:lnTo>
                  <a:lnTo>
                    <a:pt x="45" y="493"/>
                  </a:lnTo>
                  <a:lnTo>
                    <a:pt x="45" y="496"/>
                  </a:lnTo>
                  <a:lnTo>
                    <a:pt x="45" y="496"/>
                  </a:lnTo>
                  <a:lnTo>
                    <a:pt x="45" y="500"/>
                  </a:lnTo>
                  <a:lnTo>
                    <a:pt x="47" y="503"/>
                  </a:lnTo>
                  <a:lnTo>
                    <a:pt x="47" y="505"/>
                  </a:lnTo>
                  <a:lnTo>
                    <a:pt x="47" y="505"/>
                  </a:lnTo>
                  <a:lnTo>
                    <a:pt x="45" y="505"/>
                  </a:lnTo>
                  <a:lnTo>
                    <a:pt x="45" y="507"/>
                  </a:lnTo>
                  <a:lnTo>
                    <a:pt x="45" y="507"/>
                  </a:lnTo>
                  <a:lnTo>
                    <a:pt x="45" y="510"/>
                  </a:lnTo>
                  <a:lnTo>
                    <a:pt x="42" y="512"/>
                  </a:lnTo>
                  <a:lnTo>
                    <a:pt x="42" y="510"/>
                  </a:lnTo>
                  <a:lnTo>
                    <a:pt x="42" y="510"/>
                  </a:lnTo>
                  <a:lnTo>
                    <a:pt x="38" y="510"/>
                  </a:lnTo>
                  <a:lnTo>
                    <a:pt x="38" y="510"/>
                  </a:lnTo>
                  <a:lnTo>
                    <a:pt x="35" y="510"/>
                  </a:lnTo>
                  <a:lnTo>
                    <a:pt x="33" y="512"/>
                  </a:lnTo>
                  <a:lnTo>
                    <a:pt x="33" y="514"/>
                  </a:lnTo>
                  <a:lnTo>
                    <a:pt x="33" y="514"/>
                  </a:lnTo>
                  <a:lnTo>
                    <a:pt x="33" y="519"/>
                  </a:lnTo>
                  <a:lnTo>
                    <a:pt x="33" y="522"/>
                  </a:lnTo>
                  <a:lnTo>
                    <a:pt x="33" y="522"/>
                  </a:lnTo>
                  <a:lnTo>
                    <a:pt x="31" y="526"/>
                  </a:lnTo>
                  <a:lnTo>
                    <a:pt x="28" y="526"/>
                  </a:lnTo>
                  <a:lnTo>
                    <a:pt x="26" y="524"/>
                  </a:lnTo>
                  <a:lnTo>
                    <a:pt x="24" y="524"/>
                  </a:lnTo>
                  <a:lnTo>
                    <a:pt x="24" y="526"/>
                  </a:lnTo>
                  <a:lnTo>
                    <a:pt x="26" y="529"/>
                  </a:lnTo>
                  <a:lnTo>
                    <a:pt x="26" y="529"/>
                  </a:lnTo>
                  <a:lnTo>
                    <a:pt x="33" y="533"/>
                  </a:lnTo>
                  <a:lnTo>
                    <a:pt x="33" y="536"/>
                  </a:lnTo>
                  <a:lnTo>
                    <a:pt x="33" y="536"/>
                  </a:lnTo>
                  <a:lnTo>
                    <a:pt x="33" y="536"/>
                  </a:lnTo>
                  <a:lnTo>
                    <a:pt x="33" y="538"/>
                  </a:lnTo>
                  <a:lnTo>
                    <a:pt x="33" y="540"/>
                  </a:lnTo>
                  <a:lnTo>
                    <a:pt x="35" y="543"/>
                  </a:lnTo>
                  <a:lnTo>
                    <a:pt x="38" y="545"/>
                  </a:lnTo>
                  <a:lnTo>
                    <a:pt x="35" y="548"/>
                  </a:lnTo>
                  <a:lnTo>
                    <a:pt x="35" y="550"/>
                  </a:lnTo>
                  <a:lnTo>
                    <a:pt x="35" y="552"/>
                  </a:lnTo>
                  <a:lnTo>
                    <a:pt x="38" y="552"/>
                  </a:lnTo>
                  <a:lnTo>
                    <a:pt x="38" y="552"/>
                  </a:lnTo>
                  <a:lnTo>
                    <a:pt x="40" y="550"/>
                  </a:lnTo>
                  <a:lnTo>
                    <a:pt x="40" y="550"/>
                  </a:lnTo>
                  <a:lnTo>
                    <a:pt x="42" y="550"/>
                  </a:lnTo>
                  <a:lnTo>
                    <a:pt x="47" y="550"/>
                  </a:lnTo>
                  <a:lnTo>
                    <a:pt x="52" y="550"/>
                  </a:lnTo>
                  <a:lnTo>
                    <a:pt x="52" y="552"/>
                  </a:lnTo>
                  <a:lnTo>
                    <a:pt x="52" y="555"/>
                  </a:lnTo>
                  <a:lnTo>
                    <a:pt x="54" y="557"/>
                  </a:lnTo>
                  <a:lnTo>
                    <a:pt x="59" y="564"/>
                  </a:lnTo>
                  <a:lnTo>
                    <a:pt x="61" y="566"/>
                  </a:lnTo>
                  <a:lnTo>
                    <a:pt x="61" y="566"/>
                  </a:lnTo>
                  <a:lnTo>
                    <a:pt x="64" y="569"/>
                  </a:lnTo>
                  <a:lnTo>
                    <a:pt x="64" y="571"/>
                  </a:lnTo>
                  <a:lnTo>
                    <a:pt x="66" y="571"/>
                  </a:lnTo>
                  <a:lnTo>
                    <a:pt x="66" y="571"/>
                  </a:lnTo>
                  <a:lnTo>
                    <a:pt x="66" y="574"/>
                  </a:lnTo>
                  <a:lnTo>
                    <a:pt x="64" y="576"/>
                  </a:lnTo>
                  <a:lnTo>
                    <a:pt x="64" y="578"/>
                  </a:lnTo>
                  <a:lnTo>
                    <a:pt x="66" y="578"/>
                  </a:lnTo>
                  <a:lnTo>
                    <a:pt x="66" y="578"/>
                  </a:lnTo>
                  <a:lnTo>
                    <a:pt x="66" y="581"/>
                  </a:lnTo>
                  <a:lnTo>
                    <a:pt x="68" y="581"/>
                  </a:lnTo>
                  <a:lnTo>
                    <a:pt x="68" y="578"/>
                  </a:lnTo>
                  <a:lnTo>
                    <a:pt x="73" y="578"/>
                  </a:lnTo>
                  <a:lnTo>
                    <a:pt x="76" y="581"/>
                  </a:lnTo>
                  <a:lnTo>
                    <a:pt x="76" y="581"/>
                  </a:lnTo>
                  <a:lnTo>
                    <a:pt x="78" y="581"/>
                  </a:lnTo>
                  <a:lnTo>
                    <a:pt x="83" y="581"/>
                  </a:lnTo>
                  <a:lnTo>
                    <a:pt x="83" y="583"/>
                  </a:lnTo>
                  <a:lnTo>
                    <a:pt x="83" y="585"/>
                  </a:lnTo>
                  <a:lnTo>
                    <a:pt x="80" y="588"/>
                  </a:lnTo>
                  <a:lnTo>
                    <a:pt x="80" y="590"/>
                  </a:lnTo>
                  <a:lnTo>
                    <a:pt x="80" y="592"/>
                  </a:lnTo>
                  <a:lnTo>
                    <a:pt x="78" y="592"/>
                  </a:lnTo>
                  <a:lnTo>
                    <a:pt x="76" y="590"/>
                  </a:lnTo>
                  <a:lnTo>
                    <a:pt x="76" y="590"/>
                  </a:lnTo>
                  <a:lnTo>
                    <a:pt x="73" y="592"/>
                  </a:lnTo>
                  <a:lnTo>
                    <a:pt x="71" y="595"/>
                  </a:lnTo>
                  <a:lnTo>
                    <a:pt x="71" y="597"/>
                  </a:lnTo>
                  <a:lnTo>
                    <a:pt x="64" y="602"/>
                  </a:lnTo>
                  <a:lnTo>
                    <a:pt x="66" y="602"/>
                  </a:lnTo>
                  <a:lnTo>
                    <a:pt x="66" y="604"/>
                  </a:lnTo>
                  <a:lnTo>
                    <a:pt x="66" y="607"/>
                  </a:lnTo>
                  <a:lnTo>
                    <a:pt x="66" y="607"/>
                  </a:lnTo>
                  <a:lnTo>
                    <a:pt x="68" y="607"/>
                  </a:lnTo>
                  <a:lnTo>
                    <a:pt x="68" y="607"/>
                  </a:lnTo>
                  <a:lnTo>
                    <a:pt x="68" y="609"/>
                  </a:lnTo>
                  <a:lnTo>
                    <a:pt x="68" y="609"/>
                  </a:lnTo>
                  <a:lnTo>
                    <a:pt x="71" y="614"/>
                  </a:lnTo>
                  <a:lnTo>
                    <a:pt x="71" y="614"/>
                  </a:lnTo>
                  <a:lnTo>
                    <a:pt x="71" y="616"/>
                  </a:lnTo>
                  <a:lnTo>
                    <a:pt x="73" y="616"/>
                  </a:lnTo>
                  <a:lnTo>
                    <a:pt x="76" y="621"/>
                  </a:lnTo>
                  <a:lnTo>
                    <a:pt x="76" y="621"/>
                  </a:lnTo>
                  <a:lnTo>
                    <a:pt x="78" y="618"/>
                  </a:lnTo>
                  <a:lnTo>
                    <a:pt x="80" y="618"/>
                  </a:lnTo>
                  <a:lnTo>
                    <a:pt x="80" y="618"/>
                  </a:lnTo>
                  <a:lnTo>
                    <a:pt x="83" y="618"/>
                  </a:lnTo>
                  <a:lnTo>
                    <a:pt x="83" y="618"/>
                  </a:lnTo>
                  <a:lnTo>
                    <a:pt x="85" y="618"/>
                  </a:lnTo>
                  <a:lnTo>
                    <a:pt x="87" y="621"/>
                  </a:lnTo>
                  <a:lnTo>
                    <a:pt x="90" y="621"/>
                  </a:lnTo>
                  <a:lnTo>
                    <a:pt x="92" y="618"/>
                  </a:lnTo>
                  <a:lnTo>
                    <a:pt x="92" y="621"/>
                  </a:lnTo>
                  <a:lnTo>
                    <a:pt x="97" y="621"/>
                  </a:lnTo>
                  <a:lnTo>
                    <a:pt x="99" y="623"/>
                  </a:lnTo>
                  <a:lnTo>
                    <a:pt x="99" y="623"/>
                  </a:lnTo>
                  <a:lnTo>
                    <a:pt x="99" y="625"/>
                  </a:lnTo>
                  <a:lnTo>
                    <a:pt x="99" y="628"/>
                  </a:lnTo>
                  <a:lnTo>
                    <a:pt x="97" y="628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104" y="635"/>
                  </a:lnTo>
                  <a:lnTo>
                    <a:pt x="106" y="637"/>
                  </a:lnTo>
                  <a:lnTo>
                    <a:pt x="104" y="642"/>
                  </a:lnTo>
                  <a:lnTo>
                    <a:pt x="104" y="644"/>
                  </a:lnTo>
                  <a:lnTo>
                    <a:pt x="104" y="644"/>
                  </a:lnTo>
                  <a:lnTo>
                    <a:pt x="104" y="647"/>
                  </a:lnTo>
                  <a:lnTo>
                    <a:pt x="99" y="654"/>
                  </a:lnTo>
                  <a:lnTo>
                    <a:pt x="99" y="656"/>
                  </a:lnTo>
                  <a:lnTo>
                    <a:pt x="99" y="656"/>
                  </a:lnTo>
                  <a:lnTo>
                    <a:pt x="102" y="659"/>
                  </a:lnTo>
                  <a:lnTo>
                    <a:pt x="102" y="659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9" y="666"/>
                  </a:lnTo>
                  <a:lnTo>
                    <a:pt x="111" y="673"/>
                  </a:lnTo>
                  <a:lnTo>
                    <a:pt x="111" y="673"/>
                  </a:lnTo>
                  <a:lnTo>
                    <a:pt x="111" y="673"/>
                  </a:lnTo>
                  <a:lnTo>
                    <a:pt x="111" y="673"/>
                  </a:lnTo>
                  <a:lnTo>
                    <a:pt x="113" y="673"/>
                  </a:lnTo>
                  <a:lnTo>
                    <a:pt x="116" y="670"/>
                  </a:lnTo>
                  <a:lnTo>
                    <a:pt x="113" y="668"/>
                  </a:lnTo>
                  <a:lnTo>
                    <a:pt x="111" y="661"/>
                  </a:lnTo>
                  <a:lnTo>
                    <a:pt x="109" y="659"/>
                  </a:lnTo>
                  <a:lnTo>
                    <a:pt x="109" y="659"/>
                  </a:lnTo>
                  <a:lnTo>
                    <a:pt x="109" y="656"/>
                  </a:lnTo>
                  <a:lnTo>
                    <a:pt x="109" y="656"/>
                  </a:lnTo>
                  <a:lnTo>
                    <a:pt x="109" y="654"/>
                  </a:lnTo>
                  <a:lnTo>
                    <a:pt x="111" y="654"/>
                  </a:lnTo>
                  <a:lnTo>
                    <a:pt x="111" y="654"/>
                  </a:lnTo>
                  <a:lnTo>
                    <a:pt x="113" y="656"/>
                  </a:lnTo>
                  <a:lnTo>
                    <a:pt x="113" y="656"/>
                  </a:lnTo>
                  <a:lnTo>
                    <a:pt x="113" y="659"/>
                  </a:lnTo>
                  <a:lnTo>
                    <a:pt x="116" y="661"/>
                  </a:lnTo>
                  <a:lnTo>
                    <a:pt x="118" y="661"/>
                  </a:lnTo>
                  <a:lnTo>
                    <a:pt x="118" y="661"/>
                  </a:lnTo>
                  <a:lnTo>
                    <a:pt x="118" y="661"/>
                  </a:lnTo>
                  <a:lnTo>
                    <a:pt x="120" y="663"/>
                  </a:lnTo>
                  <a:lnTo>
                    <a:pt x="120" y="666"/>
                  </a:lnTo>
                  <a:lnTo>
                    <a:pt x="120" y="668"/>
                  </a:lnTo>
                  <a:lnTo>
                    <a:pt x="120" y="668"/>
                  </a:lnTo>
                  <a:lnTo>
                    <a:pt x="125" y="668"/>
                  </a:lnTo>
                  <a:lnTo>
                    <a:pt x="125" y="668"/>
                  </a:lnTo>
                  <a:lnTo>
                    <a:pt x="128" y="666"/>
                  </a:lnTo>
                  <a:lnTo>
                    <a:pt x="128" y="666"/>
                  </a:lnTo>
                  <a:lnTo>
                    <a:pt x="132" y="661"/>
                  </a:lnTo>
                  <a:lnTo>
                    <a:pt x="132" y="661"/>
                  </a:lnTo>
                  <a:lnTo>
                    <a:pt x="135" y="661"/>
                  </a:lnTo>
                  <a:lnTo>
                    <a:pt x="135" y="659"/>
                  </a:lnTo>
                  <a:lnTo>
                    <a:pt x="137" y="659"/>
                  </a:lnTo>
                  <a:lnTo>
                    <a:pt x="137" y="659"/>
                  </a:lnTo>
                  <a:lnTo>
                    <a:pt x="137" y="659"/>
                  </a:lnTo>
                  <a:lnTo>
                    <a:pt x="144" y="659"/>
                  </a:lnTo>
                  <a:lnTo>
                    <a:pt x="146" y="656"/>
                  </a:lnTo>
                  <a:lnTo>
                    <a:pt x="149" y="656"/>
                  </a:lnTo>
                  <a:lnTo>
                    <a:pt x="149" y="656"/>
                  </a:lnTo>
                  <a:lnTo>
                    <a:pt x="151" y="656"/>
                  </a:lnTo>
                  <a:lnTo>
                    <a:pt x="151" y="656"/>
                  </a:lnTo>
                  <a:lnTo>
                    <a:pt x="151" y="656"/>
                  </a:lnTo>
                  <a:lnTo>
                    <a:pt x="154" y="659"/>
                  </a:lnTo>
                  <a:lnTo>
                    <a:pt x="154" y="659"/>
                  </a:lnTo>
                  <a:lnTo>
                    <a:pt x="156" y="659"/>
                  </a:lnTo>
                  <a:lnTo>
                    <a:pt x="156" y="659"/>
                  </a:lnTo>
                  <a:lnTo>
                    <a:pt x="156" y="661"/>
                  </a:lnTo>
                  <a:lnTo>
                    <a:pt x="156" y="661"/>
                  </a:lnTo>
                  <a:lnTo>
                    <a:pt x="154" y="663"/>
                  </a:lnTo>
                  <a:lnTo>
                    <a:pt x="154" y="663"/>
                  </a:lnTo>
                  <a:lnTo>
                    <a:pt x="154" y="666"/>
                  </a:lnTo>
                  <a:lnTo>
                    <a:pt x="156" y="666"/>
                  </a:lnTo>
                  <a:lnTo>
                    <a:pt x="158" y="666"/>
                  </a:lnTo>
                  <a:lnTo>
                    <a:pt x="161" y="666"/>
                  </a:lnTo>
                  <a:lnTo>
                    <a:pt x="161" y="666"/>
                  </a:lnTo>
                  <a:lnTo>
                    <a:pt x="161" y="666"/>
                  </a:lnTo>
                  <a:lnTo>
                    <a:pt x="163" y="663"/>
                  </a:lnTo>
                  <a:lnTo>
                    <a:pt x="163" y="661"/>
                  </a:lnTo>
                  <a:lnTo>
                    <a:pt x="165" y="661"/>
                  </a:lnTo>
                  <a:lnTo>
                    <a:pt x="165" y="661"/>
                  </a:lnTo>
                  <a:lnTo>
                    <a:pt x="168" y="661"/>
                  </a:lnTo>
                  <a:lnTo>
                    <a:pt x="172" y="668"/>
                  </a:lnTo>
                  <a:lnTo>
                    <a:pt x="177" y="668"/>
                  </a:lnTo>
                  <a:lnTo>
                    <a:pt x="180" y="668"/>
                  </a:lnTo>
                  <a:lnTo>
                    <a:pt x="182" y="666"/>
                  </a:lnTo>
                  <a:lnTo>
                    <a:pt x="184" y="663"/>
                  </a:lnTo>
                  <a:lnTo>
                    <a:pt x="187" y="663"/>
                  </a:lnTo>
                  <a:lnTo>
                    <a:pt x="191" y="663"/>
                  </a:lnTo>
                  <a:lnTo>
                    <a:pt x="191" y="661"/>
                  </a:lnTo>
                  <a:lnTo>
                    <a:pt x="191" y="661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189" y="656"/>
                  </a:lnTo>
                  <a:lnTo>
                    <a:pt x="189" y="654"/>
                  </a:lnTo>
                  <a:lnTo>
                    <a:pt x="187" y="651"/>
                  </a:lnTo>
                  <a:lnTo>
                    <a:pt x="187" y="649"/>
                  </a:lnTo>
                  <a:lnTo>
                    <a:pt x="187" y="644"/>
                  </a:lnTo>
                  <a:lnTo>
                    <a:pt x="187" y="642"/>
                  </a:lnTo>
                  <a:lnTo>
                    <a:pt x="187" y="642"/>
                  </a:lnTo>
                  <a:lnTo>
                    <a:pt x="184" y="640"/>
                  </a:lnTo>
                  <a:lnTo>
                    <a:pt x="182" y="640"/>
                  </a:lnTo>
                  <a:lnTo>
                    <a:pt x="182" y="640"/>
                  </a:lnTo>
                  <a:lnTo>
                    <a:pt x="182" y="637"/>
                  </a:lnTo>
                  <a:lnTo>
                    <a:pt x="182" y="637"/>
                  </a:lnTo>
                  <a:lnTo>
                    <a:pt x="182" y="635"/>
                  </a:lnTo>
                  <a:lnTo>
                    <a:pt x="184" y="635"/>
                  </a:lnTo>
                  <a:lnTo>
                    <a:pt x="184" y="633"/>
                  </a:lnTo>
                  <a:lnTo>
                    <a:pt x="184" y="633"/>
                  </a:lnTo>
                  <a:lnTo>
                    <a:pt x="184" y="633"/>
                  </a:lnTo>
                  <a:lnTo>
                    <a:pt x="182" y="628"/>
                  </a:lnTo>
                  <a:lnTo>
                    <a:pt x="182" y="628"/>
                  </a:lnTo>
                  <a:lnTo>
                    <a:pt x="184" y="628"/>
                  </a:lnTo>
                  <a:lnTo>
                    <a:pt x="184" y="625"/>
                  </a:lnTo>
                  <a:lnTo>
                    <a:pt x="187" y="623"/>
                  </a:lnTo>
                  <a:lnTo>
                    <a:pt x="194" y="623"/>
                  </a:lnTo>
                  <a:lnTo>
                    <a:pt x="196" y="623"/>
                  </a:lnTo>
                  <a:lnTo>
                    <a:pt x="196" y="623"/>
                  </a:lnTo>
                  <a:lnTo>
                    <a:pt x="196" y="628"/>
                  </a:lnTo>
                  <a:lnTo>
                    <a:pt x="198" y="628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3" y="630"/>
                  </a:lnTo>
                  <a:lnTo>
                    <a:pt x="205" y="630"/>
                  </a:lnTo>
                  <a:lnTo>
                    <a:pt x="210" y="628"/>
                  </a:lnTo>
                  <a:lnTo>
                    <a:pt x="210" y="628"/>
                  </a:lnTo>
                  <a:lnTo>
                    <a:pt x="210" y="628"/>
                  </a:lnTo>
                  <a:lnTo>
                    <a:pt x="213" y="623"/>
                  </a:lnTo>
                  <a:lnTo>
                    <a:pt x="210" y="621"/>
                  </a:lnTo>
                  <a:lnTo>
                    <a:pt x="213" y="621"/>
                  </a:lnTo>
                  <a:lnTo>
                    <a:pt x="213" y="618"/>
                  </a:lnTo>
                  <a:lnTo>
                    <a:pt x="213" y="618"/>
                  </a:lnTo>
                  <a:lnTo>
                    <a:pt x="210" y="616"/>
                  </a:lnTo>
                  <a:lnTo>
                    <a:pt x="208" y="614"/>
                  </a:lnTo>
                  <a:lnTo>
                    <a:pt x="208" y="611"/>
                  </a:lnTo>
                  <a:lnTo>
                    <a:pt x="210" y="611"/>
                  </a:lnTo>
                  <a:lnTo>
                    <a:pt x="210" y="611"/>
                  </a:lnTo>
                  <a:lnTo>
                    <a:pt x="215" y="609"/>
                  </a:lnTo>
                  <a:lnTo>
                    <a:pt x="215" y="609"/>
                  </a:lnTo>
                  <a:lnTo>
                    <a:pt x="217" y="609"/>
                  </a:lnTo>
                  <a:lnTo>
                    <a:pt x="217" y="607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2" y="602"/>
                  </a:lnTo>
                  <a:lnTo>
                    <a:pt x="222" y="602"/>
                  </a:lnTo>
                  <a:lnTo>
                    <a:pt x="224" y="602"/>
                  </a:lnTo>
                  <a:lnTo>
                    <a:pt x="227" y="599"/>
                  </a:lnTo>
                  <a:lnTo>
                    <a:pt x="231" y="599"/>
                  </a:lnTo>
                  <a:lnTo>
                    <a:pt x="234" y="599"/>
                  </a:lnTo>
                  <a:lnTo>
                    <a:pt x="239" y="595"/>
                  </a:lnTo>
                  <a:lnTo>
                    <a:pt x="243" y="590"/>
                  </a:lnTo>
                  <a:lnTo>
                    <a:pt x="246" y="590"/>
                  </a:lnTo>
                  <a:lnTo>
                    <a:pt x="246" y="590"/>
                  </a:lnTo>
                  <a:lnTo>
                    <a:pt x="248" y="590"/>
                  </a:lnTo>
                  <a:lnTo>
                    <a:pt x="248" y="590"/>
                  </a:lnTo>
                  <a:lnTo>
                    <a:pt x="250" y="592"/>
                  </a:lnTo>
                  <a:lnTo>
                    <a:pt x="253" y="592"/>
                  </a:lnTo>
                  <a:lnTo>
                    <a:pt x="255" y="592"/>
                  </a:lnTo>
                  <a:lnTo>
                    <a:pt x="255" y="592"/>
                  </a:lnTo>
                  <a:lnTo>
                    <a:pt x="255" y="590"/>
                  </a:lnTo>
                  <a:lnTo>
                    <a:pt x="255" y="588"/>
                  </a:lnTo>
                  <a:lnTo>
                    <a:pt x="257" y="585"/>
                  </a:lnTo>
                  <a:lnTo>
                    <a:pt x="257" y="585"/>
                  </a:lnTo>
                  <a:lnTo>
                    <a:pt x="260" y="588"/>
                  </a:lnTo>
                  <a:lnTo>
                    <a:pt x="262" y="588"/>
                  </a:lnTo>
                  <a:lnTo>
                    <a:pt x="262" y="590"/>
                  </a:lnTo>
                  <a:lnTo>
                    <a:pt x="265" y="588"/>
                  </a:lnTo>
                  <a:lnTo>
                    <a:pt x="265" y="585"/>
                  </a:lnTo>
                  <a:lnTo>
                    <a:pt x="267" y="583"/>
                  </a:lnTo>
                  <a:lnTo>
                    <a:pt x="269" y="583"/>
                  </a:lnTo>
                  <a:lnTo>
                    <a:pt x="272" y="581"/>
                  </a:lnTo>
                  <a:lnTo>
                    <a:pt x="272" y="581"/>
                  </a:lnTo>
                  <a:lnTo>
                    <a:pt x="272" y="578"/>
                  </a:lnTo>
                  <a:lnTo>
                    <a:pt x="272" y="576"/>
                  </a:lnTo>
                  <a:lnTo>
                    <a:pt x="274" y="576"/>
                  </a:lnTo>
                  <a:lnTo>
                    <a:pt x="276" y="578"/>
                  </a:lnTo>
                  <a:lnTo>
                    <a:pt x="276" y="581"/>
                  </a:lnTo>
                  <a:lnTo>
                    <a:pt x="276" y="581"/>
                  </a:lnTo>
                  <a:lnTo>
                    <a:pt x="279" y="583"/>
                  </a:lnTo>
                  <a:lnTo>
                    <a:pt x="279" y="583"/>
                  </a:lnTo>
                  <a:lnTo>
                    <a:pt x="281" y="583"/>
                  </a:lnTo>
                  <a:lnTo>
                    <a:pt x="288" y="583"/>
                  </a:lnTo>
                  <a:lnTo>
                    <a:pt x="291" y="583"/>
                  </a:lnTo>
                  <a:lnTo>
                    <a:pt x="293" y="583"/>
                  </a:lnTo>
                  <a:lnTo>
                    <a:pt x="298" y="581"/>
                  </a:lnTo>
                  <a:lnTo>
                    <a:pt x="302" y="578"/>
                  </a:lnTo>
                  <a:lnTo>
                    <a:pt x="305" y="576"/>
                  </a:lnTo>
                  <a:lnTo>
                    <a:pt x="307" y="576"/>
                  </a:lnTo>
                  <a:lnTo>
                    <a:pt x="309" y="576"/>
                  </a:lnTo>
                  <a:lnTo>
                    <a:pt x="309" y="574"/>
                  </a:lnTo>
                  <a:lnTo>
                    <a:pt x="307" y="571"/>
                  </a:lnTo>
                  <a:lnTo>
                    <a:pt x="307" y="571"/>
                  </a:lnTo>
                  <a:lnTo>
                    <a:pt x="309" y="569"/>
                  </a:lnTo>
                  <a:lnTo>
                    <a:pt x="312" y="569"/>
                  </a:lnTo>
                  <a:lnTo>
                    <a:pt x="312" y="566"/>
                  </a:lnTo>
                  <a:lnTo>
                    <a:pt x="312" y="566"/>
                  </a:lnTo>
                  <a:lnTo>
                    <a:pt x="309" y="566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59"/>
                  </a:lnTo>
                  <a:lnTo>
                    <a:pt x="309" y="559"/>
                  </a:lnTo>
                  <a:lnTo>
                    <a:pt x="309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12" y="555"/>
                  </a:lnTo>
                  <a:lnTo>
                    <a:pt x="312" y="555"/>
                  </a:lnTo>
                  <a:lnTo>
                    <a:pt x="314" y="555"/>
                  </a:lnTo>
                  <a:lnTo>
                    <a:pt x="317" y="555"/>
                  </a:lnTo>
                  <a:lnTo>
                    <a:pt x="321" y="557"/>
                  </a:lnTo>
                  <a:lnTo>
                    <a:pt x="324" y="557"/>
                  </a:lnTo>
                  <a:lnTo>
                    <a:pt x="333" y="552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7" y="548"/>
                  </a:lnTo>
                  <a:lnTo>
                    <a:pt x="350" y="548"/>
                  </a:lnTo>
                  <a:lnTo>
                    <a:pt x="350" y="548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7" y="548"/>
                  </a:lnTo>
                  <a:lnTo>
                    <a:pt x="357" y="545"/>
                  </a:lnTo>
                  <a:lnTo>
                    <a:pt x="357" y="545"/>
                  </a:lnTo>
                  <a:lnTo>
                    <a:pt x="357" y="543"/>
                  </a:lnTo>
                  <a:lnTo>
                    <a:pt x="357" y="543"/>
                  </a:lnTo>
                  <a:lnTo>
                    <a:pt x="359" y="540"/>
                  </a:lnTo>
                  <a:lnTo>
                    <a:pt x="359" y="540"/>
                  </a:lnTo>
                  <a:lnTo>
                    <a:pt x="364" y="540"/>
                  </a:lnTo>
                  <a:lnTo>
                    <a:pt x="366" y="538"/>
                  </a:lnTo>
                  <a:lnTo>
                    <a:pt x="369" y="538"/>
                  </a:lnTo>
                  <a:lnTo>
                    <a:pt x="369" y="536"/>
                  </a:lnTo>
                  <a:lnTo>
                    <a:pt x="369" y="533"/>
                  </a:lnTo>
                  <a:lnTo>
                    <a:pt x="371" y="533"/>
                  </a:lnTo>
                  <a:lnTo>
                    <a:pt x="371" y="533"/>
                  </a:lnTo>
                  <a:lnTo>
                    <a:pt x="371" y="533"/>
                  </a:lnTo>
                  <a:lnTo>
                    <a:pt x="371" y="536"/>
                  </a:lnTo>
                  <a:lnTo>
                    <a:pt x="371" y="536"/>
                  </a:lnTo>
                  <a:lnTo>
                    <a:pt x="373" y="536"/>
                  </a:lnTo>
                  <a:lnTo>
                    <a:pt x="373" y="536"/>
                  </a:lnTo>
                  <a:lnTo>
                    <a:pt x="373" y="533"/>
                  </a:lnTo>
                  <a:lnTo>
                    <a:pt x="376" y="533"/>
                  </a:lnTo>
                  <a:lnTo>
                    <a:pt x="376" y="533"/>
                  </a:lnTo>
                  <a:lnTo>
                    <a:pt x="376" y="531"/>
                  </a:lnTo>
                  <a:lnTo>
                    <a:pt x="373" y="529"/>
                  </a:lnTo>
                  <a:lnTo>
                    <a:pt x="373" y="529"/>
                  </a:lnTo>
                  <a:lnTo>
                    <a:pt x="371" y="526"/>
                  </a:lnTo>
                  <a:lnTo>
                    <a:pt x="371" y="526"/>
                  </a:lnTo>
                  <a:lnTo>
                    <a:pt x="371" y="526"/>
                  </a:lnTo>
                  <a:lnTo>
                    <a:pt x="369" y="524"/>
                  </a:lnTo>
                  <a:lnTo>
                    <a:pt x="371" y="524"/>
                  </a:lnTo>
                  <a:lnTo>
                    <a:pt x="371" y="522"/>
                  </a:lnTo>
                  <a:lnTo>
                    <a:pt x="373" y="522"/>
                  </a:lnTo>
                  <a:lnTo>
                    <a:pt x="378" y="519"/>
                  </a:lnTo>
                  <a:lnTo>
                    <a:pt x="378" y="519"/>
                  </a:lnTo>
                  <a:lnTo>
                    <a:pt x="380" y="517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85" y="514"/>
                  </a:lnTo>
                  <a:lnTo>
                    <a:pt x="387" y="517"/>
                  </a:lnTo>
                  <a:lnTo>
                    <a:pt x="387" y="517"/>
                  </a:lnTo>
                  <a:lnTo>
                    <a:pt x="390" y="517"/>
                  </a:lnTo>
                  <a:lnTo>
                    <a:pt x="390" y="514"/>
                  </a:lnTo>
                  <a:lnTo>
                    <a:pt x="390" y="514"/>
                  </a:lnTo>
                  <a:lnTo>
                    <a:pt x="390" y="514"/>
                  </a:lnTo>
                  <a:lnTo>
                    <a:pt x="390" y="510"/>
                  </a:lnTo>
                  <a:lnTo>
                    <a:pt x="390" y="510"/>
                  </a:lnTo>
                  <a:lnTo>
                    <a:pt x="387" y="507"/>
                  </a:lnTo>
                  <a:lnTo>
                    <a:pt x="387" y="507"/>
                  </a:lnTo>
                  <a:lnTo>
                    <a:pt x="387" y="505"/>
                  </a:lnTo>
                  <a:lnTo>
                    <a:pt x="385" y="500"/>
                  </a:lnTo>
                  <a:lnTo>
                    <a:pt x="387" y="500"/>
                  </a:lnTo>
                  <a:lnTo>
                    <a:pt x="387" y="498"/>
                  </a:lnTo>
                  <a:lnTo>
                    <a:pt x="387" y="496"/>
                  </a:lnTo>
                  <a:lnTo>
                    <a:pt x="385" y="496"/>
                  </a:lnTo>
                  <a:lnTo>
                    <a:pt x="385" y="493"/>
                  </a:lnTo>
                  <a:lnTo>
                    <a:pt x="385" y="493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4" y="486"/>
                  </a:lnTo>
                  <a:lnTo>
                    <a:pt x="397" y="486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06" y="498"/>
                  </a:lnTo>
                  <a:lnTo>
                    <a:pt x="404" y="500"/>
                  </a:lnTo>
                  <a:lnTo>
                    <a:pt x="404" y="503"/>
                  </a:lnTo>
                  <a:lnTo>
                    <a:pt x="404" y="503"/>
                  </a:lnTo>
                  <a:lnTo>
                    <a:pt x="404" y="503"/>
                  </a:lnTo>
                  <a:lnTo>
                    <a:pt x="406" y="505"/>
                  </a:lnTo>
                  <a:lnTo>
                    <a:pt x="406" y="505"/>
                  </a:lnTo>
                  <a:lnTo>
                    <a:pt x="411" y="507"/>
                  </a:lnTo>
                  <a:lnTo>
                    <a:pt x="413" y="507"/>
                  </a:lnTo>
                  <a:lnTo>
                    <a:pt x="416" y="510"/>
                  </a:lnTo>
                  <a:lnTo>
                    <a:pt x="418" y="514"/>
                  </a:lnTo>
                  <a:lnTo>
                    <a:pt x="418" y="514"/>
                  </a:lnTo>
                  <a:lnTo>
                    <a:pt x="420" y="517"/>
                  </a:lnTo>
                  <a:lnTo>
                    <a:pt x="423" y="517"/>
                  </a:lnTo>
                  <a:lnTo>
                    <a:pt x="425" y="517"/>
                  </a:lnTo>
                  <a:lnTo>
                    <a:pt x="428" y="517"/>
                  </a:lnTo>
                  <a:lnTo>
                    <a:pt x="430" y="517"/>
                  </a:lnTo>
                  <a:lnTo>
                    <a:pt x="430" y="517"/>
                  </a:lnTo>
                  <a:lnTo>
                    <a:pt x="432" y="519"/>
                  </a:lnTo>
                  <a:lnTo>
                    <a:pt x="432" y="524"/>
                  </a:lnTo>
                  <a:lnTo>
                    <a:pt x="432" y="524"/>
                  </a:lnTo>
                  <a:lnTo>
                    <a:pt x="432" y="526"/>
                  </a:lnTo>
                  <a:lnTo>
                    <a:pt x="432" y="533"/>
                  </a:lnTo>
                  <a:lnTo>
                    <a:pt x="432" y="536"/>
                  </a:lnTo>
                  <a:lnTo>
                    <a:pt x="432" y="538"/>
                  </a:lnTo>
                  <a:lnTo>
                    <a:pt x="432" y="540"/>
                  </a:lnTo>
                  <a:lnTo>
                    <a:pt x="435" y="543"/>
                  </a:lnTo>
                  <a:lnTo>
                    <a:pt x="437" y="545"/>
                  </a:lnTo>
                  <a:lnTo>
                    <a:pt x="439" y="548"/>
                  </a:lnTo>
                  <a:lnTo>
                    <a:pt x="442" y="550"/>
                  </a:lnTo>
                  <a:lnTo>
                    <a:pt x="444" y="552"/>
                  </a:lnTo>
                  <a:lnTo>
                    <a:pt x="446" y="555"/>
                  </a:lnTo>
                  <a:lnTo>
                    <a:pt x="446" y="555"/>
                  </a:lnTo>
                  <a:lnTo>
                    <a:pt x="446" y="557"/>
                  </a:lnTo>
                  <a:lnTo>
                    <a:pt x="446" y="562"/>
                  </a:lnTo>
                  <a:lnTo>
                    <a:pt x="446" y="562"/>
                  </a:lnTo>
                  <a:lnTo>
                    <a:pt x="449" y="562"/>
                  </a:lnTo>
                  <a:lnTo>
                    <a:pt x="449" y="562"/>
                  </a:lnTo>
                  <a:lnTo>
                    <a:pt x="451" y="562"/>
                  </a:lnTo>
                  <a:lnTo>
                    <a:pt x="451" y="559"/>
                  </a:lnTo>
                  <a:lnTo>
                    <a:pt x="454" y="559"/>
                  </a:lnTo>
                  <a:lnTo>
                    <a:pt x="456" y="559"/>
                  </a:lnTo>
                  <a:lnTo>
                    <a:pt x="458" y="559"/>
                  </a:lnTo>
                  <a:lnTo>
                    <a:pt x="461" y="559"/>
                  </a:lnTo>
                  <a:lnTo>
                    <a:pt x="461" y="562"/>
                  </a:lnTo>
                  <a:lnTo>
                    <a:pt x="463" y="562"/>
                  </a:lnTo>
                  <a:lnTo>
                    <a:pt x="463" y="562"/>
                  </a:lnTo>
                  <a:lnTo>
                    <a:pt x="463" y="562"/>
                  </a:lnTo>
                  <a:lnTo>
                    <a:pt x="463" y="562"/>
                  </a:lnTo>
                  <a:lnTo>
                    <a:pt x="465" y="562"/>
                  </a:lnTo>
                  <a:lnTo>
                    <a:pt x="465" y="5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4A2DE49-931D-37AA-327F-088BCC3BA175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08200" y="3192463"/>
              <a:ext cx="889000" cy="696912"/>
            </a:xfrm>
            <a:custGeom>
              <a:avLst/>
              <a:gdLst>
                <a:gd name="T0" fmla="*/ 176 w 237"/>
                <a:gd name="T1" fmla="*/ 147 h 186"/>
                <a:gd name="T2" fmla="*/ 181 w 237"/>
                <a:gd name="T3" fmla="*/ 137 h 186"/>
                <a:gd name="T4" fmla="*/ 185 w 237"/>
                <a:gd name="T5" fmla="*/ 142 h 186"/>
                <a:gd name="T6" fmla="*/ 193 w 237"/>
                <a:gd name="T7" fmla="*/ 138 h 186"/>
                <a:gd name="T8" fmla="*/ 205 w 237"/>
                <a:gd name="T9" fmla="*/ 133 h 186"/>
                <a:gd name="T10" fmla="*/ 206 w 237"/>
                <a:gd name="T11" fmla="*/ 121 h 186"/>
                <a:gd name="T12" fmla="*/ 206 w 237"/>
                <a:gd name="T13" fmla="*/ 112 h 186"/>
                <a:gd name="T14" fmla="*/ 217 w 237"/>
                <a:gd name="T15" fmla="*/ 104 h 186"/>
                <a:gd name="T16" fmla="*/ 236 w 237"/>
                <a:gd name="T17" fmla="*/ 97 h 186"/>
                <a:gd name="T18" fmla="*/ 227 w 237"/>
                <a:gd name="T19" fmla="*/ 84 h 186"/>
                <a:gd name="T20" fmla="*/ 214 w 237"/>
                <a:gd name="T21" fmla="*/ 75 h 186"/>
                <a:gd name="T22" fmla="*/ 205 w 237"/>
                <a:gd name="T23" fmla="*/ 87 h 186"/>
                <a:gd name="T24" fmla="*/ 187 w 237"/>
                <a:gd name="T25" fmla="*/ 90 h 186"/>
                <a:gd name="T26" fmla="*/ 162 w 237"/>
                <a:gd name="T27" fmla="*/ 82 h 186"/>
                <a:gd name="T28" fmla="*/ 147 w 237"/>
                <a:gd name="T29" fmla="*/ 72 h 186"/>
                <a:gd name="T30" fmla="*/ 132 w 237"/>
                <a:gd name="T31" fmla="*/ 61 h 186"/>
                <a:gd name="T32" fmla="*/ 137 w 237"/>
                <a:gd name="T33" fmla="*/ 47 h 186"/>
                <a:gd name="T34" fmla="*/ 129 w 237"/>
                <a:gd name="T35" fmla="*/ 35 h 186"/>
                <a:gd name="T36" fmla="*/ 107 w 237"/>
                <a:gd name="T37" fmla="*/ 33 h 186"/>
                <a:gd name="T38" fmla="*/ 90 w 237"/>
                <a:gd name="T39" fmla="*/ 12 h 186"/>
                <a:gd name="T40" fmla="*/ 71 w 237"/>
                <a:gd name="T41" fmla="*/ 1 h 186"/>
                <a:gd name="T42" fmla="*/ 63 w 237"/>
                <a:gd name="T43" fmla="*/ 9 h 186"/>
                <a:gd name="T44" fmla="*/ 44 w 237"/>
                <a:gd name="T45" fmla="*/ 7 h 186"/>
                <a:gd name="T46" fmla="*/ 30 w 237"/>
                <a:gd name="T47" fmla="*/ 22 h 186"/>
                <a:gd name="T48" fmla="*/ 17 w 237"/>
                <a:gd name="T49" fmla="*/ 29 h 186"/>
                <a:gd name="T50" fmla="*/ 7 w 237"/>
                <a:gd name="T51" fmla="*/ 34 h 186"/>
                <a:gd name="T52" fmla="*/ 6 w 237"/>
                <a:gd name="T53" fmla="*/ 44 h 186"/>
                <a:gd name="T54" fmla="*/ 19 w 237"/>
                <a:gd name="T55" fmla="*/ 55 h 186"/>
                <a:gd name="T56" fmla="*/ 31 w 237"/>
                <a:gd name="T57" fmla="*/ 60 h 186"/>
                <a:gd name="T58" fmla="*/ 27 w 237"/>
                <a:gd name="T59" fmla="*/ 66 h 186"/>
                <a:gd name="T60" fmla="*/ 25 w 237"/>
                <a:gd name="T61" fmla="*/ 70 h 186"/>
                <a:gd name="T62" fmla="*/ 28 w 237"/>
                <a:gd name="T63" fmla="*/ 79 h 186"/>
                <a:gd name="T64" fmla="*/ 20 w 237"/>
                <a:gd name="T65" fmla="*/ 83 h 186"/>
                <a:gd name="T66" fmla="*/ 15 w 237"/>
                <a:gd name="T67" fmla="*/ 91 h 186"/>
                <a:gd name="T68" fmla="*/ 10 w 237"/>
                <a:gd name="T69" fmla="*/ 92 h 186"/>
                <a:gd name="T70" fmla="*/ 13 w 237"/>
                <a:gd name="T71" fmla="*/ 102 h 186"/>
                <a:gd name="T72" fmla="*/ 7 w 237"/>
                <a:gd name="T73" fmla="*/ 107 h 186"/>
                <a:gd name="T74" fmla="*/ 4 w 237"/>
                <a:gd name="T75" fmla="*/ 114 h 186"/>
                <a:gd name="T76" fmla="*/ 1 w 237"/>
                <a:gd name="T77" fmla="*/ 131 h 186"/>
                <a:gd name="T78" fmla="*/ 15 w 237"/>
                <a:gd name="T79" fmla="*/ 126 h 186"/>
                <a:gd name="T80" fmla="*/ 15 w 237"/>
                <a:gd name="T81" fmla="*/ 139 h 186"/>
                <a:gd name="T82" fmla="*/ 19 w 237"/>
                <a:gd name="T83" fmla="*/ 143 h 186"/>
                <a:gd name="T84" fmla="*/ 28 w 237"/>
                <a:gd name="T85" fmla="*/ 142 h 186"/>
                <a:gd name="T86" fmla="*/ 40 w 237"/>
                <a:gd name="T87" fmla="*/ 149 h 186"/>
                <a:gd name="T88" fmla="*/ 50 w 237"/>
                <a:gd name="T89" fmla="*/ 161 h 186"/>
                <a:gd name="T90" fmla="*/ 56 w 237"/>
                <a:gd name="T91" fmla="*/ 167 h 186"/>
                <a:gd name="T92" fmla="*/ 63 w 237"/>
                <a:gd name="T93" fmla="*/ 177 h 186"/>
                <a:gd name="T94" fmla="*/ 66 w 237"/>
                <a:gd name="T95" fmla="*/ 184 h 186"/>
                <a:gd name="T96" fmla="*/ 75 w 237"/>
                <a:gd name="T97" fmla="*/ 181 h 186"/>
                <a:gd name="T98" fmla="*/ 73 w 237"/>
                <a:gd name="T99" fmla="*/ 168 h 186"/>
                <a:gd name="T100" fmla="*/ 81 w 237"/>
                <a:gd name="T101" fmla="*/ 164 h 186"/>
                <a:gd name="T102" fmla="*/ 96 w 237"/>
                <a:gd name="T103" fmla="*/ 168 h 186"/>
                <a:gd name="T104" fmla="*/ 108 w 237"/>
                <a:gd name="T105" fmla="*/ 167 h 186"/>
                <a:gd name="T106" fmla="*/ 114 w 237"/>
                <a:gd name="T107" fmla="*/ 176 h 186"/>
                <a:gd name="T108" fmla="*/ 121 w 237"/>
                <a:gd name="T109" fmla="*/ 169 h 186"/>
                <a:gd name="T110" fmla="*/ 120 w 237"/>
                <a:gd name="T111" fmla="*/ 158 h 186"/>
                <a:gd name="T112" fmla="*/ 125 w 237"/>
                <a:gd name="T113" fmla="*/ 149 h 186"/>
                <a:gd name="T114" fmla="*/ 134 w 237"/>
                <a:gd name="T115" fmla="*/ 150 h 186"/>
                <a:gd name="T116" fmla="*/ 142 w 237"/>
                <a:gd name="T117" fmla="*/ 162 h 186"/>
                <a:gd name="T118" fmla="*/ 159 w 237"/>
                <a:gd name="T119" fmla="*/ 161 h 186"/>
                <a:gd name="T120" fmla="*/ 168 w 237"/>
                <a:gd name="T121" fmla="*/ 161 h 186"/>
                <a:gd name="T122" fmla="*/ 176 w 237"/>
                <a:gd name="T123" fmla="*/ 15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6">
                  <a:moveTo>
                    <a:pt x="175" y="157"/>
                  </a:moveTo>
                  <a:cubicBezTo>
                    <a:pt x="178" y="156"/>
                    <a:pt x="178" y="156"/>
                    <a:pt x="178" y="156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6"/>
                    <a:pt x="172" y="146"/>
                    <a:pt x="172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4" y="135"/>
                    <a:pt x="184" y="135"/>
                    <a:pt x="184" y="135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41"/>
                    <a:pt x="194" y="141"/>
                    <a:pt x="194" y="141"/>
                  </a:cubicBezTo>
                  <a:cubicBezTo>
                    <a:pt x="194" y="141"/>
                    <a:pt x="197" y="140"/>
                    <a:pt x="197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7" y="126"/>
                    <a:pt x="207" y="126"/>
                    <a:pt x="207" y="126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6" y="110"/>
                    <a:pt x="206" y="110"/>
                  </a:cubicBezTo>
                  <a:cubicBezTo>
                    <a:pt x="207" y="110"/>
                    <a:pt x="208" y="108"/>
                    <a:pt x="208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5" y="99"/>
                    <a:pt x="225" y="99"/>
                    <a:pt x="225" y="99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4" y="97"/>
                    <a:pt x="234" y="97"/>
                    <a:pt x="234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7" y="96"/>
                    <a:pt x="237" y="96"/>
                    <a:pt x="237" y="96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1" y="86"/>
                    <a:pt x="231" y="86"/>
                    <a:pt x="231" y="86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9" y="85"/>
                    <a:pt x="229" y="85"/>
                    <a:pt x="229" y="85"/>
                  </a:cubicBezTo>
                  <a:cubicBezTo>
                    <a:pt x="226" y="86"/>
                    <a:pt x="226" y="86"/>
                    <a:pt x="226" y="86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6" y="76"/>
                    <a:pt x="216" y="76"/>
                    <a:pt x="216" y="76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0" y="73"/>
                    <a:pt x="210" y="73"/>
                    <a:pt x="210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2" y="90"/>
                    <a:pt x="202" y="90"/>
                    <a:pt x="202" y="90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69" y="2"/>
                    <a:pt x="67" y="3"/>
                    <a:pt x="66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2" y="10"/>
                    <a:pt x="62" y="10"/>
                  </a:cubicBezTo>
                  <a:cubicBezTo>
                    <a:pt x="61" y="10"/>
                    <a:pt x="61" y="11"/>
                    <a:pt x="60" y="11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59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5" y="11"/>
                    <a:pt x="55" y="10"/>
                    <a:pt x="54" y="10"/>
                  </a:cubicBezTo>
                  <a:cubicBezTo>
                    <a:pt x="54" y="10"/>
                    <a:pt x="52" y="8"/>
                    <a:pt x="52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49" y="7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7" y="7"/>
                    <a:pt x="45" y="8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4" y="9"/>
                    <a:pt x="44" y="9"/>
                  </a:cubicBezTo>
                  <a:cubicBezTo>
                    <a:pt x="44" y="11"/>
                    <a:pt x="43" y="12"/>
                    <a:pt x="43" y="13"/>
                  </a:cubicBezTo>
                  <a:cubicBezTo>
                    <a:pt x="42" y="14"/>
                    <a:pt x="41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8" y="16"/>
                    <a:pt x="37" y="18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0"/>
                    <a:pt x="34" y="20"/>
                    <a:pt x="32" y="21"/>
                  </a:cubicBezTo>
                  <a:cubicBezTo>
                    <a:pt x="32" y="22"/>
                    <a:pt x="32" y="22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5"/>
                    <a:pt x="26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8"/>
                    <a:pt x="21" y="28"/>
                    <a:pt x="19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9"/>
                    <a:pt x="17" y="29"/>
                  </a:cubicBezTo>
                  <a:cubicBezTo>
                    <a:pt x="17" y="29"/>
                    <a:pt x="16" y="28"/>
                    <a:pt x="16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8"/>
                    <a:pt x="14" y="29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3"/>
                    <a:pt x="8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5"/>
                    <a:pt x="6" y="34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5" y="40"/>
                    <a:pt x="6" y="40"/>
                    <a:pt x="7" y="42"/>
                  </a:cubicBezTo>
                  <a:cubicBezTo>
                    <a:pt x="7" y="43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5"/>
                    <a:pt x="9" y="45"/>
                  </a:cubicBezTo>
                  <a:cubicBezTo>
                    <a:pt x="9" y="45"/>
                    <a:pt x="9" y="46"/>
                    <a:pt x="9" y="46"/>
                  </a:cubicBezTo>
                  <a:cubicBezTo>
                    <a:pt x="10" y="47"/>
                    <a:pt x="10" y="46"/>
                    <a:pt x="11" y="46"/>
                  </a:cubicBezTo>
                  <a:cubicBezTo>
                    <a:pt x="11" y="47"/>
                    <a:pt x="13" y="47"/>
                    <a:pt x="14" y="47"/>
                  </a:cubicBezTo>
                  <a:cubicBezTo>
                    <a:pt x="15" y="47"/>
                    <a:pt x="15" y="47"/>
                    <a:pt x="16" y="48"/>
                  </a:cubicBezTo>
                  <a:cubicBezTo>
                    <a:pt x="16" y="49"/>
                    <a:pt x="15" y="49"/>
                    <a:pt x="15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1"/>
                    <a:pt x="17" y="51"/>
                    <a:pt x="17" y="52"/>
                  </a:cubicBezTo>
                  <a:cubicBezTo>
                    <a:pt x="18" y="53"/>
                    <a:pt x="17" y="54"/>
                    <a:pt x="17" y="54"/>
                  </a:cubicBezTo>
                  <a:cubicBezTo>
                    <a:pt x="18" y="55"/>
                    <a:pt x="19" y="55"/>
                    <a:pt x="19" y="55"/>
                  </a:cubicBezTo>
                  <a:cubicBezTo>
                    <a:pt x="19" y="55"/>
                    <a:pt x="19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5"/>
                    <a:pt x="21" y="56"/>
                    <a:pt x="21" y="56"/>
                  </a:cubicBezTo>
                  <a:cubicBezTo>
                    <a:pt x="22" y="56"/>
                    <a:pt x="22" y="55"/>
                    <a:pt x="23" y="56"/>
                  </a:cubicBezTo>
                  <a:cubicBezTo>
                    <a:pt x="23" y="56"/>
                    <a:pt x="23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6" y="57"/>
                    <a:pt x="27" y="57"/>
                    <a:pt x="28" y="58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9" y="59"/>
                    <a:pt x="29" y="59"/>
                    <a:pt x="30" y="59"/>
                  </a:cubicBezTo>
                  <a:cubicBezTo>
                    <a:pt x="30" y="59"/>
                    <a:pt x="31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2"/>
                    <a:pt x="30" y="62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8" y="66"/>
                    <a:pt x="29" y="67"/>
                  </a:cubicBezTo>
                  <a:cubicBezTo>
                    <a:pt x="29" y="68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5"/>
                    <a:pt x="26" y="64"/>
                    <a:pt x="25" y="64"/>
                  </a:cubicBezTo>
                  <a:cubicBezTo>
                    <a:pt x="24" y="65"/>
                    <a:pt x="22" y="64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3" y="66"/>
                  </a:cubicBezTo>
                  <a:cubicBezTo>
                    <a:pt x="23" y="67"/>
                    <a:pt x="23" y="68"/>
                    <a:pt x="23" y="68"/>
                  </a:cubicBezTo>
                  <a:cubicBezTo>
                    <a:pt x="24" y="68"/>
                    <a:pt x="24" y="68"/>
                    <a:pt x="25" y="68"/>
                  </a:cubicBezTo>
                  <a:cubicBezTo>
                    <a:pt x="26" y="68"/>
                    <a:pt x="26" y="68"/>
                    <a:pt x="26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5" y="71"/>
                    <a:pt x="24" y="72"/>
                    <a:pt x="24" y="73"/>
                  </a:cubicBezTo>
                  <a:cubicBezTo>
                    <a:pt x="24" y="73"/>
                    <a:pt x="24" y="74"/>
                    <a:pt x="24" y="75"/>
                  </a:cubicBezTo>
                  <a:cubicBezTo>
                    <a:pt x="23" y="75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4" y="76"/>
                    <a:pt x="25" y="77"/>
                  </a:cubicBezTo>
                  <a:cubicBezTo>
                    <a:pt x="25" y="77"/>
                    <a:pt x="26" y="78"/>
                    <a:pt x="26" y="78"/>
                  </a:cubicBezTo>
                  <a:cubicBezTo>
                    <a:pt x="27" y="78"/>
                    <a:pt x="27" y="77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9" y="79"/>
                    <a:pt x="29" y="79"/>
                    <a:pt x="29" y="80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1"/>
                    <a:pt x="29" y="81"/>
                    <a:pt x="28" y="8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3"/>
                    <a:pt x="28" y="84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5" y="84"/>
                  </a:cubicBezTo>
                  <a:cubicBezTo>
                    <a:pt x="24" y="84"/>
                    <a:pt x="22" y="85"/>
                    <a:pt x="22" y="84"/>
                  </a:cubicBezTo>
                  <a:cubicBezTo>
                    <a:pt x="22" y="83"/>
                    <a:pt x="22" y="83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2"/>
                    <a:pt x="19" y="82"/>
                  </a:cubicBezTo>
                  <a:cubicBezTo>
                    <a:pt x="18" y="82"/>
                    <a:pt x="17" y="83"/>
                    <a:pt x="17" y="82"/>
                  </a:cubicBezTo>
                  <a:cubicBezTo>
                    <a:pt x="16" y="82"/>
                    <a:pt x="15" y="82"/>
                    <a:pt x="14" y="82"/>
                  </a:cubicBezTo>
                  <a:cubicBezTo>
                    <a:pt x="14" y="83"/>
                    <a:pt x="13" y="85"/>
                    <a:pt x="13" y="86"/>
                  </a:cubicBezTo>
                  <a:cubicBezTo>
                    <a:pt x="14" y="87"/>
                    <a:pt x="14" y="87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4" y="8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90"/>
                    <a:pt x="15" y="90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3" y="92"/>
                    <a:pt x="12" y="92"/>
                  </a:cubicBezTo>
                  <a:cubicBezTo>
                    <a:pt x="12" y="92"/>
                    <a:pt x="12" y="91"/>
                    <a:pt x="11" y="92"/>
                  </a:cubicBezTo>
                  <a:cubicBezTo>
                    <a:pt x="10" y="91"/>
                    <a:pt x="9" y="92"/>
                    <a:pt x="9" y="91"/>
                  </a:cubicBezTo>
                  <a:cubicBezTo>
                    <a:pt x="9" y="91"/>
                    <a:pt x="9" y="91"/>
                    <a:pt x="8" y="91"/>
                  </a:cubicBezTo>
                  <a:cubicBezTo>
                    <a:pt x="8" y="91"/>
                    <a:pt x="8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2"/>
                    <a:pt x="7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8" y="93"/>
                  </a:cubicBezTo>
                  <a:cubicBezTo>
                    <a:pt x="9" y="92"/>
                    <a:pt x="8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3"/>
                    <a:pt x="8" y="95"/>
                    <a:pt x="9" y="96"/>
                  </a:cubicBezTo>
                  <a:cubicBezTo>
                    <a:pt x="10" y="96"/>
                    <a:pt x="10" y="93"/>
                    <a:pt x="12" y="94"/>
                  </a:cubicBezTo>
                  <a:cubicBezTo>
                    <a:pt x="13" y="94"/>
                    <a:pt x="16" y="96"/>
                    <a:pt x="15" y="97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6" y="98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5" y="100"/>
                    <a:pt x="14" y="101"/>
                  </a:cubicBezTo>
                  <a:cubicBezTo>
                    <a:pt x="14" y="101"/>
                    <a:pt x="14" y="101"/>
                    <a:pt x="13" y="10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5"/>
                    <a:pt x="13" y="105"/>
                    <a:pt x="13" y="105"/>
                  </a:cubicBezTo>
                  <a:cubicBezTo>
                    <a:pt x="13" y="105"/>
                    <a:pt x="12" y="105"/>
                    <a:pt x="12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0" y="106"/>
                  </a:cubicBezTo>
                  <a:cubicBezTo>
                    <a:pt x="10" y="106"/>
                    <a:pt x="9" y="106"/>
                    <a:pt x="8" y="106"/>
                  </a:cubicBezTo>
                  <a:cubicBezTo>
                    <a:pt x="8" y="106"/>
                    <a:pt x="8" y="107"/>
                    <a:pt x="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5" y="109"/>
                    <a:pt x="7" y="111"/>
                    <a:pt x="7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5" y="113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4" y="113"/>
                    <a:pt x="4" y="114"/>
                  </a:cubicBezTo>
                  <a:cubicBezTo>
                    <a:pt x="4" y="115"/>
                    <a:pt x="6" y="115"/>
                    <a:pt x="5" y="118"/>
                  </a:cubicBezTo>
                  <a:cubicBezTo>
                    <a:pt x="5" y="120"/>
                    <a:pt x="4" y="120"/>
                    <a:pt x="3" y="121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25"/>
                    <a:pt x="2" y="125"/>
                    <a:pt x="2" y="125"/>
                  </a:cubicBezTo>
                  <a:cubicBezTo>
                    <a:pt x="1" y="125"/>
                    <a:pt x="1" y="126"/>
                    <a:pt x="1" y="127"/>
                  </a:cubicBezTo>
                  <a:cubicBezTo>
                    <a:pt x="0" y="128"/>
                    <a:pt x="1" y="128"/>
                    <a:pt x="1" y="129"/>
                  </a:cubicBezTo>
                  <a:cubicBezTo>
                    <a:pt x="1" y="130"/>
                    <a:pt x="0" y="130"/>
                    <a:pt x="1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" y="131"/>
                    <a:pt x="3" y="130"/>
                    <a:pt x="3" y="130"/>
                  </a:cubicBezTo>
                  <a:cubicBezTo>
                    <a:pt x="3" y="130"/>
                    <a:pt x="4" y="131"/>
                    <a:pt x="4" y="131"/>
                  </a:cubicBezTo>
                  <a:cubicBezTo>
                    <a:pt x="5" y="132"/>
                    <a:pt x="7" y="132"/>
                    <a:pt x="7" y="131"/>
                  </a:cubicBezTo>
                  <a:cubicBezTo>
                    <a:pt x="7" y="131"/>
                    <a:pt x="7" y="130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7" y="129"/>
                    <a:pt x="6" y="129"/>
                    <a:pt x="7" y="127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10" y="126"/>
                    <a:pt x="11" y="125"/>
                    <a:pt x="12" y="125"/>
                  </a:cubicBezTo>
                  <a:cubicBezTo>
                    <a:pt x="12" y="125"/>
                    <a:pt x="13" y="126"/>
                    <a:pt x="13" y="126"/>
                  </a:cubicBezTo>
                  <a:cubicBezTo>
                    <a:pt x="14" y="126"/>
                    <a:pt x="15" y="126"/>
                    <a:pt x="15" y="126"/>
                  </a:cubicBezTo>
                  <a:cubicBezTo>
                    <a:pt x="16" y="126"/>
                    <a:pt x="17" y="127"/>
                    <a:pt x="17" y="128"/>
                  </a:cubicBezTo>
                  <a:cubicBezTo>
                    <a:pt x="17" y="128"/>
                    <a:pt x="17" y="129"/>
                    <a:pt x="17" y="129"/>
                  </a:cubicBezTo>
                  <a:cubicBezTo>
                    <a:pt x="18" y="130"/>
                    <a:pt x="17" y="131"/>
                    <a:pt x="18" y="131"/>
                  </a:cubicBezTo>
                  <a:cubicBezTo>
                    <a:pt x="18" y="132"/>
                    <a:pt x="18" y="133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5"/>
                    <a:pt x="15" y="135"/>
                    <a:pt x="15" y="136"/>
                  </a:cubicBezTo>
                  <a:cubicBezTo>
                    <a:pt x="16" y="136"/>
                    <a:pt x="15" y="138"/>
                    <a:pt x="15" y="139"/>
                  </a:cubicBezTo>
                  <a:cubicBezTo>
                    <a:pt x="15" y="140"/>
                    <a:pt x="16" y="141"/>
                    <a:pt x="16" y="141"/>
                  </a:cubicBezTo>
                  <a:cubicBezTo>
                    <a:pt x="16" y="142"/>
                    <a:pt x="16" y="142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5" y="144"/>
                    <a:pt x="15" y="144"/>
                    <a:pt x="15" y="145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6"/>
                    <a:pt x="16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6" y="146"/>
                    <a:pt x="17" y="145"/>
                    <a:pt x="17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8" y="143"/>
                    <a:pt x="19" y="143"/>
                    <a:pt x="19" y="143"/>
                  </a:cubicBezTo>
                  <a:cubicBezTo>
                    <a:pt x="19" y="143"/>
                    <a:pt x="19" y="142"/>
                    <a:pt x="20" y="142"/>
                  </a:cubicBezTo>
                  <a:cubicBezTo>
                    <a:pt x="20" y="142"/>
                    <a:pt x="20" y="142"/>
                    <a:pt x="20" y="141"/>
                  </a:cubicBezTo>
                  <a:cubicBezTo>
                    <a:pt x="21" y="141"/>
                    <a:pt x="21" y="140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2" y="142"/>
                    <a:pt x="23" y="143"/>
                    <a:pt x="24" y="143"/>
                  </a:cubicBezTo>
                  <a:cubicBezTo>
                    <a:pt x="24" y="143"/>
                    <a:pt x="24" y="142"/>
                    <a:pt x="24" y="142"/>
                  </a:cubicBezTo>
                  <a:cubicBezTo>
                    <a:pt x="25" y="142"/>
                    <a:pt x="26" y="143"/>
                    <a:pt x="26" y="143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1"/>
                    <a:pt x="28" y="141"/>
                    <a:pt x="28" y="142"/>
                  </a:cubicBezTo>
                  <a:cubicBezTo>
                    <a:pt x="29" y="142"/>
                    <a:pt x="29" y="142"/>
                    <a:pt x="29" y="143"/>
                  </a:cubicBezTo>
                  <a:cubicBezTo>
                    <a:pt x="29" y="143"/>
                    <a:pt x="30" y="143"/>
                    <a:pt x="30" y="144"/>
                  </a:cubicBezTo>
                  <a:cubicBezTo>
                    <a:pt x="30" y="145"/>
                    <a:pt x="30" y="145"/>
                    <a:pt x="31" y="145"/>
                  </a:cubicBezTo>
                  <a:cubicBezTo>
                    <a:pt x="31" y="146"/>
                    <a:pt x="31" y="147"/>
                    <a:pt x="31" y="147"/>
                  </a:cubicBezTo>
                  <a:cubicBezTo>
                    <a:pt x="31" y="147"/>
                    <a:pt x="34" y="147"/>
                    <a:pt x="34" y="147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5" y="148"/>
                    <a:pt x="35" y="148"/>
                    <a:pt x="36" y="148"/>
                  </a:cubicBezTo>
                  <a:cubicBezTo>
                    <a:pt x="36" y="149"/>
                    <a:pt x="36" y="149"/>
                    <a:pt x="37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50"/>
                    <a:pt x="39" y="149"/>
                    <a:pt x="40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52"/>
                    <a:pt x="40" y="153"/>
                    <a:pt x="40" y="154"/>
                  </a:cubicBezTo>
                  <a:cubicBezTo>
                    <a:pt x="41" y="154"/>
                    <a:pt x="41" y="154"/>
                    <a:pt x="42" y="155"/>
                  </a:cubicBezTo>
                  <a:cubicBezTo>
                    <a:pt x="43" y="155"/>
                    <a:pt x="43" y="157"/>
                    <a:pt x="44" y="158"/>
                  </a:cubicBezTo>
                  <a:cubicBezTo>
                    <a:pt x="45" y="158"/>
                    <a:pt x="46" y="158"/>
                    <a:pt x="46" y="158"/>
                  </a:cubicBezTo>
                  <a:cubicBezTo>
                    <a:pt x="46" y="159"/>
                    <a:pt x="44" y="160"/>
                    <a:pt x="45" y="161"/>
                  </a:cubicBezTo>
                  <a:cubicBezTo>
                    <a:pt x="45" y="161"/>
                    <a:pt x="45" y="161"/>
                    <a:pt x="46" y="162"/>
                  </a:cubicBezTo>
                  <a:cubicBezTo>
                    <a:pt x="46" y="162"/>
                    <a:pt x="48" y="162"/>
                    <a:pt x="49" y="162"/>
                  </a:cubicBezTo>
                  <a:cubicBezTo>
                    <a:pt x="49" y="162"/>
                    <a:pt x="49" y="161"/>
                    <a:pt x="50" y="161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50" y="161"/>
                    <a:pt x="50" y="162"/>
                    <a:pt x="50" y="162"/>
                  </a:cubicBezTo>
                  <a:cubicBezTo>
                    <a:pt x="51" y="163"/>
                    <a:pt x="51" y="164"/>
                    <a:pt x="51" y="164"/>
                  </a:cubicBezTo>
                  <a:cubicBezTo>
                    <a:pt x="52" y="165"/>
                    <a:pt x="53" y="165"/>
                    <a:pt x="53" y="165"/>
                  </a:cubicBezTo>
                  <a:cubicBezTo>
                    <a:pt x="53" y="165"/>
                    <a:pt x="53" y="165"/>
                    <a:pt x="53" y="166"/>
                  </a:cubicBezTo>
                  <a:cubicBezTo>
                    <a:pt x="53" y="166"/>
                    <a:pt x="54" y="166"/>
                    <a:pt x="54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66"/>
                    <a:pt x="54" y="167"/>
                    <a:pt x="54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5" y="168"/>
                    <a:pt x="55" y="167"/>
                    <a:pt x="56" y="167"/>
                  </a:cubicBezTo>
                  <a:cubicBezTo>
                    <a:pt x="56" y="167"/>
                    <a:pt x="56" y="167"/>
                    <a:pt x="56" y="168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67"/>
                    <a:pt x="57" y="167"/>
                    <a:pt x="57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9" y="167"/>
                    <a:pt x="59" y="168"/>
                    <a:pt x="60" y="169"/>
                  </a:cubicBezTo>
                  <a:cubicBezTo>
                    <a:pt x="60" y="170"/>
                    <a:pt x="62" y="170"/>
                    <a:pt x="62" y="170"/>
                  </a:cubicBezTo>
                  <a:cubicBezTo>
                    <a:pt x="62" y="171"/>
                    <a:pt x="62" y="172"/>
                    <a:pt x="62" y="173"/>
                  </a:cubicBezTo>
                  <a:cubicBezTo>
                    <a:pt x="62" y="174"/>
                    <a:pt x="63" y="174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3" y="176"/>
                    <a:pt x="62" y="176"/>
                    <a:pt x="62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2" y="177"/>
                    <a:pt x="62" y="177"/>
                    <a:pt x="62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3" y="180"/>
                    <a:pt x="64" y="180"/>
                    <a:pt x="64" y="181"/>
                  </a:cubicBezTo>
                  <a:cubicBezTo>
                    <a:pt x="64" y="181"/>
                    <a:pt x="63" y="181"/>
                    <a:pt x="63" y="181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4" y="184"/>
                    <a:pt x="65" y="184"/>
                  </a:cubicBezTo>
                  <a:cubicBezTo>
                    <a:pt x="65" y="184"/>
                    <a:pt x="65" y="184"/>
                    <a:pt x="66" y="184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67" y="184"/>
                    <a:pt x="68" y="183"/>
                    <a:pt x="68" y="184"/>
                  </a:cubicBezTo>
                  <a:cubicBezTo>
                    <a:pt x="68" y="184"/>
                    <a:pt x="69" y="184"/>
                    <a:pt x="68" y="184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69" y="185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5"/>
                    <a:pt x="72" y="185"/>
                    <a:pt x="72" y="185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86"/>
                    <a:pt x="73" y="182"/>
                    <a:pt x="74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6" y="181"/>
                    <a:pt x="76" y="182"/>
                    <a:pt x="77" y="182"/>
                  </a:cubicBezTo>
                  <a:cubicBezTo>
                    <a:pt x="79" y="182"/>
                    <a:pt x="79" y="181"/>
                    <a:pt x="80" y="181"/>
                  </a:cubicBezTo>
                  <a:cubicBezTo>
                    <a:pt x="82" y="181"/>
                    <a:pt x="81" y="184"/>
                    <a:pt x="84" y="181"/>
                  </a:cubicBezTo>
                  <a:cubicBezTo>
                    <a:pt x="84" y="180"/>
                    <a:pt x="84" y="180"/>
                    <a:pt x="84" y="179"/>
                  </a:cubicBezTo>
                  <a:cubicBezTo>
                    <a:pt x="84" y="177"/>
                    <a:pt x="82" y="178"/>
                    <a:pt x="81" y="177"/>
                  </a:cubicBezTo>
                  <a:cubicBezTo>
                    <a:pt x="80" y="177"/>
                    <a:pt x="81" y="176"/>
                    <a:pt x="80" y="175"/>
                  </a:cubicBezTo>
                  <a:cubicBezTo>
                    <a:pt x="79" y="175"/>
                    <a:pt x="78" y="176"/>
                    <a:pt x="77" y="175"/>
                  </a:cubicBezTo>
                  <a:cubicBezTo>
                    <a:pt x="77" y="175"/>
                    <a:pt x="76" y="174"/>
                    <a:pt x="76" y="173"/>
                  </a:cubicBezTo>
                  <a:cubicBezTo>
                    <a:pt x="75" y="173"/>
                    <a:pt x="74" y="172"/>
                    <a:pt x="73" y="172"/>
                  </a:cubicBezTo>
                  <a:cubicBezTo>
                    <a:pt x="72" y="171"/>
                    <a:pt x="73" y="170"/>
                    <a:pt x="73" y="170"/>
                  </a:cubicBezTo>
                  <a:cubicBezTo>
                    <a:pt x="74" y="169"/>
                    <a:pt x="73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3" y="168"/>
                    <a:pt x="73" y="167"/>
                    <a:pt x="73" y="166"/>
                  </a:cubicBezTo>
                  <a:cubicBezTo>
                    <a:pt x="74" y="166"/>
                    <a:pt x="74" y="166"/>
                    <a:pt x="75" y="166"/>
                  </a:cubicBezTo>
                  <a:cubicBezTo>
                    <a:pt x="75" y="166"/>
                    <a:pt x="76" y="167"/>
                    <a:pt x="76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7" y="166"/>
                    <a:pt x="77" y="166"/>
                    <a:pt x="77" y="165"/>
                  </a:cubicBezTo>
                  <a:cubicBezTo>
                    <a:pt x="78" y="165"/>
                    <a:pt x="78" y="164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80" y="163"/>
                    <a:pt x="80" y="164"/>
                    <a:pt x="81" y="164"/>
                  </a:cubicBezTo>
                  <a:cubicBezTo>
                    <a:pt x="82" y="163"/>
                    <a:pt x="83" y="162"/>
                    <a:pt x="83" y="162"/>
                  </a:cubicBezTo>
                  <a:cubicBezTo>
                    <a:pt x="84" y="162"/>
                    <a:pt x="85" y="163"/>
                    <a:pt x="86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8" y="162"/>
                    <a:pt x="87" y="162"/>
                    <a:pt x="88" y="163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9" y="164"/>
                    <a:pt x="91" y="162"/>
                    <a:pt x="92" y="163"/>
                  </a:cubicBezTo>
                  <a:cubicBezTo>
                    <a:pt x="92" y="163"/>
                    <a:pt x="93" y="163"/>
                    <a:pt x="93" y="163"/>
                  </a:cubicBezTo>
                  <a:cubicBezTo>
                    <a:pt x="93" y="163"/>
                    <a:pt x="94" y="164"/>
                    <a:pt x="94" y="164"/>
                  </a:cubicBezTo>
                  <a:cubicBezTo>
                    <a:pt x="94" y="165"/>
                    <a:pt x="94" y="166"/>
                    <a:pt x="94" y="166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6" y="167"/>
                    <a:pt x="96" y="168"/>
                    <a:pt x="96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7" y="167"/>
                    <a:pt x="97" y="166"/>
                    <a:pt x="97" y="166"/>
                  </a:cubicBezTo>
                  <a:cubicBezTo>
                    <a:pt x="97" y="166"/>
                    <a:pt x="98" y="166"/>
                    <a:pt x="98" y="166"/>
                  </a:cubicBezTo>
                  <a:cubicBezTo>
                    <a:pt x="99" y="166"/>
                    <a:pt x="101" y="166"/>
                    <a:pt x="100" y="168"/>
                  </a:cubicBezTo>
                  <a:cubicBezTo>
                    <a:pt x="100" y="168"/>
                    <a:pt x="101" y="168"/>
                    <a:pt x="101" y="168"/>
                  </a:cubicBezTo>
                  <a:cubicBezTo>
                    <a:pt x="102" y="168"/>
                    <a:pt x="103" y="167"/>
                    <a:pt x="103" y="167"/>
                  </a:cubicBezTo>
                  <a:cubicBezTo>
                    <a:pt x="104" y="167"/>
                    <a:pt x="104" y="167"/>
                    <a:pt x="105" y="167"/>
                  </a:cubicBezTo>
                  <a:cubicBezTo>
                    <a:pt x="105" y="167"/>
                    <a:pt x="105" y="166"/>
                    <a:pt x="105" y="166"/>
                  </a:cubicBezTo>
                  <a:cubicBezTo>
                    <a:pt x="106" y="165"/>
                    <a:pt x="107" y="165"/>
                    <a:pt x="107" y="166"/>
                  </a:cubicBezTo>
                  <a:cubicBezTo>
                    <a:pt x="108" y="166"/>
                    <a:pt x="108" y="167"/>
                    <a:pt x="108" y="168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8" y="167"/>
                    <a:pt x="108" y="167"/>
                    <a:pt x="109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7"/>
                    <a:pt x="109" y="168"/>
                    <a:pt x="110" y="168"/>
                  </a:cubicBezTo>
                  <a:cubicBezTo>
                    <a:pt x="110" y="169"/>
                    <a:pt x="111" y="170"/>
                    <a:pt x="111" y="171"/>
                  </a:cubicBezTo>
                  <a:cubicBezTo>
                    <a:pt x="110" y="171"/>
                    <a:pt x="110" y="172"/>
                    <a:pt x="110" y="172"/>
                  </a:cubicBezTo>
                  <a:cubicBezTo>
                    <a:pt x="109" y="173"/>
                    <a:pt x="108" y="174"/>
                    <a:pt x="110" y="175"/>
                  </a:cubicBezTo>
                  <a:cubicBezTo>
                    <a:pt x="110" y="176"/>
                    <a:pt x="111" y="176"/>
                    <a:pt x="111" y="176"/>
                  </a:cubicBezTo>
                  <a:cubicBezTo>
                    <a:pt x="112" y="176"/>
                    <a:pt x="112" y="176"/>
                    <a:pt x="113" y="177"/>
                  </a:cubicBezTo>
                  <a:cubicBezTo>
                    <a:pt x="113" y="177"/>
                    <a:pt x="113" y="178"/>
                    <a:pt x="114" y="178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77"/>
                    <a:pt x="114" y="177"/>
                    <a:pt x="114" y="176"/>
                  </a:cubicBezTo>
                  <a:cubicBezTo>
                    <a:pt x="114" y="176"/>
                    <a:pt x="115" y="176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6" y="177"/>
                    <a:pt x="118" y="179"/>
                    <a:pt x="119" y="178"/>
                  </a:cubicBezTo>
                  <a:cubicBezTo>
                    <a:pt x="119" y="178"/>
                    <a:pt x="120" y="177"/>
                    <a:pt x="120" y="177"/>
                  </a:cubicBezTo>
                  <a:cubicBezTo>
                    <a:pt x="120" y="176"/>
                    <a:pt x="119" y="175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1" y="173"/>
                    <a:pt x="120" y="173"/>
                    <a:pt x="120" y="172"/>
                  </a:cubicBezTo>
                  <a:cubicBezTo>
                    <a:pt x="120" y="172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9"/>
                    <a:pt x="120" y="169"/>
                    <a:pt x="121" y="169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1" y="168"/>
                    <a:pt x="121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1" y="167"/>
                    <a:pt x="121" y="167"/>
                    <a:pt x="121" y="167"/>
                  </a:cubicBezTo>
                  <a:cubicBezTo>
                    <a:pt x="121" y="167"/>
                    <a:pt x="121" y="167"/>
                    <a:pt x="121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167"/>
                    <a:pt x="121" y="166"/>
                    <a:pt x="121" y="166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1" y="163"/>
                    <a:pt x="120" y="163"/>
                    <a:pt x="120" y="163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61"/>
                    <a:pt x="120" y="159"/>
                    <a:pt x="120" y="158"/>
                  </a:cubicBezTo>
                  <a:cubicBezTo>
                    <a:pt x="120" y="157"/>
                    <a:pt x="120" y="157"/>
                    <a:pt x="120" y="156"/>
                  </a:cubicBezTo>
                  <a:cubicBezTo>
                    <a:pt x="120" y="155"/>
                    <a:pt x="119" y="156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9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54"/>
                    <a:pt x="119" y="152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1" y="151"/>
                    <a:pt x="121" y="151"/>
                    <a:pt x="122" y="150"/>
                  </a:cubicBezTo>
                  <a:cubicBezTo>
                    <a:pt x="122" y="150"/>
                    <a:pt x="122" y="151"/>
                    <a:pt x="122" y="151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3" y="149"/>
                    <a:pt x="124" y="150"/>
                    <a:pt x="125" y="149"/>
                  </a:cubicBezTo>
                  <a:cubicBezTo>
                    <a:pt x="125" y="148"/>
                    <a:pt x="125" y="147"/>
                    <a:pt x="125" y="147"/>
                  </a:cubicBezTo>
                  <a:cubicBezTo>
                    <a:pt x="126" y="147"/>
                    <a:pt x="126" y="147"/>
                    <a:pt x="127" y="147"/>
                  </a:cubicBezTo>
                  <a:cubicBezTo>
                    <a:pt x="127" y="147"/>
                    <a:pt x="127" y="146"/>
                    <a:pt x="128" y="145"/>
                  </a:cubicBezTo>
                  <a:cubicBezTo>
                    <a:pt x="128" y="145"/>
                    <a:pt x="130" y="145"/>
                    <a:pt x="130" y="145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1" y="146"/>
                    <a:pt x="131" y="146"/>
                    <a:pt x="132" y="146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7"/>
                    <a:pt x="135" y="148"/>
                  </a:cubicBezTo>
                  <a:cubicBezTo>
                    <a:pt x="135" y="148"/>
                    <a:pt x="135" y="149"/>
                    <a:pt x="135" y="149"/>
                  </a:cubicBezTo>
                  <a:cubicBezTo>
                    <a:pt x="135" y="149"/>
                    <a:pt x="134" y="150"/>
                    <a:pt x="134" y="150"/>
                  </a:cubicBezTo>
                  <a:cubicBezTo>
                    <a:pt x="134" y="150"/>
                    <a:pt x="134" y="151"/>
                    <a:pt x="134" y="152"/>
                  </a:cubicBezTo>
                  <a:cubicBezTo>
                    <a:pt x="134" y="152"/>
                    <a:pt x="133" y="152"/>
                    <a:pt x="133" y="153"/>
                  </a:cubicBezTo>
                  <a:cubicBezTo>
                    <a:pt x="133" y="153"/>
                    <a:pt x="134" y="154"/>
                    <a:pt x="134" y="154"/>
                  </a:cubicBezTo>
                  <a:cubicBezTo>
                    <a:pt x="134" y="154"/>
                    <a:pt x="133" y="155"/>
                    <a:pt x="133" y="155"/>
                  </a:cubicBezTo>
                  <a:cubicBezTo>
                    <a:pt x="133" y="155"/>
                    <a:pt x="134" y="156"/>
                    <a:pt x="134" y="156"/>
                  </a:cubicBezTo>
                  <a:cubicBezTo>
                    <a:pt x="135" y="156"/>
                    <a:pt x="136" y="156"/>
                    <a:pt x="136" y="158"/>
                  </a:cubicBezTo>
                  <a:cubicBezTo>
                    <a:pt x="137" y="158"/>
                    <a:pt x="137" y="157"/>
                    <a:pt x="138" y="157"/>
                  </a:cubicBezTo>
                  <a:cubicBezTo>
                    <a:pt x="139" y="157"/>
                    <a:pt x="139" y="159"/>
                    <a:pt x="139" y="160"/>
                  </a:cubicBezTo>
                  <a:cubicBezTo>
                    <a:pt x="139" y="160"/>
                    <a:pt x="139" y="161"/>
                    <a:pt x="139" y="161"/>
                  </a:cubicBezTo>
                  <a:cubicBezTo>
                    <a:pt x="139" y="162"/>
                    <a:pt x="140" y="162"/>
                    <a:pt x="141" y="162"/>
                  </a:cubicBezTo>
                  <a:cubicBezTo>
                    <a:pt x="141" y="162"/>
                    <a:pt x="142" y="162"/>
                    <a:pt x="142" y="162"/>
                  </a:cubicBezTo>
                  <a:cubicBezTo>
                    <a:pt x="142" y="163"/>
                    <a:pt x="142" y="164"/>
                    <a:pt x="143" y="164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4" y="163"/>
                    <a:pt x="145" y="164"/>
                    <a:pt x="145" y="163"/>
                  </a:cubicBezTo>
                  <a:cubicBezTo>
                    <a:pt x="146" y="163"/>
                    <a:pt x="146" y="162"/>
                    <a:pt x="146" y="162"/>
                  </a:cubicBezTo>
                  <a:cubicBezTo>
                    <a:pt x="147" y="162"/>
                    <a:pt x="148" y="162"/>
                    <a:pt x="149" y="161"/>
                  </a:cubicBezTo>
                  <a:cubicBezTo>
                    <a:pt x="149" y="161"/>
                    <a:pt x="150" y="162"/>
                    <a:pt x="150" y="162"/>
                  </a:cubicBezTo>
                  <a:cubicBezTo>
                    <a:pt x="150" y="163"/>
                    <a:pt x="151" y="163"/>
                    <a:pt x="151" y="163"/>
                  </a:cubicBezTo>
                  <a:cubicBezTo>
                    <a:pt x="152" y="163"/>
                    <a:pt x="154" y="163"/>
                    <a:pt x="155" y="163"/>
                  </a:cubicBezTo>
                  <a:cubicBezTo>
                    <a:pt x="156" y="162"/>
                    <a:pt x="157" y="162"/>
                    <a:pt x="158" y="162"/>
                  </a:cubicBezTo>
                  <a:cubicBezTo>
                    <a:pt x="158" y="162"/>
                    <a:pt x="158" y="162"/>
                    <a:pt x="158" y="161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59" y="161"/>
                    <a:pt x="159" y="162"/>
                    <a:pt x="159" y="162"/>
                  </a:cubicBezTo>
                  <a:cubicBezTo>
                    <a:pt x="160" y="162"/>
                    <a:pt x="161" y="161"/>
                    <a:pt x="162" y="160"/>
                  </a:cubicBezTo>
                  <a:cubicBezTo>
                    <a:pt x="162" y="160"/>
                    <a:pt x="162" y="161"/>
                    <a:pt x="163" y="161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3" y="159"/>
                    <a:pt x="164" y="160"/>
                    <a:pt x="164" y="160"/>
                  </a:cubicBezTo>
                  <a:cubicBezTo>
                    <a:pt x="164" y="160"/>
                    <a:pt x="165" y="159"/>
                    <a:pt x="165" y="159"/>
                  </a:cubicBezTo>
                  <a:cubicBezTo>
                    <a:pt x="165" y="159"/>
                    <a:pt x="166" y="159"/>
                    <a:pt x="166" y="159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7" y="160"/>
                    <a:pt x="167" y="161"/>
                    <a:pt x="168" y="161"/>
                  </a:cubicBezTo>
                  <a:cubicBezTo>
                    <a:pt x="168" y="161"/>
                    <a:pt x="168" y="161"/>
                    <a:pt x="169" y="161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68" y="161"/>
                    <a:pt x="168" y="162"/>
                    <a:pt x="168" y="162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8" y="163"/>
                    <a:pt x="169" y="162"/>
                    <a:pt x="169" y="162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70" y="162"/>
                    <a:pt x="170" y="161"/>
                    <a:pt x="171" y="161"/>
                  </a:cubicBezTo>
                  <a:cubicBezTo>
                    <a:pt x="171" y="161"/>
                    <a:pt x="172" y="161"/>
                    <a:pt x="172" y="161"/>
                  </a:cubicBezTo>
                  <a:cubicBezTo>
                    <a:pt x="173" y="161"/>
                    <a:pt x="173" y="160"/>
                    <a:pt x="174" y="159"/>
                  </a:cubicBezTo>
                  <a:cubicBezTo>
                    <a:pt x="174" y="159"/>
                    <a:pt x="175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lnTo>
                    <a:pt x="175" y="15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7F6922B-665C-22AE-2744-970306559FED}"/>
                </a:ext>
              </a:extLst>
            </p:cNvPr>
            <p:cNvSpPr>
              <a:spLocks/>
            </p:cNvSpPr>
            <p:nvPr/>
          </p:nvSpPr>
          <p:spPr bwMode="gray">
            <a:xfrm>
              <a:off x="-1462088" y="3184525"/>
              <a:ext cx="1027113" cy="723900"/>
            </a:xfrm>
            <a:custGeom>
              <a:avLst/>
              <a:gdLst>
                <a:gd name="T0" fmla="*/ 268 w 274"/>
                <a:gd name="T1" fmla="*/ 41 h 193"/>
                <a:gd name="T2" fmla="*/ 268 w 274"/>
                <a:gd name="T3" fmla="*/ 29 h 193"/>
                <a:gd name="T4" fmla="*/ 260 w 274"/>
                <a:gd name="T5" fmla="*/ 23 h 193"/>
                <a:gd name="T6" fmla="*/ 253 w 274"/>
                <a:gd name="T7" fmla="*/ 18 h 193"/>
                <a:gd name="T8" fmla="*/ 245 w 274"/>
                <a:gd name="T9" fmla="*/ 9 h 193"/>
                <a:gd name="T10" fmla="*/ 214 w 274"/>
                <a:gd name="T11" fmla="*/ 17 h 193"/>
                <a:gd name="T12" fmla="*/ 189 w 274"/>
                <a:gd name="T13" fmla="*/ 27 h 193"/>
                <a:gd name="T14" fmla="*/ 159 w 274"/>
                <a:gd name="T15" fmla="*/ 39 h 193"/>
                <a:gd name="T16" fmla="*/ 125 w 274"/>
                <a:gd name="T17" fmla="*/ 30 h 193"/>
                <a:gd name="T18" fmla="*/ 112 w 274"/>
                <a:gd name="T19" fmla="*/ 14 h 193"/>
                <a:gd name="T20" fmla="*/ 94 w 274"/>
                <a:gd name="T21" fmla="*/ 4 h 193"/>
                <a:gd name="T22" fmla="*/ 86 w 274"/>
                <a:gd name="T23" fmla="*/ 0 h 193"/>
                <a:gd name="T24" fmla="*/ 69 w 274"/>
                <a:gd name="T25" fmla="*/ 7 h 193"/>
                <a:gd name="T26" fmla="*/ 55 w 274"/>
                <a:gd name="T27" fmla="*/ 7 h 193"/>
                <a:gd name="T28" fmla="*/ 32 w 274"/>
                <a:gd name="T29" fmla="*/ 12 h 193"/>
                <a:gd name="T30" fmla="*/ 27 w 274"/>
                <a:gd name="T31" fmla="*/ 26 h 193"/>
                <a:gd name="T32" fmla="*/ 28 w 274"/>
                <a:gd name="T33" fmla="*/ 40 h 193"/>
                <a:gd name="T34" fmla="*/ 24 w 274"/>
                <a:gd name="T35" fmla="*/ 53 h 193"/>
                <a:gd name="T36" fmla="*/ 27 w 274"/>
                <a:gd name="T37" fmla="*/ 64 h 193"/>
                <a:gd name="T38" fmla="*/ 29 w 274"/>
                <a:gd name="T39" fmla="*/ 72 h 193"/>
                <a:gd name="T40" fmla="*/ 51 w 274"/>
                <a:gd name="T41" fmla="*/ 79 h 193"/>
                <a:gd name="T42" fmla="*/ 62 w 274"/>
                <a:gd name="T43" fmla="*/ 99 h 193"/>
                <a:gd name="T44" fmla="*/ 33 w 274"/>
                <a:gd name="T45" fmla="*/ 112 h 193"/>
                <a:gd name="T46" fmla="*/ 35 w 274"/>
                <a:gd name="T47" fmla="*/ 128 h 193"/>
                <a:gd name="T48" fmla="*/ 21 w 274"/>
                <a:gd name="T49" fmla="*/ 140 h 193"/>
                <a:gd name="T50" fmla="*/ 13 w 274"/>
                <a:gd name="T51" fmla="*/ 136 h 193"/>
                <a:gd name="T52" fmla="*/ 5 w 274"/>
                <a:gd name="T53" fmla="*/ 151 h 193"/>
                <a:gd name="T54" fmla="*/ 6 w 274"/>
                <a:gd name="T55" fmla="*/ 161 h 193"/>
                <a:gd name="T56" fmla="*/ 9 w 274"/>
                <a:gd name="T57" fmla="*/ 164 h 193"/>
                <a:gd name="T58" fmla="*/ 10 w 274"/>
                <a:gd name="T59" fmla="*/ 170 h 193"/>
                <a:gd name="T60" fmla="*/ 16 w 274"/>
                <a:gd name="T61" fmla="*/ 173 h 193"/>
                <a:gd name="T62" fmla="*/ 28 w 274"/>
                <a:gd name="T63" fmla="*/ 173 h 193"/>
                <a:gd name="T64" fmla="*/ 37 w 274"/>
                <a:gd name="T65" fmla="*/ 186 h 193"/>
                <a:gd name="T66" fmla="*/ 41 w 274"/>
                <a:gd name="T67" fmla="*/ 185 h 193"/>
                <a:gd name="T68" fmla="*/ 47 w 274"/>
                <a:gd name="T69" fmla="*/ 173 h 193"/>
                <a:gd name="T70" fmla="*/ 59 w 274"/>
                <a:gd name="T71" fmla="*/ 164 h 193"/>
                <a:gd name="T72" fmla="*/ 75 w 274"/>
                <a:gd name="T73" fmla="*/ 160 h 193"/>
                <a:gd name="T74" fmla="*/ 92 w 274"/>
                <a:gd name="T75" fmla="*/ 161 h 193"/>
                <a:gd name="T76" fmla="*/ 100 w 274"/>
                <a:gd name="T77" fmla="*/ 154 h 193"/>
                <a:gd name="T78" fmla="*/ 110 w 274"/>
                <a:gd name="T79" fmla="*/ 148 h 193"/>
                <a:gd name="T80" fmla="*/ 117 w 274"/>
                <a:gd name="T81" fmla="*/ 142 h 193"/>
                <a:gd name="T82" fmla="*/ 128 w 274"/>
                <a:gd name="T83" fmla="*/ 136 h 193"/>
                <a:gd name="T84" fmla="*/ 142 w 274"/>
                <a:gd name="T85" fmla="*/ 133 h 193"/>
                <a:gd name="T86" fmla="*/ 145 w 274"/>
                <a:gd name="T87" fmla="*/ 124 h 193"/>
                <a:gd name="T88" fmla="*/ 158 w 274"/>
                <a:gd name="T89" fmla="*/ 122 h 193"/>
                <a:gd name="T90" fmla="*/ 172 w 274"/>
                <a:gd name="T91" fmla="*/ 121 h 193"/>
                <a:gd name="T92" fmla="*/ 181 w 274"/>
                <a:gd name="T93" fmla="*/ 110 h 193"/>
                <a:gd name="T94" fmla="*/ 202 w 274"/>
                <a:gd name="T95" fmla="*/ 104 h 193"/>
                <a:gd name="T96" fmla="*/ 215 w 274"/>
                <a:gd name="T97" fmla="*/ 98 h 193"/>
                <a:gd name="T98" fmla="*/ 211 w 274"/>
                <a:gd name="T99" fmla="*/ 89 h 193"/>
                <a:gd name="T100" fmla="*/ 209 w 274"/>
                <a:gd name="T101" fmla="*/ 82 h 193"/>
                <a:gd name="T102" fmla="*/ 223 w 274"/>
                <a:gd name="T103" fmla="*/ 81 h 193"/>
                <a:gd name="T104" fmla="*/ 230 w 274"/>
                <a:gd name="T105" fmla="*/ 85 h 193"/>
                <a:gd name="T106" fmla="*/ 234 w 274"/>
                <a:gd name="T107" fmla="*/ 93 h 193"/>
                <a:gd name="T108" fmla="*/ 240 w 274"/>
                <a:gd name="T109" fmla="*/ 97 h 193"/>
                <a:gd name="T110" fmla="*/ 246 w 274"/>
                <a:gd name="T111" fmla="*/ 107 h 193"/>
                <a:gd name="T112" fmla="*/ 255 w 274"/>
                <a:gd name="T113" fmla="*/ 100 h 193"/>
                <a:gd name="T114" fmla="*/ 262 w 274"/>
                <a:gd name="T115" fmla="*/ 92 h 193"/>
                <a:gd name="T116" fmla="*/ 267 w 274"/>
                <a:gd name="T117" fmla="*/ 79 h 193"/>
                <a:gd name="T118" fmla="*/ 268 w 274"/>
                <a:gd name="T119" fmla="*/ 72 h 193"/>
                <a:gd name="T120" fmla="*/ 271 w 274"/>
                <a:gd name="T121" fmla="*/ 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193">
                  <a:moveTo>
                    <a:pt x="274" y="54"/>
                  </a:moveTo>
                  <a:cubicBezTo>
                    <a:pt x="274" y="53"/>
                    <a:pt x="274" y="53"/>
                    <a:pt x="274" y="53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0"/>
                    <a:pt x="274" y="50"/>
                    <a:pt x="274" y="50"/>
                  </a:cubicBezTo>
                  <a:cubicBezTo>
                    <a:pt x="274" y="50"/>
                    <a:pt x="274" y="50"/>
                    <a:pt x="274" y="50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1" y="44"/>
                    <a:pt x="271" y="44"/>
                    <a:pt x="271" y="44"/>
                  </a:cubicBezTo>
                  <a:cubicBezTo>
                    <a:pt x="271" y="44"/>
                    <a:pt x="271" y="44"/>
                    <a:pt x="271" y="44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8" y="41"/>
                    <a:pt x="268" y="41"/>
                    <a:pt x="268" y="41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8" y="34"/>
                    <a:pt x="268" y="34"/>
                    <a:pt x="268" y="34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7" y="26"/>
                    <a:pt x="267" y="26"/>
                    <a:pt x="267" y="26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4" y="23"/>
                    <a:pt x="264" y="23"/>
                    <a:pt x="264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1"/>
                    <a:pt x="256" y="21"/>
                    <a:pt x="256" y="21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8" y="10"/>
                    <a:pt x="248" y="10"/>
                    <a:pt x="248" y="10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42" y="14"/>
                    <a:pt x="242" y="14"/>
                    <a:pt x="242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34" y="11"/>
                    <a:pt x="233" y="11"/>
                    <a:pt x="233" y="12"/>
                  </a:cubicBezTo>
                  <a:cubicBezTo>
                    <a:pt x="232" y="13"/>
                    <a:pt x="231" y="13"/>
                    <a:pt x="230" y="13"/>
                  </a:cubicBezTo>
                  <a:cubicBezTo>
                    <a:pt x="229" y="13"/>
                    <a:pt x="224" y="14"/>
                    <a:pt x="224" y="14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7"/>
                    <a:pt x="206" y="17"/>
                    <a:pt x="205" y="17"/>
                  </a:cubicBezTo>
                  <a:cubicBezTo>
                    <a:pt x="204" y="17"/>
                    <a:pt x="202" y="16"/>
                    <a:pt x="202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8" y="25"/>
                    <a:pt x="188" y="26"/>
                    <a:pt x="189" y="27"/>
                  </a:cubicBezTo>
                  <a:cubicBezTo>
                    <a:pt x="190" y="28"/>
                    <a:pt x="190" y="29"/>
                    <a:pt x="189" y="29"/>
                  </a:cubicBezTo>
                  <a:cubicBezTo>
                    <a:pt x="188" y="30"/>
                    <a:pt x="188" y="30"/>
                    <a:pt x="189" y="31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2" y="37"/>
                    <a:pt x="170" y="37"/>
                    <a:pt x="169" y="37"/>
                  </a:cubicBezTo>
                  <a:cubicBezTo>
                    <a:pt x="169" y="38"/>
                    <a:pt x="168" y="38"/>
                    <a:pt x="167" y="38"/>
                  </a:cubicBezTo>
                  <a:cubicBezTo>
                    <a:pt x="166" y="38"/>
                    <a:pt x="165" y="38"/>
                    <a:pt x="165" y="39"/>
                  </a:cubicBezTo>
                  <a:cubicBezTo>
                    <a:pt x="164" y="39"/>
                    <a:pt x="163" y="40"/>
                    <a:pt x="162" y="39"/>
                  </a:cubicBezTo>
                  <a:cubicBezTo>
                    <a:pt x="161" y="38"/>
                    <a:pt x="160" y="39"/>
                    <a:pt x="159" y="39"/>
                  </a:cubicBezTo>
                  <a:cubicBezTo>
                    <a:pt x="158" y="39"/>
                    <a:pt x="156" y="38"/>
                    <a:pt x="156" y="38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4" y="36"/>
                    <a:pt x="144" y="38"/>
                    <a:pt x="144" y="38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30"/>
                    <a:pt x="125" y="30"/>
                    <a:pt x="125" y="30"/>
                  </a:cubicBezTo>
                  <a:cubicBezTo>
                    <a:pt x="124" y="31"/>
                    <a:pt x="120" y="33"/>
                    <a:pt x="120" y="33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3"/>
                    <a:pt x="115" y="31"/>
                    <a:pt x="115" y="30"/>
                  </a:cubicBezTo>
                  <a:cubicBezTo>
                    <a:pt x="115" y="30"/>
                    <a:pt x="114" y="29"/>
                    <a:pt x="114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2" y="29"/>
                    <a:pt x="111" y="30"/>
                  </a:cubicBezTo>
                  <a:cubicBezTo>
                    <a:pt x="110" y="31"/>
                    <a:pt x="111" y="29"/>
                    <a:pt x="111" y="28"/>
                  </a:cubicBezTo>
                  <a:cubicBezTo>
                    <a:pt x="112" y="28"/>
                    <a:pt x="112" y="27"/>
                    <a:pt x="113" y="27"/>
                  </a:cubicBezTo>
                  <a:cubicBezTo>
                    <a:pt x="114" y="27"/>
                    <a:pt x="115" y="27"/>
                    <a:pt x="115" y="27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3" y="25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3" y="22"/>
                    <a:pt x="114" y="21"/>
                    <a:pt x="114" y="21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0"/>
                    <a:pt x="35" y="112"/>
                    <a:pt x="34" y="112"/>
                  </a:cubicBezTo>
                  <a:cubicBezTo>
                    <a:pt x="34" y="112"/>
                    <a:pt x="33" y="112"/>
                    <a:pt x="33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25" y="142"/>
                    <a:pt x="22" y="143"/>
                    <a:pt x="22" y="143"/>
                  </a:cubicBezTo>
                  <a:cubicBezTo>
                    <a:pt x="22" y="143"/>
                    <a:pt x="21" y="143"/>
                    <a:pt x="21" y="143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4" y="174"/>
                    <a:pt x="24" y="174"/>
                    <a:pt x="24" y="174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39" y="193"/>
                    <a:pt x="39" y="193"/>
                    <a:pt x="39" y="193"/>
                  </a:cubicBezTo>
                  <a:cubicBezTo>
                    <a:pt x="40" y="193"/>
                    <a:pt x="40" y="193"/>
                    <a:pt x="40" y="193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2"/>
                    <a:pt x="50" y="172"/>
                    <a:pt x="50" y="172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0"/>
                    <a:pt x="143" y="130"/>
                    <a:pt x="143" y="130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0"/>
                    <a:pt x="161" y="120"/>
                    <a:pt x="161" y="120"/>
                  </a:cubicBezTo>
                  <a:cubicBezTo>
                    <a:pt x="161" y="120"/>
                    <a:pt x="161" y="120"/>
                    <a:pt x="161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0"/>
                    <a:pt x="172" y="120"/>
                    <a:pt x="172" y="120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6" y="109"/>
                    <a:pt x="186" y="109"/>
                    <a:pt x="186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9" y="109"/>
                    <a:pt x="189" y="109"/>
                    <a:pt x="189" y="109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08" y="99"/>
                    <a:pt x="208" y="99"/>
                    <a:pt x="208" y="99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7" y="98"/>
                    <a:pt x="217" y="98"/>
                    <a:pt x="217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2" y="92"/>
                    <a:pt x="212" y="92"/>
                    <a:pt x="212" y="92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1" y="90"/>
                    <a:pt x="211" y="90"/>
                    <a:pt x="211" y="90"/>
                  </a:cubicBezTo>
                  <a:cubicBezTo>
                    <a:pt x="211" y="90"/>
                    <a:pt x="211" y="90"/>
                    <a:pt x="211" y="9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2" y="89"/>
                    <a:pt x="212" y="89"/>
                    <a:pt x="212" y="89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1" y="87"/>
                    <a:pt x="211" y="87"/>
                    <a:pt x="211" y="87"/>
                  </a:cubicBezTo>
                  <a:cubicBezTo>
                    <a:pt x="210" y="88"/>
                    <a:pt x="210" y="88"/>
                    <a:pt x="210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08" y="88"/>
                    <a:pt x="208" y="88"/>
                    <a:pt x="208" y="88"/>
                  </a:cubicBezTo>
                  <a:cubicBezTo>
                    <a:pt x="208" y="88"/>
                    <a:pt x="208" y="88"/>
                    <a:pt x="208" y="88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7" y="87"/>
                    <a:pt x="207" y="87"/>
                    <a:pt x="207" y="87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0" y="83"/>
                    <a:pt x="230" y="83"/>
                    <a:pt x="230" y="83"/>
                  </a:cubicBezTo>
                  <a:cubicBezTo>
                    <a:pt x="230" y="83"/>
                    <a:pt x="230" y="83"/>
                    <a:pt x="230" y="83"/>
                  </a:cubicBezTo>
                  <a:cubicBezTo>
                    <a:pt x="230" y="84"/>
                    <a:pt x="230" y="84"/>
                    <a:pt x="230" y="84"/>
                  </a:cubicBezTo>
                  <a:cubicBezTo>
                    <a:pt x="230" y="84"/>
                    <a:pt x="230" y="84"/>
                    <a:pt x="230" y="84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1" y="85"/>
                    <a:pt x="231" y="85"/>
                    <a:pt x="231" y="85"/>
                  </a:cubicBezTo>
                  <a:cubicBezTo>
                    <a:pt x="233" y="84"/>
                    <a:pt x="233" y="84"/>
                    <a:pt x="233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91"/>
                    <a:pt x="235" y="91"/>
                    <a:pt x="235" y="91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3" y="96"/>
                    <a:pt x="233" y="96"/>
                    <a:pt x="233" y="96"/>
                  </a:cubicBezTo>
                  <a:cubicBezTo>
                    <a:pt x="234" y="96"/>
                    <a:pt x="234" y="96"/>
                    <a:pt x="234" y="96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9" y="94"/>
                    <a:pt x="239" y="94"/>
                    <a:pt x="239" y="94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39" y="98"/>
                    <a:pt x="239" y="98"/>
                    <a:pt x="239" y="98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38" y="102"/>
                    <a:pt x="238" y="102"/>
                    <a:pt x="238" y="102"/>
                  </a:cubicBezTo>
                  <a:cubicBezTo>
                    <a:pt x="238" y="102"/>
                    <a:pt x="238" y="102"/>
                    <a:pt x="238" y="102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40" y="105"/>
                    <a:pt x="240" y="105"/>
                    <a:pt x="240" y="105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42" y="105"/>
                    <a:pt x="242" y="105"/>
                    <a:pt x="242" y="105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6" y="106"/>
                    <a:pt x="246" y="106"/>
                    <a:pt x="246" y="106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50" y="108"/>
                    <a:pt x="250" y="108"/>
                    <a:pt x="250" y="108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5" y="100"/>
                    <a:pt x="255" y="100"/>
                    <a:pt x="255" y="100"/>
                  </a:cubicBezTo>
                  <a:cubicBezTo>
                    <a:pt x="255" y="100"/>
                    <a:pt x="255" y="100"/>
                    <a:pt x="255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9"/>
                    <a:pt x="256" y="99"/>
                    <a:pt x="256" y="99"/>
                  </a:cubicBezTo>
                  <a:cubicBezTo>
                    <a:pt x="256" y="99"/>
                    <a:pt x="256" y="99"/>
                    <a:pt x="256" y="99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89"/>
                    <a:pt x="262" y="89"/>
                    <a:pt x="262" y="89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4" y="88"/>
                    <a:pt x="264" y="88"/>
                    <a:pt x="264" y="88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5" y="83"/>
                    <a:pt x="265" y="83"/>
                    <a:pt x="265" y="83"/>
                  </a:cubicBezTo>
                  <a:cubicBezTo>
                    <a:pt x="265" y="82"/>
                    <a:pt x="265" y="82"/>
                    <a:pt x="265" y="82"/>
                  </a:cubicBezTo>
                  <a:cubicBezTo>
                    <a:pt x="266" y="82"/>
                    <a:pt x="266" y="82"/>
                    <a:pt x="266" y="82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9"/>
                  </a:cubicBezTo>
                  <a:cubicBezTo>
                    <a:pt x="270" y="68"/>
                    <a:pt x="270" y="68"/>
                    <a:pt x="270" y="6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1" y="63"/>
                    <a:pt x="271" y="63"/>
                    <a:pt x="271" y="63"/>
                  </a:cubicBezTo>
                  <a:cubicBezTo>
                    <a:pt x="271" y="63"/>
                    <a:pt x="271" y="63"/>
                    <a:pt x="271" y="63"/>
                  </a:cubicBezTo>
                  <a:cubicBezTo>
                    <a:pt x="271" y="61"/>
                    <a:pt x="271" y="61"/>
                    <a:pt x="271" y="61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2" y="58"/>
                    <a:pt x="272" y="58"/>
                    <a:pt x="272" y="58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4" y="54"/>
                    <a:pt x="274" y="54"/>
                    <a:pt x="274" y="54"/>
                  </a:cubicBezTo>
                  <a:cubicBezTo>
                    <a:pt x="274" y="54"/>
                    <a:pt x="274" y="54"/>
                    <a:pt x="274" y="5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853D0C3-A5C2-20F2-AF27-03B30612D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-2554288" y="2424113"/>
              <a:ext cx="161925" cy="96837"/>
            </a:xfrm>
            <a:custGeom>
              <a:avLst/>
              <a:gdLst>
                <a:gd name="T0" fmla="*/ 95 w 102"/>
                <a:gd name="T1" fmla="*/ 30 h 61"/>
                <a:gd name="T2" fmla="*/ 99 w 102"/>
                <a:gd name="T3" fmla="*/ 28 h 61"/>
                <a:gd name="T4" fmla="*/ 90 w 102"/>
                <a:gd name="T5" fmla="*/ 18 h 61"/>
                <a:gd name="T6" fmla="*/ 88 w 102"/>
                <a:gd name="T7" fmla="*/ 26 h 61"/>
                <a:gd name="T8" fmla="*/ 83 w 102"/>
                <a:gd name="T9" fmla="*/ 28 h 61"/>
                <a:gd name="T10" fmla="*/ 78 w 102"/>
                <a:gd name="T11" fmla="*/ 26 h 61"/>
                <a:gd name="T12" fmla="*/ 73 w 102"/>
                <a:gd name="T13" fmla="*/ 23 h 61"/>
                <a:gd name="T14" fmla="*/ 66 w 102"/>
                <a:gd name="T15" fmla="*/ 18 h 61"/>
                <a:gd name="T16" fmla="*/ 57 w 102"/>
                <a:gd name="T17" fmla="*/ 18 h 61"/>
                <a:gd name="T18" fmla="*/ 55 w 102"/>
                <a:gd name="T19" fmla="*/ 16 h 61"/>
                <a:gd name="T20" fmla="*/ 52 w 102"/>
                <a:gd name="T21" fmla="*/ 11 h 61"/>
                <a:gd name="T22" fmla="*/ 45 w 102"/>
                <a:gd name="T23" fmla="*/ 9 h 61"/>
                <a:gd name="T24" fmla="*/ 40 w 102"/>
                <a:gd name="T25" fmla="*/ 11 h 61"/>
                <a:gd name="T26" fmla="*/ 33 w 102"/>
                <a:gd name="T27" fmla="*/ 9 h 61"/>
                <a:gd name="T28" fmla="*/ 26 w 102"/>
                <a:gd name="T29" fmla="*/ 7 h 61"/>
                <a:gd name="T30" fmla="*/ 21 w 102"/>
                <a:gd name="T31" fmla="*/ 9 h 61"/>
                <a:gd name="T32" fmla="*/ 19 w 102"/>
                <a:gd name="T33" fmla="*/ 4 h 61"/>
                <a:gd name="T34" fmla="*/ 17 w 102"/>
                <a:gd name="T35" fmla="*/ 4 h 61"/>
                <a:gd name="T36" fmla="*/ 7 w 102"/>
                <a:gd name="T37" fmla="*/ 0 h 61"/>
                <a:gd name="T38" fmla="*/ 0 w 102"/>
                <a:gd name="T39" fmla="*/ 2 h 61"/>
                <a:gd name="T40" fmla="*/ 5 w 102"/>
                <a:gd name="T41" fmla="*/ 11 h 61"/>
                <a:gd name="T42" fmla="*/ 10 w 102"/>
                <a:gd name="T43" fmla="*/ 11 h 61"/>
                <a:gd name="T44" fmla="*/ 17 w 102"/>
                <a:gd name="T45" fmla="*/ 16 h 61"/>
                <a:gd name="T46" fmla="*/ 24 w 102"/>
                <a:gd name="T47" fmla="*/ 16 h 61"/>
                <a:gd name="T48" fmla="*/ 29 w 102"/>
                <a:gd name="T49" fmla="*/ 21 h 61"/>
                <a:gd name="T50" fmla="*/ 29 w 102"/>
                <a:gd name="T51" fmla="*/ 28 h 61"/>
                <a:gd name="T52" fmla="*/ 33 w 102"/>
                <a:gd name="T53" fmla="*/ 35 h 61"/>
                <a:gd name="T54" fmla="*/ 38 w 102"/>
                <a:gd name="T55" fmla="*/ 42 h 61"/>
                <a:gd name="T56" fmla="*/ 43 w 102"/>
                <a:gd name="T57" fmla="*/ 44 h 61"/>
                <a:gd name="T58" fmla="*/ 43 w 102"/>
                <a:gd name="T59" fmla="*/ 52 h 61"/>
                <a:gd name="T60" fmla="*/ 55 w 102"/>
                <a:gd name="T61" fmla="*/ 56 h 61"/>
                <a:gd name="T62" fmla="*/ 59 w 102"/>
                <a:gd name="T63" fmla="*/ 54 h 61"/>
                <a:gd name="T64" fmla="*/ 69 w 102"/>
                <a:gd name="T65" fmla="*/ 59 h 61"/>
                <a:gd name="T66" fmla="*/ 73 w 102"/>
                <a:gd name="T67" fmla="*/ 61 h 61"/>
                <a:gd name="T68" fmla="*/ 76 w 102"/>
                <a:gd name="T69" fmla="*/ 59 h 61"/>
                <a:gd name="T70" fmla="*/ 81 w 102"/>
                <a:gd name="T71" fmla="*/ 56 h 61"/>
                <a:gd name="T72" fmla="*/ 83 w 102"/>
                <a:gd name="T73" fmla="*/ 61 h 61"/>
                <a:gd name="T74" fmla="*/ 85 w 102"/>
                <a:gd name="T75" fmla="*/ 61 h 61"/>
                <a:gd name="T76" fmla="*/ 90 w 102"/>
                <a:gd name="T77" fmla="*/ 59 h 61"/>
                <a:gd name="T78" fmla="*/ 99 w 102"/>
                <a:gd name="T79" fmla="*/ 52 h 61"/>
                <a:gd name="T80" fmla="*/ 97 w 102"/>
                <a:gd name="T81" fmla="*/ 44 h 61"/>
                <a:gd name="T82" fmla="*/ 102 w 102"/>
                <a:gd name="T83" fmla="*/ 40 h 61"/>
                <a:gd name="T84" fmla="*/ 97 w 102"/>
                <a:gd name="T8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61">
                  <a:moveTo>
                    <a:pt x="97" y="35"/>
                  </a:moveTo>
                  <a:lnTo>
                    <a:pt x="95" y="30"/>
                  </a:lnTo>
                  <a:lnTo>
                    <a:pt x="97" y="30"/>
                  </a:lnTo>
                  <a:lnTo>
                    <a:pt x="99" y="28"/>
                  </a:lnTo>
                  <a:lnTo>
                    <a:pt x="95" y="23"/>
                  </a:lnTo>
                  <a:lnTo>
                    <a:pt x="90" y="18"/>
                  </a:lnTo>
                  <a:lnTo>
                    <a:pt x="88" y="21"/>
                  </a:lnTo>
                  <a:lnTo>
                    <a:pt x="88" y="26"/>
                  </a:lnTo>
                  <a:lnTo>
                    <a:pt x="85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3"/>
                  </a:lnTo>
                  <a:lnTo>
                    <a:pt x="69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2" y="14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6" y="37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3" y="44"/>
                  </a:lnTo>
                  <a:lnTo>
                    <a:pt x="43" y="49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55" y="56"/>
                  </a:lnTo>
                  <a:lnTo>
                    <a:pt x="57" y="52"/>
                  </a:lnTo>
                  <a:lnTo>
                    <a:pt x="59" y="54"/>
                  </a:lnTo>
                  <a:lnTo>
                    <a:pt x="62" y="56"/>
                  </a:lnTo>
                  <a:lnTo>
                    <a:pt x="69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6" y="61"/>
                  </a:lnTo>
                  <a:lnTo>
                    <a:pt x="76" y="59"/>
                  </a:lnTo>
                  <a:lnTo>
                    <a:pt x="76" y="54"/>
                  </a:lnTo>
                  <a:lnTo>
                    <a:pt x="81" y="56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8" y="61"/>
                  </a:lnTo>
                  <a:lnTo>
                    <a:pt x="90" y="59"/>
                  </a:lnTo>
                  <a:lnTo>
                    <a:pt x="95" y="56"/>
                  </a:lnTo>
                  <a:lnTo>
                    <a:pt x="99" y="52"/>
                  </a:lnTo>
                  <a:lnTo>
                    <a:pt x="97" y="49"/>
                  </a:lnTo>
                  <a:lnTo>
                    <a:pt x="97" y="44"/>
                  </a:lnTo>
                  <a:lnTo>
                    <a:pt x="99" y="44"/>
                  </a:lnTo>
                  <a:lnTo>
                    <a:pt x="102" y="40"/>
                  </a:lnTo>
                  <a:lnTo>
                    <a:pt x="99" y="37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B4EB9B8-DDFD-6EBC-784C-579D8B3B6342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44713" y="2171700"/>
              <a:ext cx="182563" cy="173037"/>
            </a:xfrm>
            <a:custGeom>
              <a:avLst/>
              <a:gdLst>
                <a:gd name="T0" fmla="*/ 2 w 49"/>
                <a:gd name="T1" fmla="*/ 31 h 46"/>
                <a:gd name="T2" fmla="*/ 6 w 49"/>
                <a:gd name="T3" fmla="*/ 37 h 46"/>
                <a:gd name="T4" fmla="*/ 13 w 49"/>
                <a:gd name="T5" fmla="*/ 38 h 46"/>
                <a:gd name="T6" fmla="*/ 14 w 49"/>
                <a:gd name="T7" fmla="*/ 41 h 46"/>
                <a:gd name="T8" fmla="*/ 15 w 49"/>
                <a:gd name="T9" fmla="*/ 43 h 46"/>
                <a:gd name="T10" fmla="*/ 18 w 49"/>
                <a:gd name="T11" fmla="*/ 41 h 46"/>
                <a:gd name="T12" fmla="*/ 20 w 49"/>
                <a:gd name="T13" fmla="*/ 43 h 46"/>
                <a:gd name="T14" fmla="*/ 23 w 49"/>
                <a:gd name="T15" fmla="*/ 40 h 46"/>
                <a:gd name="T16" fmla="*/ 26 w 49"/>
                <a:gd name="T17" fmla="*/ 38 h 46"/>
                <a:gd name="T18" fmla="*/ 27 w 49"/>
                <a:gd name="T19" fmla="*/ 38 h 46"/>
                <a:gd name="T20" fmla="*/ 34 w 49"/>
                <a:gd name="T21" fmla="*/ 43 h 46"/>
                <a:gd name="T22" fmla="*/ 42 w 49"/>
                <a:gd name="T23" fmla="*/ 45 h 46"/>
                <a:gd name="T24" fmla="*/ 47 w 49"/>
                <a:gd name="T25" fmla="*/ 41 h 46"/>
                <a:gd name="T26" fmla="*/ 49 w 49"/>
                <a:gd name="T27" fmla="*/ 38 h 46"/>
                <a:gd name="T28" fmla="*/ 47 w 49"/>
                <a:gd name="T29" fmla="*/ 39 h 46"/>
                <a:gd name="T30" fmla="*/ 44 w 49"/>
                <a:gd name="T31" fmla="*/ 35 h 46"/>
                <a:gd name="T32" fmla="*/ 40 w 49"/>
                <a:gd name="T33" fmla="*/ 32 h 46"/>
                <a:gd name="T34" fmla="*/ 39 w 49"/>
                <a:gd name="T35" fmla="*/ 29 h 46"/>
                <a:gd name="T36" fmla="*/ 35 w 49"/>
                <a:gd name="T37" fmla="*/ 29 h 46"/>
                <a:gd name="T38" fmla="*/ 34 w 49"/>
                <a:gd name="T39" fmla="*/ 27 h 46"/>
                <a:gd name="T40" fmla="*/ 35 w 49"/>
                <a:gd name="T41" fmla="*/ 24 h 46"/>
                <a:gd name="T42" fmla="*/ 35 w 49"/>
                <a:gd name="T43" fmla="*/ 21 h 46"/>
                <a:gd name="T44" fmla="*/ 38 w 49"/>
                <a:gd name="T45" fmla="*/ 18 h 46"/>
                <a:gd name="T46" fmla="*/ 40 w 49"/>
                <a:gd name="T47" fmla="*/ 14 h 46"/>
                <a:gd name="T48" fmla="*/ 38 w 49"/>
                <a:gd name="T49" fmla="*/ 11 h 46"/>
                <a:gd name="T50" fmla="*/ 34 w 49"/>
                <a:gd name="T51" fmla="*/ 7 h 46"/>
                <a:gd name="T52" fmla="*/ 35 w 49"/>
                <a:gd name="T53" fmla="*/ 4 h 46"/>
                <a:gd name="T54" fmla="*/ 35 w 49"/>
                <a:gd name="T55" fmla="*/ 0 h 46"/>
                <a:gd name="T56" fmla="*/ 31 w 49"/>
                <a:gd name="T57" fmla="*/ 3 h 46"/>
                <a:gd name="T58" fmla="*/ 28 w 49"/>
                <a:gd name="T59" fmla="*/ 5 h 46"/>
                <a:gd name="T60" fmla="*/ 25 w 49"/>
                <a:gd name="T61" fmla="*/ 8 h 46"/>
                <a:gd name="T62" fmla="*/ 20 w 49"/>
                <a:gd name="T63" fmla="*/ 10 h 46"/>
                <a:gd name="T64" fmla="*/ 14 w 49"/>
                <a:gd name="T65" fmla="*/ 13 h 46"/>
                <a:gd name="T66" fmla="*/ 8 w 49"/>
                <a:gd name="T67" fmla="*/ 20 h 46"/>
                <a:gd name="T68" fmla="*/ 5 w 49"/>
                <a:gd name="T69" fmla="*/ 18 h 46"/>
                <a:gd name="T70" fmla="*/ 1 w 49"/>
                <a:gd name="T71" fmla="*/ 17 h 46"/>
                <a:gd name="T72" fmla="*/ 1 w 49"/>
                <a:gd name="T73" fmla="*/ 19 h 46"/>
                <a:gd name="T74" fmla="*/ 0 w 49"/>
                <a:gd name="T75" fmla="*/ 23 h 46"/>
                <a:gd name="T76" fmla="*/ 3 w 49"/>
                <a:gd name="T77" fmla="*/ 24 h 46"/>
                <a:gd name="T78" fmla="*/ 7 w 49"/>
                <a:gd name="T79" fmla="*/ 26 h 46"/>
                <a:gd name="T80" fmla="*/ 6 w 49"/>
                <a:gd name="T81" fmla="*/ 27 h 46"/>
                <a:gd name="T82" fmla="*/ 2 w 49"/>
                <a:gd name="T83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46">
                  <a:moveTo>
                    <a:pt x="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5"/>
                    <a:pt x="5" y="35"/>
                  </a:cubicBezTo>
                  <a:cubicBezTo>
                    <a:pt x="5" y="35"/>
                    <a:pt x="5" y="37"/>
                    <a:pt x="6" y="37"/>
                  </a:cubicBezTo>
                  <a:cubicBezTo>
                    <a:pt x="7" y="38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2"/>
                    <a:pt x="22" y="42"/>
                  </a:cubicBezTo>
                  <a:cubicBezTo>
                    <a:pt x="22" y="41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7" y="37"/>
                    <a:pt x="27" y="38"/>
                  </a:cubicBezTo>
                  <a:cubicBezTo>
                    <a:pt x="28" y="38"/>
                    <a:pt x="29" y="38"/>
                    <a:pt x="30" y="39"/>
                  </a:cubicBezTo>
                  <a:cubicBezTo>
                    <a:pt x="30" y="41"/>
                    <a:pt x="31" y="42"/>
                    <a:pt x="32" y="42"/>
                  </a:cubicBezTo>
                  <a:cubicBezTo>
                    <a:pt x="32" y="42"/>
                    <a:pt x="34" y="42"/>
                    <a:pt x="34" y="43"/>
                  </a:cubicBezTo>
                  <a:cubicBezTo>
                    <a:pt x="35" y="44"/>
                    <a:pt x="35" y="45"/>
                    <a:pt x="37" y="45"/>
                  </a:cubicBezTo>
                  <a:cubicBezTo>
                    <a:pt x="39" y="45"/>
                    <a:pt x="39" y="45"/>
                    <a:pt x="40" y="45"/>
                  </a:cubicBezTo>
                  <a:cubicBezTo>
                    <a:pt x="41" y="46"/>
                    <a:pt x="42" y="45"/>
                    <a:pt x="42" y="45"/>
                  </a:cubicBezTo>
                  <a:cubicBezTo>
                    <a:pt x="42" y="44"/>
                    <a:pt x="43" y="43"/>
                    <a:pt x="44" y="42"/>
                  </a:cubicBezTo>
                  <a:cubicBezTo>
                    <a:pt x="45" y="42"/>
                    <a:pt x="46" y="42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7" y="11"/>
                    <a:pt x="35" y="9"/>
                    <a:pt x="35" y="9"/>
                  </a:cubicBezTo>
                  <a:cubicBezTo>
                    <a:pt x="35" y="9"/>
                    <a:pt x="33" y="8"/>
                    <a:pt x="33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2"/>
                    <a:pt x="16" y="12"/>
                    <a:pt x="15" y="12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3" y="13"/>
                    <a:pt x="12" y="16"/>
                    <a:pt x="12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8" y="19"/>
                    <a:pt x="8" y="20"/>
                  </a:cubicBezTo>
                  <a:cubicBezTo>
                    <a:pt x="8" y="21"/>
                    <a:pt x="7" y="21"/>
                    <a:pt x="6" y="20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217860D-E01C-82E1-4318-E8E83C57697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3217863" y="1954213"/>
              <a:ext cx="1665288" cy="1409700"/>
            </a:xfrm>
            <a:custGeom>
              <a:avLst/>
              <a:gdLst>
                <a:gd name="T0" fmla="*/ 171 w 444"/>
                <a:gd name="T1" fmla="*/ 35 h 376"/>
                <a:gd name="T2" fmla="*/ 177 w 444"/>
                <a:gd name="T3" fmla="*/ 36 h 376"/>
                <a:gd name="T4" fmla="*/ 128 w 444"/>
                <a:gd name="T5" fmla="*/ 52 h 376"/>
                <a:gd name="T6" fmla="*/ 85 w 444"/>
                <a:gd name="T7" fmla="*/ 61 h 376"/>
                <a:gd name="T8" fmla="*/ 89 w 444"/>
                <a:gd name="T9" fmla="*/ 59 h 376"/>
                <a:gd name="T10" fmla="*/ 151 w 444"/>
                <a:gd name="T11" fmla="*/ 60 h 376"/>
                <a:gd name="T12" fmla="*/ 63 w 444"/>
                <a:gd name="T13" fmla="*/ 63 h 376"/>
                <a:gd name="T14" fmla="*/ 55 w 444"/>
                <a:gd name="T15" fmla="*/ 66 h 376"/>
                <a:gd name="T16" fmla="*/ 36 w 444"/>
                <a:gd name="T17" fmla="*/ 78 h 376"/>
                <a:gd name="T18" fmla="*/ 32 w 444"/>
                <a:gd name="T19" fmla="*/ 76 h 376"/>
                <a:gd name="T20" fmla="*/ 129 w 444"/>
                <a:gd name="T21" fmla="*/ 1 h 376"/>
                <a:gd name="T22" fmla="*/ 126 w 444"/>
                <a:gd name="T23" fmla="*/ 2 h 376"/>
                <a:gd name="T24" fmla="*/ 183 w 444"/>
                <a:gd name="T25" fmla="*/ 91 h 376"/>
                <a:gd name="T26" fmla="*/ 308 w 444"/>
                <a:gd name="T27" fmla="*/ 360 h 376"/>
                <a:gd name="T28" fmla="*/ 340 w 444"/>
                <a:gd name="T29" fmla="*/ 337 h 376"/>
                <a:gd name="T30" fmla="*/ 362 w 444"/>
                <a:gd name="T31" fmla="*/ 319 h 376"/>
                <a:gd name="T32" fmla="*/ 356 w 444"/>
                <a:gd name="T33" fmla="*/ 283 h 376"/>
                <a:gd name="T34" fmla="*/ 396 w 444"/>
                <a:gd name="T35" fmla="*/ 257 h 376"/>
                <a:gd name="T36" fmla="*/ 391 w 444"/>
                <a:gd name="T37" fmla="*/ 228 h 376"/>
                <a:gd name="T38" fmla="*/ 376 w 444"/>
                <a:gd name="T39" fmla="*/ 191 h 376"/>
                <a:gd name="T40" fmla="*/ 407 w 444"/>
                <a:gd name="T41" fmla="*/ 167 h 376"/>
                <a:gd name="T42" fmla="*/ 433 w 444"/>
                <a:gd name="T43" fmla="*/ 145 h 376"/>
                <a:gd name="T44" fmla="*/ 395 w 444"/>
                <a:gd name="T45" fmla="*/ 118 h 376"/>
                <a:gd name="T46" fmla="*/ 368 w 444"/>
                <a:gd name="T47" fmla="*/ 107 h 376"/>
                <a:gd name="T48" fmla="*/ 334 w 444"/>
                <a:gd name="T49" fmla="*/ 99 h 376"/>
                <a:gd name="T50" fmla="*/ 300 w 444"/>
                <a:gd name="T51" fmla="*/ 101 h 376"/>
                <a:gd name="T52" fmla="*/ 276 w 444"/>
                <a:gd name="T53" fmla="*/ 80 h 376"/>
                <a:gd name="T54" fmla="*/ 233 w 444"/>
                <a:gd name="T55" fmla="*/ 43 h 376"/>
                <a:gd name="T56" fmla="*/ 192 w 444"/>
                <a:gd name="T57" fmla="*/ 39 h 376"/>
                <a:gd name="T58" fmla="*/ 183 w 444"/>
                <a:gd name="T59" fmla="*/ 88 h 376"/>
                <a:gd name="T60" fmla="*/ 179 w 444"/>
                <a:gd name="T61" fmla="*/ 83 h 376"/>
                <a:gd name="T62" fmla="*/ 160 w 444"/>
                <a:gd name="T63" fmla="*/ 99 h 376"/>
                <a:gd name="T64" fmla="*/ 146 w 444"/>
                <a:gd name="T65" fmla="*/ 78 h 376"/>
                <a:gd name="T66" fmla="*/ 103 w 444"/>
                <a:gd name="T67" fmla="*/ 65 h 376"/>
                <a:gd name="T68" fmla="*/ 56 w 444"/>
                <a:gd name="T69" fmla="*/ 80 h 376"/>
                <a:gd name="T70" fmla="*/ 50 w 444"/>
                <a:gd name="T71" fmla="*/ 105 h 376"/>
                <a:gd name="T72" fmla="*/ 67 w 444"/>
                <a:gd name="T73" fmla="*/ 122 h 376"/>
                <a:gd name="T74" fmla="*/ 54 w 444"/>
                <a:gd name="T75" fmla="*/ 188 h 376"/>
                <a:gd name="T76" fmla="*/ 27 w 444"/>
                <a:gd name="T77" fmla="*/ 200 h 376"/>
                <a:gd name="T78" fmla="*/ 47 w 444"/>
                <a:gd name="T79" fmla="*/ 223 h 376"/>
                <a:gd name="T80" fmla="*/ 58 w 444"/>
                <a:gd name="T81" fmla="*/ 250 h 376"/>
                <a:gd name="T82" fmla="*/ 95 w 444"/>
                <a:gd name="T83" fmla="*/ 236 h 376"/>
                <a:gd name="T84" fmla="*/ 118 w 444"/>
                <a:gd name="T85" fmla="*/ 236 h 376"/>
                <a:gd name="T86" fmla="*/ 127 w 444"/>
                <a:gd name="T87" fmla="*/ 259 h 376"/>
                <a:gd name="T88" fmla="*/ 130 w 444"/>
                <a:gd name="T89" fmla="*/ 278 h 376"/>
                <a:gd name="T90" fmla="*/ 166 w 444"/>
                <a:gd name="T91" fmla="*/ 269 h 376"/>
                <a:gd name="T92" fmla="*/ 173 w 444"/>
                <a:gd name="T93" fmla="*/ 239 h 376"/>
                <a:gd name="T94" fmla="*/ 176 w 444"/>
                <a:gd name="T95" fmla="*/ 220 h 376"/>
                <a:gd name="T96" fmla="*/ 204 w 444"/>
                <a:gd name="T97" fmla="*/ 233 h 376"/>
                <a:gd name="T98" fmla="*/ 232 w 444"/>
                <a:gd name="T99" fmla="*/ 224 h 376"/>
                <a:gd name="T100" fmla="*/ 220 w 444"/>
                <a:gd name="T101" fmla="*/ 251 h 376"/>
                <a:gd name="T102" fmla="*/ 223 w 444"/>
                <a:gd name="T103" fmla="*/ 266 h 376"/>
                <a:gd name="T104" fmla="*/ 236 w 444"/>
                <a:gd name="T105" fmla="*/ 287 h 376"/>
                <a:gd name="T106" fmla="*/ 249 w 444"/>
                <a:gd name="T107" fmla="*/ 303 h 376"/>
                <a:gd name="T108" fmla="*/ 255 w 444"/>
                <a:gd name="T109" fmla="*/ 323 h 376"/>
                <a:gd name="T110" fmla="*/ 269 w 444"/>
                <a:gd name="T111" fmla="*/ 330 h 376"/>
                <a:gd name="T112" fmla="*/ 273 w 444"/>
                <a:gd name="T113" fmla="*/ 346 h 376"/>
                <a:gd name="T114" fmla="*/ 270 w 444"/>
                <a:gd name="T115" fmla="*/ 367 h 376"/>
                <a:gd name="T116" fmla="*/ 288 w 444"/>
                <a:gd name="T117" fmla="*/ 369 h 376"/>
                <a:gd name="T118" fmla="*/ 296 w 444"/>
                <a:gd name="T119" fmla="*/ 363 h 376"/>
                <a:gd name="T120" fmla="*/ 211 w 444"/>
                <a:gd name="T121" fmla="*/ 149 h 376"/>
                <a:gd name="T122" fmla="*/ 184 w 444"/>
                <a:gd name="T123" fmla="*/ 132 h 376"/>
                <a:gd name="T124" fmla="*/ 200 w 444"/>
                <a:gd name="T125" fmla="*/ 13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4" h="376">
                  <a:moveTo>
                    <a:pt x="13" y="85"/>
                  </a:moveTo>
                  <a:cubicBezTo>
                    <a:pt x="12" y="85"/>
                    <a:pt x="12" y="85"/>
                    <a:pt x="12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3" y="85"/>
                    <a:pt x="13" y="85"/>
                    <a:pt x="13" y="85"/>
                  </a:cubicBezTo>
                  <a:close/>
                  <a:moveTo>
                    <a:pt x="6" y="85"/>
                  </a:move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5"/>
                    <a:pt x="6" y="85"/>
                    <a:pt x="6" y="85"/>
                  </a:cubicBezTo>
                  <a:close/>
                  <a:moveTo>
                    <a:pt x="171" y="35"/>
                  </a:moveTo>
                  <a:cubicBezTo>
                    <a:pt x="171" y="35"/>
                    <a:pt x="171" y="35"/>
                    <a:pt x="171" y="35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1" y="35"/>
                  </a:lnTo>
                  <a:close/>
                  <a:moveTo>
                    <a:pt x="177" y="36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8" y="36"/>
                    <a:pt x="178" y="36"/>
                    <a:pt x="178" y="36"/>
                  </a:cubicBezTo>
                  <a:lnTo>
                    <a:pt x="177" y="36"/>
                  </a:lnTo>
                  <a:close/>
                  <a:moveTo>
                    <a:pt x="133" y="54"/>
                  </a:moveTo>
                  <a:cubicBezTo>
                    <a:pt x="132" y="54"/>
                    <a:pt x="132" y="54"/>
                    <a:pt x="132" y="54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8" y="52"/>
                    <a:pt x="128" y="52"/>
                    <a:pt x="128" y="52"/>
                  </a:cubicBezTo>
                  <a:lnTo>
                    <a:pt x="133" y="54"/>
                  </a:lnTo>
                  <a:close/>
                  <a:moveTo>
                    <a:pt x="107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7" y="57"/>
                    <a:pt x="107" y="57"/>
                    <a:pt x="107" y="57"/>
                  </a:cubicBezTo>
                  <a:close/>
                  <a:moveTo>
                    <a:pt x="86" y="61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99" y="58"/>
                  </a:moveTo>
                  <a:cubicBezTo>
                    <a:pt x="97" y="58"/>
                    <a:pt x="97" y="58"/>
                    <a:pt x="9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2" y="58"/>
                    <a:pt x="102" y="58"/>
                    <a:pt x="102" y="58"/>
                  </a:cubicBezTo>
                  <a:lnTo>
                    <a:pt x="99" y="58"/>
                  </a:lnTo>
                  <a:close/>
                  <a:moveTo>
                    <a:pt x="148" y="62"/>
                  </a:moveTo>
                  <a:cubicBezTo>
                    <a:pt x="147" y="62"/>
                    <a:pt x="147" y="62"/>
                    <a:pt x="147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62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lnTo>
                    <a:pt x="62" y="61"/>
                  </a:lnTo>
                  <a:close/>
                  <a:moveTo>
                    <a:pt x="50" y="67"/>
                  </a:move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lnTo>
                    <a:pt x="50" y="67"/>
                  </a:lnTo>
                  <a:close/>
                  <a:moveTo>
                    <a:pt x="40" y="74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0" y="74"/>
                    <a:pt x="40" y="74"/>
                  </a:cubicBezTo>
                  <a:close/>
                  <a:moveTo>
                    <a:pt x="36" y="78"/>
                  </a:moveTo>
                  <a:cubicBezTo>
                    <a:pt x="36" y="78"/>
                    <a:pt x="36" y="78"/>
                    <a:pt x="36" y="7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lnTo>
                    <a:pt x="36" y="78"/>
                  </a:lnTo>
                  <a:close/>
                  <a:moveTo>
                    <a:pt x="25" y="80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1"/>
                    <a:pt x="26" y="81"/>
                    <a:pt x="26" y="81"/>
                  </a:cubicBezTo>
                  <a:lnTo>
                    <a:pt x="25" y="80"/>
                  </a:ln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lose/>
                  <a:moveTo>
                    <a:pt x="124" y="1"/>
                  </a:moveTo>
                  <a:cubicBezTo>
                    <a:pt x="124" y="1"/>
                    <a:pt x="124" y="0"/>
                    <a:pt x="124" y="0"/>
                  </a:cubicBezTo>
                  <a:cubicBezTo>
                    <a:pt x="124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2"/>
                    <a:pt x="126" y="2"/>
                  </a:cubicBezTo>
                  <a:cubicBezTo>
                    <a:pt x="126" y="2"/>
                    <a:pt x="126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lose/>
                  <a:moveTo>
                    <a:pt x="178" y="93"/>
                  </a:moveTo>
                  <a:cubicBezTo>
                    <a:pt x="179" y="93"/>
                    <a:pt x="179" y="93"/>
                    <a:pt x="179" y="93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9" y="76"/>
                    <a:pt x="189" y="76"/>
                    <a:pt x="189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79" y="75"/>
                    <a:pt x="179" y="75"/>
                    <a:pt x="179" y="75"/>
                  </a:cubicBezTo>
                  <a:moveTo>
                    <a:pt x="306" y="362"/>
                  </a:moveTo>
                  <a:cubicBezTo>
                    <a:pt x="307" y="361"/>
                    <a:pt x="307" y="361"/>
                    <a:pt x="307" y="361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08" y="359"/>
                    <a:pt x="309" y="359"/>
                    <a:pt x="310" y="359"/>
                  </a:cubicBezTo>
                  <a:cubicBezTo>
                    <a:pt x="310" y="358"/>
                    <a:pt x="311" y="358"/>
                    <a:pt x="311" y="357"/>
                  </a:cubicBezTo>
                  <a:cubicBezTo>
                    <a:pt x="312" y="358"/>
                    <a:pt x="312" y="358"/>
                    <a:pt x="312" y="358"/>
                  </a:cubicBezTo>
                  <a:cubicBezTo>
                    <a:pt x="312" y="358"/>
                    <a:pt x="313" y="359"/>
                    <a:pt x="313" y="359"/>
                  </a:cubicBezTo>
                  <a:cubicBezTo>
                    <a:pt x="314" y="359"/>
                    <a:pt x="314" y="358"/>
                    <a:pt x="314" y="358"/>
                  </a:cubicBezTo>
                  <a:cubicBezTo>
                    <a:pt x="315" y="357"/>
                    <a:pt x="315" y="357"/>
                    <a:pt x="315" y="357"/>
                  </a:cubicBezTo>
                  <a:cubicBezTo>
                    <a:pt x="317" y="358"/>
                    <a:pt x="316" y="358"/>
                    <a:pt x="319" y="358"/>
                  </a:cubicBezTo>
                  <a:cubicBezTo>
                    <a:pt x="319" y="358"/>
                    <a:pt x="319" y="358"/>
                    <a:pt x="320" y="358"/>
                  </a:cubicBezTo>
                  <a:cubicBezTo>
                    <a:pt x="320" y="357"/>
                    <a:pt x="320" y="357"/>
                    <a:pt x="320" y="356"/>
                  </a:cubicBezTo>
                  <a:cubicBezTo>
                    <a:pt x="320" y="356"/>
                    <a:pt x="321" y="356"/>
                    <a:pt x="322" y="356"/>
                  </a:cubicBezTo>
                  <a:cubicBezTo>
                    <a:pt x="322" y="355"/>
                    <a:pt x="323" y="354"/>
                    <a:pt x="323" y="354"/>
                  </a:cubicBezTo>
                  <a:cubicBezTo>
                    <a:pt x="323" y="353"/>
                    <a:pt x="323" y="353"/>
                    <a:pt x="323" y="353"/>
                  </a:cubicBezTo>
                  <a:cubicBezTo>
                    <a:pt x="323" y="352"/>
                    <a:pt x="323" y="352"/>
                    <a:pt x="324" y="351"/>
                  </a:cubicBezTo>
                  <a:cubicBezTo>
                    <a:pt x="324" y="351"/>
                    <a:pt x="325" y="351"/>
                    <a:pt x="325" y="351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7" y="353"/>
                    <a:pt x="327" y="353"/>
                    <a:pt x="327" y="353"/>
                  </a:cubicBezTo>
                  <a:cubicBezTo>
                    <a:pt x="328" y="352"/>
                    <a:pt x="328" y="352"/>
                    <a:pt x="328" y="351"/>
                  </a:cubicBezTo>
                  <a:cubicBezTo>
                    <a:pt x="330" y="350"/>
                    <a:pt x="332" y="350"/>
                    <a:pt x="333" y="350"/>
                  </a:cubicBezTo>
                  <a:cubicBezTo>
                    <a:pt x="333" y="349"/>
                    <a:pt x="333" y="348"/>
                    <a:pt x="333" y="348"/>
                  </a:cubicBezTo>
                  <a:cubicBezTo>
                    <a:pt x="334" y="346"/>
                    <a:pt x="335" y="347"/>
                    <a:pt x="336" y="346"/>
                  </a:cubicBezTo>
                  <a:cubicBezTo>
                    <a:pt x="336" y="345"/>
                    <a:pt x="336" y="345"/>
                    <a:pt x="336" y="345"/>
                  </a:cubicBezTo>
                  <a:cubicBezTo>
                    <a:pt x="337" y="345"/>
                    <a:pt x="338" y="344"/>
                    <a:pt x="339" y="343"/>
                  </a:cubicBezTo>
                  <a:cubicBezTo>
                    <a:pt x="339" y="342"/>
                    <a:pt x="340" y="341"/>
                    <a:pt x="340" y="339"/>
                  </a:cubicBezTo>
                  <a:cubicBezTo>
                    <a:pt x="340" y="339"/>
                    <a:pt x="339" y="338"/>
                    <a:pt x="339" y="338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341" y="338"/>
                    <a:pt x="343" y="337"/>
                    <a:pt x="344" y="337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46" y="338"/>
                    <a:pt x="346" y="338"/>
                    <a:pt x="346" y="338"/>
                  </a:cubicBezTo>
                  <a:cubicBezTo>
                    <a:pt x="347" y="338"/>
                    <a:pt x="347" y="338"/>
                    <a:pt x="348" y="338"/>
                  </a:cubicBezTo>
                  <a:cubicBezTo>
                    <a:pt x="348" y="338"/>
                    <a:pt x="350" y="340"/>
                    <a:pt x="350" y="340"/>
                  </a:cubicBezTo>
                  <a:cubicBezTo>
                    <a:pt x="351" y="340"/>
                    <a:pt x="351" y="341"/>
                    <a:pt x="352" y="341"/>
                  </a:cubicBezTo>
                  <a:cubicBezTo>
                    <a:pt x="352" y="342"/>
                    <a:pt x="352" y="342"/>
                    <a:pt x="352" y="342"/>
                  </a:cubicBezTo>
                  <a:cubicBezTo>
                    <a:pt x="352" y="342"/>
                    <a:pt x="355" y="342"/>
                    <a:pt x="355" y="341"/>
                  </a:cubicBezTo>
                  <a:cubicBezTo>
                    <a:pt x="355" y="341"/>
                    <a:pt x="356" y="341"/>
                    <a:pt x="356" y="341"/>
                  </a:cubicBezTo>
                  <a:cubicBezTo>
                    <a:pt x="357" y="341"/>
                    <a:pt x="357" y="340"/>
                    <a:pt x="358" y="340"/>
                  </a:cubicBezTo>
                  <a:cubicBezTo>
                    <a:pt x="358" y="340"/>
                    <a:pt x="359" y="339"/>
                    <a:pt x="359" y="339"/>
                  </a:cubicBezTo>
                  <a:cubicBezTo>
                    <a:pt x="360" y="339"/>
                    <a:pt x="360" y="339"/>
                    <a:pt x="360" y="339"/>
                  </a:cubicBezTo>
                  <a:cubicBezTo>
                    <a:pt x="361" y="339"/>
                    <a:pt x="362" y="340"/>
                    <a:pt x="362" y="341"/>
                  </a:cubicBezTo>
                  <a:cubicBezTo>
                    <a:pt x="363" y="341"/>
                    <a:pt x="363" y="341"/>
                    <a:pt x="363" y="341"/>
                  </a:cubicBezTo>
                  <a:cubicBezTo>
                    <a:pt x="364" y="341"/>
                    <a:pt x="364" y="340"/>
                    <a:pt x="364" y="340"/>
                  </a:cubicBezTo>
                  <a:cubicBezTo>
                    <a:pt x="364" y="339"/>
                    <a:pt x="364" y="339"/>
                    <a:pt x="364" y="339"/>
                  </a:cubicBezTo>
                  <a:cubicBezTo>
                    <a:pt x="363" y="338"/>
                    <a:pt x="362" y="337"/>
                    <a:pt x="361" y="335"/>
                  </a:cubicBezTo>
                  <a:cubicBezTo>
                    <a:pt x="362" y="335"/>
                    <a:pt x="362" y="335"/>
                    <a:pt x="363" y="334"/>
                  </a:cubicBezTo>
                  <a:cubicBezTo>
                    <a:pt x="362" y="333"/>
                    <a:pt x="362" y="333"/>
                    <a:pt x="362" y="333"/>
                  </a:cubicBezTo>
                  <a:cubicBezTo>
                    <a:pt x="363" y="333"/>
                    <a:pt x="365" y="332"/>
                    <a:pt x="366" y="332"/>
                  </a:cubicBezTo>
                  <a:cubicBezTo>
                    <a:pt x="366" y="331"/>
                    <a:pt x="366" y="331"/>
                    <a:pt x="367" y="330"/>
                  </a:cubicBezTo>
                  <a:cubicBezTo>
                    <a:pt x="367" y="330"/>
                    <a:pt x="366" y="329"/>
                    <a:pt x="366" y="329"/>
                  </a:cubicBezTo>
                  <a:cubicBezTo>
                    <a:pt x="366" y="328"/>
                    <a:pt x="365" y="328"/>
                    <a:pt x="365" y="327"/>
                  </a:cubicBezTo>
                  <a:cubicBezTo>
                    <a:pt x="365" y="326"/>
                    <a:pt x="365" y="325"/>
                    <a:pt x="364" y="324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365" y="321"/>
                    <a:pt x="363" y="321"/>
                    <a:pt x="362" y="319"/>
                  </a:cubicBezTo>
                  <a:cubicBezTo>
                    <a:pt x="362" y="318"/>
                    <a:pt x="362" y="318"/>
                    <a:pt x="362" y="318"/>
                  </a:cubicBezTo>
                  <a:cubicBezTo>
                    <a:pt x="361" y="318"/>
                    <a:pt x="361" y="317"/>
                    <a:pt x="361" y="316"/>
                  </a:cubicBezTo>
                  <a:cubicBezTo>
                    <a:pt x="361" y="316"/>
                    <a:pt x="361" y="315"/>
                    <a:pt x="361" y="315"/>
                  </a:cubicBezTo>
                  <a:cubicBezTo>
                    <a:pt x="360" y="315"/>
                    <a:pt x="360" y="315"/>
                    <a:pt x="359" y="315"/>
                  </a:cubicBezTo>
                  <a:cubicBezTo>
                    <a:pt x="359" y="314"/>
                    <a:pt x="358" y="313"/>
                    <a:pt x="358" y="313"/>
                  </a:cubicBezTo>
                  <a:cubicBezTo>
                    <a:pt x="358" y="312"/>
                    <a:pt x="358" y="310"/>
                    <a:pt x="357" y="310"/>
                  </a:cubicBezTo>
                  <a:cubicBezTo>
                    <a:pt x="357" y="309"/>
                    <a:pt x="357" y="308"/>
                    <a:pt x="357" y="307"/>
                  </a:cubicBezTo>
                  <a:cubicBezTo>
                    <a:pt x="358" y="306"/>
                    <a:pt x="358" y="306"/>
                    <a:pt x="358" y="306"/>
                  </a:cubicBezTo>
                  <a:cubicBezTo>
                    <a:pt x="358" y="305"/>
                    <a:pt x="357" y="305"/>
                    <a:pt x="357" y="304"/>
                  </a:cubicBezTo>
                  <a:cubicBezTo>
                    <a:pt x="358" y="303"/>
                    <a:pt x="358" y="303"/>
                    <a:pt x="358" y="303"/>
                  </a:cubicBezTo>
                  <a:cubicBezTo>
                    <a:pt x="358" y="303"/>
                    <a:pt x="359" y="303"/>
                    <a:pt x="360" y="303"/>
                  </a:cubicBezTo>
                  <a:cubicBezTo>
                    <a:pt x="360" y="301"/>
                    <a:pt x="360" y="301"/>
                    <a:pt x="360" y="301"/>
                  </a:cubicBezTo>
                  <a:cubicBezTo>
                    <a:pt x="360" y="301"/>
                    <a:pt x="361" y="301"/>
                    <a:pt x="361" y="301"/>
                  </a:cubicBezTo>
                  <a:cubicBezTo>
                    <a:pt x="361" y="300"/>
                    <a:pt x="362" y="300"/>
                    <a:pt x="362" y="299"/>
                  </a:cubicBezTo>
                  <a:cubicBezTo>
                    <a:pt x="363" y="298"/>
                    <a:pt x="362" y="296"/>
                    <a:pt x="362" y="295"/>
                  </a:cubicBezTo>
                  <a:cubicBezTo>
                    <a:pt x="361" y="295"/>
                    <a:pt x="361" y="295"/>
                    <a:pt x="360" y="295"/>
                  </a:cubicBezTo>
                  <a:cubicBezTo>
                    <a:pt x="360" y="294"/>
                    <a:pt x="360" y="294"/>
                    <a:pt x="360" y="294"/>
                  </a:cubicBezTo>
                  <a:cubicBezTo>
                    <a:pt x="360" y="293"/>
                    <a:pt x="360" y="292"/>
                    <a:pt x="360" y="292"/>
                  </a:cubicBezTo>
                  <a:cubicBezTo>
                    <a:pt x="361" y="291"/>
                    <a:pt x="361" y="291"/>
                    <a:pt x="363" y="290"/>
                  </a:cubicBezTo>
                  <a:cubicBezTo>
                    <a:pt x="363" y="289"/>
                    <a:pt x="363" y="289"/>
                    <a:pt x="363" y="289"/>
                  </a:cubicBezTo>
                  <a:cubicBezTo>
                    <a:pt x="362" y="289"/>
                    <a:pt x="362" y="290"/>
                    <a:pt x="361" y="290"/>
                  </a:cubicBezTo>
                  <a:cubicBezTo>
                    <a:pt x="361" y="289"/>
                    <a:pt x="360" y="289"/>
                    <a:pt x="360" y="288"/>
                  </a:cubicBezTo>
                  <a:cubicBezTo>
                    <a:pt x="359" y="288"/>
                    <a:pt x="359" y="288"/>
                    <a:pt x="359" y="288"/>
                  </a:cubicBezTo>
                  <a:cubicBezTo>
                    <a:pt x="359" y="288"/>
                    <a:pt x="358" y="287"/>
                    <a:pt x="358" y="287"/>
                  </a:cubicBezTo>
                  <a:cubicBezTo>
                    <a:pt x="358" y="286"/>
                    <a:pt x="358" y="286"/>
                    <a:pt x="358" y="286"/>
                  </a:cubicBezTo>
                  <a:cubicBezTo>
                    <a:pt x="357" y="285"/>
                    <a:pt x="356" y="284"/>
                    <a:pt x="356" y="283"/>
                  </a:cubicBezTo>
                  <a:cubicBezTo>
                    <a:pt x="357" y="283"/>
                    <a:pt x="357" y="283"/>
                    <a:pt x="357" y="283"/>
                  </a:cubicBezTo>
                  <a:cubicBezTo>
                    <a:pt x="358" y="283"/>
                    <a:pt x="358" y="283"/>
                    <a:pt x="358" y="283"/>
                  </a:cubicBezTo>
                  <a:cubicBezTo>
                    <a:pt x="358" y="282"/>
                    <a:pt x="358" y="282"/>
                    <a:pt x="358" y="282"/>
                  </a:cubicBezTo>
                  <a:cubicBezTo>
                    <a:pt x="359" y="283"/>
                    <a:pt x="360" y="283"/>
                    <a:pt x="361" y="283"/>
                  </a:cubicBezTo>
                  <a:cubicBezTo>
                    <a:pt x="361" y="283"/>
                    <a:pt x="363" y="281"/>
                    <a:pt x="363" y="280"/>
                  </a:cubicBezTo>
                  <a:cubicBezTo>
                    <a:pt x="363" y="280"/>
                    <a:pt x="363" y="279"/>
                    <a:pt x="363" y="278"/>
                  </a:cubicBezTo>
                  <a:cubicBezTo>
                    <a:pt x="365" y="278"/>
                    <a:pt x="369" y="277"/>
                    <a:pt x="370" y="277"/>
                  </a:cubicBezTo>
                  <a:cubicBezTo>
                    <a:pt x="371" y="277"/>
                    <a:pt x="372" y="278"/>
                    <a:pt x="373" y="278"/>
                  </a:cubicBezTo>
                  <a:cubicBezTo>
                    <a:pt x="374" y="278"/>
                    <a:pt x="374" y="277"/>
                    <a:pt x="375" y="277"/>
                  </a:cubicBezTo>
                  <a:cubicBezTo>
                    <a:pt x="375" y="277"/>
                    <a:pt x="376" y="278"/>
                    <a:pt x="376" y="278"/>
                  </a:cubicBezTo>
                  <a:cubicBezTo>
                    <a:pt x="377" y="278"/>
                    <a:pt x="378" y="278"/>
                    <a:pt x="379" y="278"/>
                  </a:cubicBezTo>
                  <a:cubicBezTo>
                    <a:pt x="381" y="278"/>
                    <a:pt x="382" y="277"/>
                    <a:pt x="384" y="276"/>
                  </a:cubicBezTo>
                  <a:cubicBezTo>
                    <a:pt x="384" y="276"/>
                    <a:pt x="385" y="277"/>
                    <a:pt x="386" y="277"/>
                  </a:cubicBezTo>
                  <a:cubicBezTo>
                    <a:pt x="387" y="277"/>
                    <a:pt x="389" y="277"/>
                    <a:pt x="390" y="277"/>
                  </a:cubicBezTo>
                  <a:cubicBezTo>
                    <a:pt x="391" y="276"/>
                    <a:pt x="391" y="276"/>
                    <a:pt x="391" y="276"/>
                  </a:cubicBezTo>
                  <a:cubicBezTo>
                    <a:pt x="391" y="275"/>
                    <a:pt x="391" y="274"/>
                    <a:pt x="391" y="274"/>
                  </a:cubicBezTo>
                  <a:cubicBezTo>
                    <a:pt x="390" y="273"/>
                    <a:pt x="390" y="272"/>
                    <a:pt x="389" y="272"/>
                  </a:cubicBezTo>
                  <a:cubicBezTo>
                    <a:pt x="389" y="271"/>
                    <a:pt x="389" y="271"/>
                    <a:pt x="389" y="271"/>
                  </a:cubicBezTo>
                  <a:cubicBezTo>
                    <a:pt x="390" y="270"/>
                    <a:pt x="391" y="270"/>
                    <a:pt x="392" y="270"/>
                  </a:cubicBezTo>
                  <a:cubicBezTo>
                    <a:pt x="394" y="269"/>
                    <a:pt x="396" y="268"/>
                    <a:pt x="397" y="267"/>
                  </a:cubicBezTo>
                  <a:cubicBezTo>
                    <a:pt x="398" y="266"/>
                    <a:pt x="398" y="265"/>
                    <a:pt x="398" y="265"/>
                  </a:cubicBezTo>
                  <a:cubicBezTo>
                    <a:pt x="399" y="264"/>
                    <a:pt x="399" y="263"/>
                    <a:pt x="399" y="262"/>
                  </a:cubicBezTo>
                  <a:cubicBezTo>
                    <a:pt x="398" y="261"/>
                    <a:pt x="398" y="261"/>
                    <a:pt x="398" y="261"/>
                  </a:cubicBezTo>
                  <a:cubicBezTo>
                    <a:pt x="398" y="262"/>
                    <a:pt x="397" y="262"/>
                    <a:pt x="397" y="262"/>
                  </a:cubicBezTo>
                  <a:cubicBezTo>
                    <a:pt x="396" y="261"/>
                    <a:pt x="395" y="260"/>
                    <a:pt x="395" y="259"/>
                  </a:cubicBezTo>
                  <a:cubicBezTo>
                    <a:pt x="395" y="259"/>
                    <a:pt x="396" y="257"/>
                    <a:pt x="396" y="257"/>
                  </a:cubicBezTo>
                  <a:cubicBezTo>
                    <a:pt x="397" y="256"/>
                    <a:pt x="400" y="256"/>
                    <a:pt x="401" y="255"/>
                  </a:cubicBezTo>
                  <a:cubicBezTo>
                    <a:pt x="401" y="254"/>
                    <a:pt x="401" y="252"/>
                    <a:pt x="400" y="251"/>
                  </a:cubicBezTo>
                  <a:cubicBezTo>
                    <a:pt x="400" y="251"/>
                    <a:pt x="400" y="251"/>
                    <a:pt x="400" y="251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9" y="250"/>
                    <a:pt x="399" y="250"/>
                    <a:pt x="399" y="250"/>
                  </a:cubicBezTo>
                  <a:cubicBezTo>
                    <a:pt x="398" y="250"/>
                    <a:pt x="398" y="250"/>
                    <a:pt x="397" y="250"/>
                  </a:cubicBezTo>
                  <a:cubicBezTo>
                    <a:pt x="397" y="249"/>
                    <a:pt x="397" y="249"/>
                    <a:pt x="397" y="249"/>
                  </a:cubicBezTo>
                  <a:cubicBezTo>
                    <a:pt x="397" y="249"/>
                    <a:pt x="396" y="249"/>
                    <a:pt x="396" y="248"/>
                  </a:cubicBezTo>
                  <a:cubicBezTo>
                    <a:pt x="395" y="248"/>
                    <a:pt x="395" y="247"/>
                    <a:pt x="395" y="247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5" y="246"/>
                    <a:pt x="396" y="245"/>
                    <a:pt x="396" y="245"/>
                  </a:cubicBezTo>
                  <a:cubicBezTo>
                    <a:pt x="396" y="244"/>
                    <a:pt x="396" y="244"/>
                    <a:pt x="396" y="244"/>
                  </a:cubicBezTo>
                  <a:cubicBezTo>
                    <a:pt x="396" y="244"/>
                    <a:pt x="395" y="243"/>
                    <a:pt x="395" y="242"/>
                  </a:cubicBezTo>
                  <a:cubicBezTo>
                    <a:pt x="395" y="242"/>
                    <a:pt x="394" y="242"/>
                    <a:pt x="394" y="242"/>
                  </a:cubicBezTo>
                  <a:cubicBezTo>
                    <a:pt x="394" y="241"/>
                    <a:pt x="393" y="240"/>
                    <a:pt x="393" y="239"/>
                  </a:cubicBezTo>
                  <a:cubicBezTo>
                    <a:pt x="395" y="239"/>
                    <a:pt x="398" y="239"/>
                    <a:pt x="399" y="238"/>
                  </a:cubicBezTo>
                  <a:cubicBezTo>
                    <a:pt x="399" y="237"/>
                    <a:pt x="399" y="236"/>
                    <a:pt x="400" y="236"/>
                  </a:cubicBezTo>
                  <a:cubicBezTo>
                    <a:pt x="399" y="235"/>
                    <a:pt x="399" y="235"/>
                    <a:pt x="399" y="235"/>
                  </a:cubicBezTo>
                  <a:cubicBezTo>
                    <a:pt x="399" y="235"/>
                    <a:pt x="398" y="234"/>
                    <a:pt x="397" y="233"/>
                  </a:cubicBezTo>
                  <a:cubicBezTo>
                    <a:pt x="397" y="233"/>
                    <a:pt x="396" y="233"/>
                    <a:pt x="395" y="233"/>
                  </a:cubicBezTo>
                  <a:cubicBezTo>
                    <a:pt x="395" y="232"/>
                    <a:pt x="395" y="232"/>
                    <a:pt x="395" y="232"/>
                  </a:cubicBezTo>
                  <a:cubicBezTo>
                    <a:pt x="394" y="232"/>
                    <a:pt x="394" y="231"/>
                    <a:pt x="394" y="231"/>
                  </a:cubicBezTo>
                  <a:cubicBezTo>
                    <a:pt x="394" y="231"/>
                    <a:pt x="393" y="231"/>
                    <a:pt x="393" y="231"/>
                  </a:cubicBezTo>
                  <a:cubicBezTo>
                    <a:pt x="393" y="230"/>
                    <a:pt x="393" y="229"/>
                    <a:pt x="392" y="229"/>
                  </a:cubicBezTo>
                  <a:cubicBezTo>
                    <a:pt x="392" y="229"/>
                    <a:pt x="391" y="229"/>
                    <a:pt x="391" y="228"/>
                  </a:cubicBezTo>
                  <a:cubicBezTo>
                    <a:pt x="391" y="228"/>
                    <a:pt x="390" y="227"/>
                    <a:pt x="390" y="227"/>
                  </a:cubicBezTo>
                  <a:cubicBezTo>
                    <a:pt x="390" y="226"/>
                    <a:pt x="389" y="226"/>
                    <a:pt x="389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4"/>
                    <a:pt x="388" y="223"/>
                    <a:pt x="388" y="222"/>
                  </a:cubicBezTo>
                  <a:cubicBezTo>
                    <a:pt x="389" y="222"/>
                    <a:pt x="389" y="222"/>
                    <a:pt x="389" y="222"/>
                  </a:cubicBezTo>
                  <a:cubicBezTo>
                    <a:pt x="389" y="221"/>
                    <a:pt x="389" y="221"/>
                    <a:pt x="389" y="221"/>
                  </a:cubicBezTo>
                  <a:cubicBezTo>
                    <a:pt x="390" y="219"/>
                    <a:pt x="392" y="220"/>
                    <a:pt x="393" y="220"/>
                  </a:cubicBezTo>
                  <a:cubicBezTo>
                    <a:pt x="393" y="219"/>
                    <a:pt x="393" y="219"/>
                    <a:pt x="393" y="219"/>
                  </a:cubicBezTo>
                  <a:cubicBezTo>
                    <a:pt x="393" y="218"/>
                    <a:pt x="393" y="217"/>
                    <a:pt x="392" y="216"/>
                  </a:cubicBezTo>
                  <a:cubicBezTo>
                    <a:pt x="391" y="215"/>
                    <a:pt x="389" y="214"/>
                    <a:pt x="389" y="212"/>
                  </a:cubicBezTo>
                  <a:cubicBezTo>
                    <a:pt x="389" y="211"/>
                    <a:pt x="389" y="210"/>
                    <a:pt x="389" y="210"/>
                  </a:cubicBezTo>
                  <a:cubicBezTo>
                    <a:pt x="389" y="209"/>
                    <a:pt x="389" y="208"/>
                    <a:pt x="389" y="208"/>
                  </a:cubicBezTo>
                  <a:cubicBezTo>
                    <a:pt x="389" y="207"/>
                    <a:pt x="391" y="206"/>
                    <a:pt x="392" y="205"/>
                  </a:cubicBezTo>
                  <a:cubicBezTo>
                    <a:pt x="391" y="204"/>
                    <a:pt x="391" y="204"/>
                    <a:pt x="391" y="204"/>
                  </a:cubicBezTo>
                  <a:cubicBezTo>
                    <a:pt x="391" y="203"/>
                    <a:pt x="391" y="203"/>
                    <a:pt x="391" y="203"/>
                  </a:cubicBezTo>
                  <a:cubicBezTo>
                    <a:pt x="390" y="203"/>
                    <a:pt x="389" y="204"/>
                    <a:pt x="388" y="205"/>
                  </a:cubicBezTo>
                  <a:cubicBezTo>
                    <a:pt x="387" y="205"/>
                    <a:pt x="385" y="203"/>
                    <a:pt x="385" y="202"/>
                  </a:cubicBezTo>
                  <a:cubicBezTo>
                    <a:pt x="385" y="202"/>
                    <a:pt x="385" y="201"/>
                    <a:pt x="384" y="200"/>
                  </a:cubicBezTo>
                  <a:cubicBezTo>
                    <a:pt x="384" y="200"/>
                    <a:pt x="384" y="200"/>
                    <a:pt x="383" y="200"/>
                  </a:cubicBezTo>
                  <a:cubicBezTo>
                    <a:pt x="383" y="199"/>
                    <a:pt x="383" y="198"/>
                    <a:pt x="383" y="198"/>
                  </a:cubicBezTo>
                  <a:cubicBezTo>
                    <a:pt x="382" y="197"/>
                    <a:pt x="382" y="197"/>
                    <a:pt x="381" y="196"/>
                  </a:cubicBezTo>
                  <a:cubicBezTo>
                    <a:pt x="381" y="195"/>
                    <a:pt x="381" y="194"/>
                    <a:pt x="380" y="194"/>
                  </a:cubicBezTo>
                  <a:cubicBezTo>
                    <a:pt x="380" y="194"/>
                    <a:pt x="380" y="193"/>
                    <a:pt x="380" y="193"/>
                  </a:cubicBezTo>
                  <a:cubicBezTo>
                    <a:pt x="380" y="193"/>
                    <a:pt x="380" y="192"/>
                    <a:pt x="379" y="192"/>
                  </a:cubicBezTo>
                  <a:cubicBezTo>
                    <a:pt x="378" y="191"/>
                    <a:pt x="377" y="191"/>
                    <a:pt x="377" y="191"/>
                  </a:cubicBezTo>
                  <a:cubicBezTo>
                    <a:pt x="376" y="191"/>
                    <a:pt x="376" y="191"/>
                    <a:pt x="376" y="191"/>
                  </a:cubicBezTo>
                  <a:cubicBezTo>
                    <a:pt x="376" y="190"/>
                    <a:pt x="376" y="190"/>
                    <a:pt x="375" y="189"/>
                  </a:cubicBezTo>
                  <a:cubicBezTo>
                    <a:pt x="376" y="189"/>
                    <a:pt x="376" y="188"/>
                    <a:pt x="376" y="187"/>
                  </a:cubicBezTo>
                  <a:cubicBezTo>
                    <a:pt x="375" y="186"/>
                    <a:pt x="374" y="186"/>
                    <a:pt x="374" y="185"/>
                  </a:cubicBezTo>
                  <a:cubicBezTo>
                    <a:pt x="374" y="184"/>
                    <a:pt x="373" y="183"/>
                    <a:pt x="372" y="183"/>
                  </a:cubicBezTo>
                  <a:cubicBezTo>
                    <a:pt x="372" y="181"/>
                    <a:pt x="373" y="180"/>
                    <a:pt x="372" y="178"/>
                  </a:cubicBezTo>
                  <a:cubicBezTo>
                    <a:pt x="373" y="177"/>
                    <a:pt x="373" y="177"/>
                    <a:pt x="373" y="177"/>
                  </a:cubicBezTo>
                  <a:cubicBezTo>
                    <a:pt x="373" y="177"/>
                    <a:pt x="373" y="176"/>
                    <a:pt x="373" y="175"/>
                  </a:cubicBezTo>
                  <a:cubicBezTo>
                    <a:pt x="374" y="175"/>
                    <a:pt x="374" y="175"/>
                    <a:pt x="375" y="175"/>
                  </a:cubicBezTo>
                  <a:cubicBezTo>
                    <a:pt x="375" y="175"/>
                    <a:pt x="376" y="174"/>
                    <a:pt x="376" y="174"/>
                  </a:cubicBezTo>
                  <a:cubicBezTo>
                    <a:pt x="377" y="174"/>
                    <a:pt x="379" y="174"/>
                    <a:pt x="380" y="174"/>
                  </a:cubicBezTo>
                  <a:cubicBezTo>
                    <a:pt x="380" y="174"/>
                    <a:pt x="381" y="174"/>
                    <a:pt x="382" y="173"/>
                  </a:cubicBezTo>
                  <a:cubicBezTo>
                    <a:pt x="382" y="174"/>
                    <a:pt x="383" y="174"/>
                    <a:pt x="384" y="175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5" y="173"/>
                    <a:pt x="387" y="174"/>
                    <a:pt x="388" y="174"/>
                  </a:cubicBezTo>
                  <a:cubicBezTo>
                    <a:pt x="389" y="173"/>
                    <a:pt x="390" y="172"/>
                    <a:pt x="391" y="171"/>
                  </a:cubicBezTo>
                  <a:cubicBezTo>
                    <a:pt x="392" y="170"/>
                    <a:pt x="392" y="170"/>
                    <a:pt x="393" y="169"/>
                  </a:cubicBezTo>
                  <a:cubicBezTo>
                    <a:pt x="393" y="168"/>
                    <a:pt x="393" y="167"/>
                    <a:pt x="394" y="166"/>
                  </a:cubicBezTo>
                  <a:cubicBezTo>
                    <a:pt x="395" y="166"/>
                    <a:pt x="396" y="166"/>
                    <a:pt x="397" y="166"/>
                  </a:cubicBezTo>
                  <a:cubicBezTo>
                    <a:pt x="398" y="165"/>
                    <a:pt x="398" y="166"/>
                    <a:pt x="399" y="166"/>
                  </a:cubicBezTo>
                  <a:cubicBezTo>
                    <a:pt x="400" y="166"/>
                    <a:pt x="400" y="165"/>
                    <a:pt x="401" y="166"/>
                  </a:cubicBezTo>
                  <a:cubicBezTo>
                    <a:pt x="402" y="167"/>
                    <a:pt x="402" y="167"/>
                    <a:pt x="402" y="167"/>
                  </a:cubicBezTo>
                  <a:cubicBezTo>
                    <a:pt x="402" y="167"/>
                    <a:pt x="402" y="167"/>
                    <a:pt x="402" y="167"/>
                  </a:cubicBezTo>
                  <a:cubicBezTo>
                    <a:pt x="402" y="167"/>
                    <a:pt x="403" y="168"/>
                    <a:pt x="403" y="168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7"/>
                    <a:pt x="404" y="167"/>
                    <a:pt x="405" y="167"/>
                  </a:cubicBezTo>
                  <a:cubicBezTo>
                    <a:pt x="405" y="167"/>
                    <a:pt x="406" y="167"/>
                    <a:pt x="407" y="167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8" y="167"/>
                    <a:pt x="409" y="167"/>
                    <a:pt x="410" y="168"/>
                  </a:cubicBezTo>
                  <a:cubicBezTo>
                    <a:pt x="411" y="168"/>
                    <a:pt x="412" y="168"/>
                    <a:pt x="413" y="169"/>
                  </a:cubicBezTo>
                  <a:cubicBezTo>
                    <a:pt x="414" y="169"/>
                    <a:pt x="415" y="170"/>
                    <a:pt x="415" y="170"/>
                  </a:cubicBezTo>
                  <a:cubicBezTo>
                    <a:pt x="415" y="171"/>
                    <a:pt x="416" y="171"/>
                    <a:pt x="416" y="171"/>
                  </a:cubicBezTo>
                  <a:cubicBezTo>
                    <a:pt x="417" y="170"/>
                    <a:pt x="417" y="170"/>
                    <a:pt x="418" y="169"/>
                  </a:cubicBezTo>
                  <a:cubicBezTo>
                    <a:pt x="419" y="169"/>
                    <a:pt x="419" y="169"/>
                    <a:pt x="419" y="169"/>
                  </a:cubicBezTo>
                  <a:cubicBezTo>
                    <a:pt x="419" y="170"/>
                    <a:pt x="419" y="170"/>
                    <a:pt x="419" y="170"/>
                  </a:cubicBezTo>
                  <a:cubicBezTo>
                    <a:pt x="420" y="170"/>
                    <a:pt x="420" y="170"/>
                    <a:pt x="421" y="169"/>
                  </a:cubicBezTo>
                  <a:cubicBezTo>
                    <a:pt x="422" y="169"/>
                    <a:pt x="423" y="169"/>
                    <a:pt x="424" y="169"/>
                  </a:cubicBezTo>
                  <a:cubicBezTo>
                    <a:pt x="425" y="168"/>
                    <a:pt x="425" y="168"/>
                    <a:pt x="426" y="168"/>
                  </a:cubicBezTo>
                  <a:cubicBezTo>
                    <a:pt x="427" y="167"/>
                    <a:pt x="428" y="167"/>
                    <a:pt x="429" y="167"/>
                  </a:cubicBezTo>
                  <a:cubicBezTo>
                    <a:pt x="430" y="166"/>
                    <a:pt x="430" y="166"/>
                    <a:pt x="431" y="165"/>
                  </a:cubicBezTo>
                  <a:cubicBezTo>
                    <a:pt x="431" y="165"/>
                    <a:pt x="431" y="164"/>
                    <a:pt x="432" y="164"/>
                  </a:cubicBezTo>
                  <a:cubicBezTo>
                    <a:pt x="433" y="163"/>
                    <a:pt x="434" y="162"/>
                    <a:pt x="436" y="162"/>
                  </a:cubicBezTo>
                  <a:cubicBezTo>
                    <a:pt x="437" y="161"/>
                    <a:pt x="437" y="161"/>
                    <a:pt x="437" y="161"/>
                  </a:cubicBezTo>
                  <a:cubicBezTo>
                    <a:pt x="436" y="160"/>
                    <a:pt x="437" y="154"/>
                    <a:pt x="438" y="153"/>
                  </a:cubicBezTo>
                  <a:cubicBezTo>
                    <a:pt x="439" y="153"/>
                    <a:pt x="439" y="153"/>
                    <a:pt x="439" y="153"/>
                  </a:cubicBezTo>
                  <a:cubicBezTo>
                    <a:pt x="440" y="154"/>
                    <a:pt x="440" y="154"/>
                    <a:pt x="440" y="154"/>
                  </a:cubicBezTo>
                  <a:cubicBezTo>
                    <a:pt x="440" y="154"/>
                    <a:pt x="441" y="154"/>
                    <a:pt x="441" y="154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2" y="153"/>
                    <a:pt x="443" y="152"/>
                    <a:pt x="444" y="151"/>
                  </a:cubicBezTo>
                  <a:cubicBezTo>
                    <a:pt x="443" y="150"/>
                    <a:pt x="443" y="150"/>
                    <a:pt x="443" y="150"/>
                  </a:cubicBezTo>
                  <a:cubicBezTo>
                    <a:pt x="442" y="149"/>
                    <a:pt x="442" y="148"/>
                    <a:pt x="441" y="148"/>
                  </a:cubicBezTo>
                  <a:cubicBezTo>
                    <a:pt x="440" y="147"/>
                    <a:pt x="439" y="148"/>
                    <a:pt x="437" y="148"/>
                  </a:cubicBezTo>
                  <a:cubicBezTo>
                    <a:pt x="435" y="148"/>
                    <a:pt x="435" y="145"/>
                    <a:pt x="433" y="145"/>
                  </a:cubicBezTo>
                  <a:cubicBezTo>
                    <a:pt x="432" y="144"/>
                    <a:pt x="429" y="145"/>
                    <a:pt x="428" y="145"/>
                  </a:cubicBezTo>
                  <a:cubicBezTo>
                    <a:pt x="427" y="145"/>
                    <a:pt x="426" y="146"/>
                    <a:pt x="425" y="147"/>
                  </a:cubicBezTo>
                  <a:cubicBezTo>
                    <a:pt x="425" y="147"/>
                    <a:pt x="423" y="147"/>
                    <a:pt x="422" y="147"/>
                  </a:cubicBezTo>
                  <a:cubicBezTo>
                    <a:pt x="422" y="146"/>
                    <a:pt x="421" y="145"/>
                    <a:pt x="421" y="144"/>
                  </a:cubicBezTo>
                  <a:cubicBezTo>
                    <a:pt x="420" y="144"/>
                    <a:pt x="419" y="143"/>
                    <a:pt x="419" y="143"/>
                  </a:cubicBezTo>
                  <a:cubicBezTo>
                    <a:pt x="417" y="142"/>
                    <a:pt x="417" y="140"/>
                    <a:pt x="417" y="139"/>
                  </a:cubicBezTo>
                  <a:cubicBezTo>
                    <a:pt x="416" y="138"/>
                    <a:pt x="416" y="138"/>
                    <a:pt x="415" y="138"/>
                  </a:cubicBezTo>
                  <a:cubicBezTo>
                    <a:pt x="415" y="137"/>
                    <a:pt x="414" y="137"/>
                    <a:pt x="414" y="136"/>
                  </a:cubicBezTo>
                  <a:cubicBezTo>
                    <a:pt x="413" y="136"/>
                    <a:pt x="413" y="136"/>
                    <a:pt x="413" y="136"/>
                  </a:cubicBezTo>
                  <a:cubicBezTo>
                    <a:pt x="413" y="136"/>
                    <a:pt x="413" y="136"/>
                    <a:pt x="413" y="136"/>
                  </a:cubicBezTo>
                  <a:cubicBezTo>
                    <a:pt x="412" y="136"/>
                    <a:pt x="411" y="137"/>
                    <a:pt x="410" y="137"/>
                  </a:cubicBezTo>
                  <a:cubicBezTo>
                    <a:pt x="409" y="137"/>
                    <a:pt x="409" y="137"/>
                    <a:pt x="409" y="137"/>
                  </a:cubicBezTo>
                  <a:cubicBezTo>
                    <a:pt x="409" y="136"/>
                    <a:pt x="409" y="136"/>
                    <a:pt x="409" y="135"/>
                  </a:cubicBezTo>
                  <a:cubicBezTo>
                    <a:pt x="410" y="135"/>
                    <a:pt x="410" y="134"/>
                    <a:pt x="411" y="134"/>
                  </a:cubicBezTo>
                  <a:cubicBezTo>
                    <a:pt x="411" y="133"/>
                    <a:pt x="411" y="132"/>
                    <a:pt x="411" y="131"/>
                  </a:cubicBezTo>
                  <a:cubicBezTo>
                    <a:pt x="410" y="131"/>
                    <a:pt x="410" y="131"/>
                    <a:pt x="410" y="131"/>
                  </a:cubicBezTo>
                  <a:cubicBezTo>
                    <a:pt x="408" y="131"/>
                    <a:pt x="408" y="131"/>
                    <a:pt x="408" y="131"/>
                  </a:cubicBezTo>
                  <a:cubicBezTo>
                    <a:pt x="407" y="131"/>
                    <a:pt x="407" y="129"/>
                    <a:pt x="406" y="129"/>
                  </a:cubicBezTo>
                  <a:cubicBezTo>
                    <a:pt x="406" y="129"/>
                    <a:pt x="405" y="129"/>
                    <a:pt x="405" y="129"/>
                  </a:cubicBezTo>
                  <a:cubicBezTo>
                    <a:pt x="403" y="127"/>
                    <a:pt x="402" y="127"/>
                    <a:pt x="401" y="126"/>
                  </a:cubicBezTo>
                  <a:cubicBezTo>
                    <a:pt x="401" y="125"/>
                    <a:pt x="400" y="125"/>
                    <a:pt x="400" y="125"/>
                  </a:cubicBezTo>
                  <a:cubicBezTo>
                    <a:pt x="400" y="124"/>
                    <a:pt x="399" y="123"/>
                    <a:pt x="398" y="122"/>
                  </a:cubicBezTo>
                  <a:cubicBezTo>
                    <a:pt x="398" y="121"/>
                    <a:pt x="398" y="121"/>
                    <a:pt x="398" y="121"/>
                  </a:cubicBezTo>
                  <a:cubicBezTo>
                    <a:pt x="397" y="120"/>
                    <a:pt x="397" y="119"/>
                    <a:pt x="397" y="119"/>
                  </a:cubicBezTo>
                  <a:cubicBezTo>
                    <a:pt x="396" y="119"/>
                    <a:pt x="395" y="119"/>
                    <a:pt x="395" y="118"/>
                  </a:cubicBezTo>
                  <a:cubicBezTo>
                    <a:pt x="395" y="118"/>
                    <a:pt x="395" y="118"/>
                    <a:pt x="395" y="118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5" y="116"/>
                    <a:pt x="395" y="115"/>
                  </a:cubicBezTo>
                  <a:cubicBezTo>
                    <a:pt x="395" y="115"/>
                    <a:pt x="394" y="113"/>
                    <a:pt x="393" y="113"/>
                  </a:cubicBezTo>
                  <a:cubicBezTo>
                    <a:pt x="393" y="112"/>
                    <a:pt x="393" y="112"/>
                    <a:pt x="393" y="112"/>
                  </a:cubicBezTo>
                  <a:cubicBezTo>
                    <a:pt x="393" y="111"/>
                    <a:pt x="393" y="111"/>
                    <a:pt x="393" y="111"/>
                  </a:cubicBezTo>
                  <a:cubicBezTo>
                    <a:pt x="391" y="111"/>
                    <a:pt x="391" y="111"/>
                    <a:pt x="391" y="111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8" y="110"/>
                    <a:pt x="388" y="110"/>
                    <a:pt x="388" y="110"/>
                  </a:cubicBezTo>
                  <a:cubicBezTo>
                    <a:pt x="387" y="110"/>
                    <a:pt x="387" y="110"/>
                    <a:pt x="387" y="110"/>
                  </a:cubicBezTo>
                  <a:cubicBezTo>
                    <a:pt x="387" y="111"/>
                    <a:pt x="387" y="111"/>
                    <a:pt x="387" y="111"/>
                  </a:cubicBezTo>
                  <a:cubicBezTo>
                    <a:pt x="386" y="111"/>
                    <a:pt x="386" y="111"/>
                    <a:pt x="386" y="111"/>
                  </a:cubicBezTo>
                  <a:cubicBezTo>
                    <a:pt x="385" y="111"/>
                    <a:pt x="385" y="111"/>
                    <a:pt x="385" y="111"/>
                  </a:cubicBezTo>
                  <a:cubicBezTo>
                    <a:pt x="384" y="112"/>
                    <a:pt x="384" y="112"/>
                    <a:pt x="384" y="112"/>
                  </a:cubicBezTo>
                  <a:cubicBezTo>
                    <a:pt x="385" y="112"/>
                    <a:pt x="385" y="112"/>
                    <a:pt x="385" y="112"/>
                  </a:cubicBezTo>
                  <a:cubicBezTo>
                    <a:pt x="384" y="112"/>
                    <a:pt x="384" y="112"/>
                    <a:pt x="384" y="112"/>
                  </a:cubicBezTo>
                  <a:cubicBezTo>
                    <a:pt x="383" y="112"/>
                    <a:pt x="383" y="112"/>
                    <a:pt x="383" y="112"/>
                  </a:cubicBezTo>
                  <a:cubicBezTo>
                    <a:pt x="383" y="114"/>
                    <a:pt x="383" y="114"/>
                    <a:pt x="383" y="114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2" y="114"/>
                    <a:pt x="381" y="115"/>
                    <a:pt x="380" y="115"/>
                  </a:cubicBezTo>
                  <a:cubicBezTo>
                    <a:pt x="379" y="114"/>
                    <a:pt x="379" y="114"/>
                    <a:pt x="379" y="114"/>
                  </a:cubicBezTo>
                  <a:cubicBezTo>
                    <a:pt x="379" y="114"/>
                    <a:pt x="378" y="114"/>
                    <a:pt x="377" y="114"/>
                  </a:cubicBezTo>
                  <a:cubicBezTo>
                    <a:pt x="376" y="113"/>
                    <a:pt x="375" y="111"/>
                    <a:pt x="374" y="111"/>
                  </a:cubicBezTo>
                  <a:cubicBezTo>
                    <a:pt x="374" y="110"/>
                    <a:pt x="374" y="110"/>
                    <a:pt x="374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0" y="110"/>
                    <a:pt x="370" y="108"/>
                    <a:pt x="368" y="107"/>
                  </a:cubicBezTo>
                  <a:cubicBezTo>
                    <a:pt x="367" y="106"/>
                    <a:pt x="365" y="107"/>
                    <a:pt x="364" y="107"/>
                  </a:cubicBezTo>
                  <a:cubicBezTo>
                    <a:pt x="363" y="107"/>
                    <a:pt x="363" y="107"/>
                    <a:pt x="362" y="107"/>
                  </a:cubicBezTo>
                  <a:cubicBezTo>
                    <a:pt x="361" y="107"/>
                    <a:pt x="360" y="107"/>
                    <a:pt x="359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7" y="108"/>
                    <a:pt x="357" y="108"/>
                    <a:pt x="357" y="108"/>
                  </a:cubicBezTo>
                  <a:cubicBezTo>
                    <a:pt x="356" y="108"/>
                    <a:pt x="356" y="108"/>
                    <a:pt x="356" y="108"/>
                  </a:cubicBezTo>
                  <a:cubicBezTo>
                    <a:pt x="355" y="107"/>
                    <a:pt x="355" y="107"/>
                    <a:pt x="355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0" y="106"/>
                    <a:pt x="350" y="106"/>
                    <a:pt x="350" y="106"/>
                  </a:cubicBezTo>
                  <a:cubicBezTo>
                    <a:pt x="348" y="105"/>
                    <a:pt x="348" y="105"/>
                    <a:pt x="348" y="105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3" y="102"/>
                    <a:pt x="343" y="102"/>
                    <a:pt x="343" y="102"/>
                  </a:cubicBezTo>
                  <a:cubicBezTo>
                    <a:pt x="343" y="102"/>
                    <a:pt x="343" y="102"/>
                    <a:pt x="343" y="102"/>
                  </a:cubicBezTo>
                  <a:cubicBezTo>
                    <a:pt x="341" y="101"/>
                    <a:pt x="341" y="101"/>
                    <a:pt x="341" y="101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4" y="99"/>
                    <a:pt x="335" y="99"/>
                    <a:pt x="335" y="99"/>
                  </a:cubicBezTo>
                  <a:cubicBezTo>
                    <a:pt x="335" y="99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4" y="99"/>
                    <a:pt x="334" y="99"/>
                    <a:pt x="333" y="99"/>
                  </a:cubicBezTo>
                  <a:cubicBezTo>
                    <a:pt x="333" y="99"/>
                    <a:pt x="333" y="99"/>
                    <a:pt x="332" y="99"/>
                  </a:cubicBezTo>
                  <a:cubicBezTo>
                    <a:pt x="332" y="100"/>
                    <a:pt x="331" y="100"/>
                    <a:pt x="330" y="100"/>
                  </a:cubicBezTo>
                  <a:cubicBezTo>
                    <a:pt x="329" y="101"/>
                    <a:pt x="328" y="102"/>
                    <a:pt x="328" y="103"/>
                  </a:cubicBezTo>
                  <a:cubicBezTo>
                    <a:pt x="328" y="103"/>
                    <a:pt x="327" y="104"/>
                    <a:pt x="326" y="103"/>
                  </a:cubicBezTo>
                  <a:cubicBezTo>
                    <a:pt x="325" y="103"/>
                    <a:pt x="325" y="103"/>
                    <a:pt x="323" y="103"/>
                  </a:cubicBezTo>
                  <a:cubicBezTo>
                    <a:pt x="321" y="103"/>
                    <a:pt x="321" y="102"/>
                    <a:pt x="320" y="101"/>
                  </a:cubicBezTo>
                  <a:cubicBezTo>
                    <a:pt x="320" y="100"/>
                    <a:pt x="318" y="100"/>
                    <a:pt x="318" y="100"/>
                  </a:cubicBezTo>
                  <a:cubicBezTo>
                    <a:pt x="317" y="100"/>
                    <a:pt x="316" y="99"/>
                    <a:pt x="316" y="97"/>
                  </a:cubicBezTo>
                  <a:cubicBezTo>
                    <a:pt x="315" y="96"/>
                    <a:pt x="314" y="96"/>
                    <a:pt x="313" y="96"/>
                  </a:cubicBezTo>
                  <a:cubicBezTo>
                    <a:pt x="313" y="95"/>
                    <a:pt x="312" y="95"/>
                    <a:pt x="312" y="95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08" y="99"/>
                    <a:pt x="308" y="100"/>
                  </a:cubicBezTo>
                  <a:cubicBezTo>
                    <a:pt x="307" y="100"/>
                    <a:pt x="306" y="101"/>
                    <a:pt x="306" y="101"/>
                  </a:cubicBezTo>
                  <a:cubicBezTo>
                    <a:pt x="305" y="101"/>
                    <a:pt x="305" y="101"/>
                    <a:pt x="305" y="101"/>
                  </a:cubicBezTo>
                  <a:cubicBezTo>
                    <a:pt x="305" y="100"/>
                    <a:pt x="305" y="100"/>
                    <a:pt x="305" y="100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02" y="100"/>
                    <a:pt x="302" y="100"/>
                    <a:pt x="302" y="100"/>
                  </a:cubicBezTo>
                  <a:cubicBezTo>
                    <a:pt x="301" y="101"/>
                    <a:pt x="301" y="101"/>
                    <a:pt x="301" y="101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301" y="100"/>
                    <a:pt x="301" y="100"/>
                    <a:pt x="301" y="100"/>
                  </a:cubicBezTo>
                  <a:cubicBezTo>
                    <a:pt x="300" y="99"/>
                    <a:pt x="300" y="99"/>
                    <a:pt x="300" y="99"/>
                  </a:cubicBezTo>
                  <a:cubicBezTo>
                    <a:pt x="301" y="98"/>
                    <a:pt x="301" y="98"/>
                    <a:pt x="301" y="98"/>
                  </a:cubicBezTo>
                  <a:cubicBezTo>
                    <a:pt x="301" y="98"/>
                    <a:pt x="301" y="97"/>
                    <a:pt x="301" y="97"/>
                  </a:cubicBezTo>
                  <a:cubicBezTo>
                    <a:pt x="300" y="96"/>
                    <a:pt x="299" y="96"/>
                    <a:pt x="299" y="96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7" y="99"/>
                    <a:pt x="297" y="99"/>
                    <a:pt x="297" y="99"/>
                  </a:cubicBezTo>
                  <a:cubicBezTo>
                    <a:pt x="297" y="99"/>
                    <a:pt x="293" y="96"/>
                    <a:pt x="292" y="95"/>
                  </a:cubicBezTo>
                  <a:cubicBezTo>
                    <a:pt x="291" y="95"/>
                    <a:pt x="291" y="93"/>
                    <a:pt x="291" y="93"/>
                  </a:cubicBezTo>
                  <a:cubicBezTo>
                    <a:pt x="291" y="93"/>
                    <a:pt x="291" y="91"/>
                    <a:pt x="291" y="91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288" y="87"/>
                    <a:pt x="288" y="87"/>
                    <a:pt x="288" y="87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4"/>
                    <a:pt x="288" y="84"/>
                    <a:pt x="288" y="84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6" y="72"/>
                    <a:pt x="266" y="72"/>
                    <a:pt x="266" y="72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4" y="55"/>
                    <a:pt x="254" y="55"/>
                    <a:pt x="254" y="55"/>
                  </a:cubicBezTo>
                  <a:cubicBezTo>
                    <a:pt x="252" y="52"/>
                    <a:pt x="252" y="52"/>
                    <a:pt x="252" y="52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7"/>
                    <a:pt x="224" y="47"/>
                    <a:pt x="224" y="47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78" y="93"/>
                    <a:pt x="178" y="93"/>
                    <a:pt x="178" y="93"/>
                  </a:cubicBezTo>
                  <a:cubicBezTo>
                    <a:pt x="178" y="97"/>
                    <a:pt x="178" y="97"/>
                    <a:pt x="178" y="97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1"/>
                    <a:pt x="178" y="101"/>
                    <a:pt x="178" y="101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6" y="155"/>
                    <a:pt x="66" y="155"/>
                    <a:pt x="66" y="155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4" y="188"/>
                    <a:pt x="54" y="188"/>
                    <a:pt x="54" y="188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8" y="201"/>
                    <a:pt x="48" y="201"/>
                    <a:pt x="48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29" y="200"/>
                    <a:pt x="29" y="200"/>
                    <a:pt x="29" y="200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8" y="211"/>
                    <a:pt x="28" y="211"/>
                    <a:pt x="28" y="211"/>
                  </a:cubicBezTo>
                  <a:cubicBezTo>
                    <a:pt x="27" y="211"/>
                    <a:pt x="27" y="211"/>
                    <a:pt x="27" y="211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4" y="213"/>
                    <a:pt x="24" y="213"/>
                    <a:pt x="24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3" y="216"/>
                    <a:pt x="23" y="216"/>
                    <a:pt x="23" y="216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4" y="222"/>
                    <a:pt x="24" y="222"/>
                    <a:pt x="24" y="222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25"/>
                    <a:pt x="36" y="225"/>
                    <a:pt x="36" y="225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3" y="227"/>
                    <a:pt x="43" y="227"/>
                    <a:pt x="43" y="227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7" y="223"/>
                    <a:pt x="47" y="223"/>
                    <a:pt x="47" y="223"/>
                  </a:cubicBezTo>
                  <a:cubicBezTo>
                    <a:pt x="47" y="223"/>
                    <a:pt x="47" y="223"/>
                    <a:pt x="47" y="223"/>
                  </a:cubicBezTo>
                  <a:cubicBezTo>
                    <a:pt x="48" y="224"/>
                    <a:pt x="48" y="224"/>
                    <a:pt x="48" y="224"/>
                  </a:cubicBezTo>
                  <a:cubicBezTo>
                    <a:pt x="49" y="225"/>
                    <a:pt x="49" y="225"/>
                    <a:pt x="49" y="225"/>
                  </a:cubicBezTo>
                  <a:cubicBezTo>
                    <a:pt x="49" y="228"/>
                    <a:pt x="49" y="228"/>
                    <a:pt x="49" y="228"/>
                  </a:cubicBezTo>
                  <a:cubicBezTo>
                    <a:pt x="50" y="229"/>
                    <a:pt x="50" y="229"/>
                    <a:pt x="50" y="229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2" y="243"/>
                    <a:pt x="52" y="243"/>
                    <a:pt x="52" y="243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1" y="245"/>
                    <a:pt x="51" y="245"/>
                    <a:pt x="51" y="245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8"/>
                    <a:pt x="51" y="248"/>
                    <a:pt x="51" y="248"/>
                  </a:cubicBezTo>
                  <a:cubicBezTo>
                    <a:pt x="52" y="250"/>
                    <a:pt x="52" y="250"/>
                    <a:pt x="52" y="250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4" y="253"/>
                    <a:pt x="54" y="253"/>
                    <a:pt x="54" y="253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56" y="253"/>
                    <a:pt x="56" y="253"/>
                    <a:pt x="56" y="253"/>
                  </a:cubicBezTo>
                  <a:cubicBezTo>
                    <a:pt x="57" y="252"/>
                    <a:pt x="57" y="252"/>
                    <a:pt x="57" y="252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72" y="250"/>
                    <a:pt x="72" y="250"/>
                    <a:pt x="72" y="250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5" y="248"/>
                    <a:pt x="75" y="248"/>
                    <a:pt x="75" y="248"/>
                  </a:cubicBezTo>
                  <a:cubicBezTo>
                    <a:pt x="76" y="247"/>
                    <a:pt x="76" y="247"/>
                    <a:pt x="76" y="247"/>
                  </a:cubicBezTo>
                  <a:cubicBezTo>
                    <a:pt x="77" y="247"/>
                    <a:pt x="77" y="247"/>
                    <a:pt x="77" y="247"/>
                  </a:cubicBezTo>
                  <a:cubicBezTo>
                    <a:pt x="77" y="247"/>
                    <a:pt x="77" y="247"/>
                    <a:pt x="77" y="247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45"/>
                    <a:pt x="80" y="245"/>
                    <a:pt x="80" y="245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5" y="243"/>
                    <a:pt x="85" y="243"/>
                    <a:pt x="85" y="243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8" y="239"/>
                    <a:pt x="88" y="239"/>
                    <a:pt x="88" y="239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0" y="238"/>
                    <a:pt x="90" y="238"/>
                    <a:pt x="90" y="238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9" y="231"/>
                    <a:pt x="99" y="231"/>
                    <a:pt x="99" y="231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29"/>
                    <a:pt x="100" y="229"/>
                    <a:pt x="100" y="229"/>
                  </a:cubicBezTo>
                  <a:cubicBezTo>
                    <a:pt x="100" y="229"/>
                    <a:pt x="100" y="229"/>
                    <a:pt x="100" y="229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9" y="226"/>
                    <a:pt x="99" y="226"/>
                    <a:pt x="99" y="226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106" y="224"/>
                    <a:pt x="106" y="224"/>
                    <a:pt x="106" y="224"/>
                  </a:cubicBezTo>
                  <a:cubicBezTo>
                    <a:pt x="107" y="225"/>
                    <a:pt x="107" y="225"/>
                    <a:pt x="107" y="225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8" y="237"/>
                    <a:pt x="118" y="237"/>
                    <a:pt x="118" y="237"/>
                  </a:cubicBezTo>
                  <a:cubicBezTo>
                    <a:pt x="119" y="237"/>
                    <a:pt x="119" y="237"/>
                    <a:pt x="119" y="237"/>
                  </a:cubicBezTo>
                  <a:cubicBezTo>
                    <a:pt x="120" y="237"/>
                    <a:pt x="120" y="237"/>
                    <a:pt x="120" y="237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127" y="236"/>
                    <a:pt x="127" y="236"/>
                    <a:pt x="127" y="236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1" y="244"/>
                    <a:pt x="131" y="244"/>
                    <a:pt x="131" y="244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9" y="247"/>
                    <a:pt x="129" y="247"/>
                    <a:pt x="129" y="247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28" y="251"/>
                    <a:pt x="128" y="251"/>
                    <a:pt x="128" y="251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28" y="254"/>
                    <a:pt x="128" y="254"/>
                    <a:pt x="128" y="254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6" y="257"/>
                    <a:pt x="126" y="257"/>
                    <a:pt x="126" y="257"/>
                  </a:cubicBezTo>
                  <a:cubicBezTo>
                    <a:pt x="126" y="258"/>
                    <a:pt x="126" y="258"/>
                    <a:pt x="126" y="258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29" y="259"/>
                    <a:pt x="129" y="259"/>
                    <a:pt x="129" y="259"/>
                  </a:cubicBezTo>
                  <a:cubicBezTo>
                    <a:pt x="129" y="261"/>
                    <a:pt x="129" y="261"/>
                    <a:pt x="129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3" y="260"/>
                    <a:pt x="133" y="260"/>
                    <a:pt x="133" y="260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6" y="261"/>
                    <a:pt x="136" y="261"/>
                    <a:pt x="136" y="261"/>
                  </a:cubicBezTo>
                  <a:cubicBezTo>
                    <a:pt x="136" y="262"/>
                    <a:pt x="136" y="262"/>
                    <a:pt x="136" y="262"/>
                  </a:cubicBezTo>
                  <a:cubicBezTo>
                    <a:pt x="135" y="263"/>
                    <a:pt x="135" y="263"/>
                    <a:pt x="135" y="263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0" y="269"/>
                    <a:pt x="130" y="269"/>
                    <a:pt x="130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26" y="275"/>
                    <a:pt x="126" y="275"/>
                    <a:pt x="126" y="275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8" y="277"/>
                    <a:pt x="128" y="277"/>
                    <a:pt x="128" y="277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1" y="279"/>
                    <a:pt x="131" y="279"/>
                    <a:pt x="131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9" y="274"/>
                    <a:pt x="139" y="274"/>
                    <a:pt x="139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1" y="274"/>
                    <a:pt x="141" y="274"/>
                    <a:pt x="141" y="274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6"/>
                    <a:pt x="144" y="276"/>
                    <a:pt x="144" y="276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148" y="274"/>
                    <a:pt x="148" y="274"/>
                    <a:pt x="148" y="274"/>
                  </a:cubicBezTo>
                  <a:cubicBezTo>
                    <a:pt x="150" y="274"/>
                    <a:pt x="150" y="274"/>
                    <a:pt x="150" y="274"/>
                  </a:cubicBezTo>
                  <a:cubicBezTo>
                    <a:pt x="152" y="273"/>
                    <a:pt x="152" y="273"/>
                    <a:pt x="152" y="273"/>
                  </a:cubicBezTo>
                  <a:cubicBezTo>
                    <a:pt x="153" y="271"/>
                    <a:pt x="153" y="271"/>
                    <a:pt x="153" y="271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5" y="269"/>
                    <a:pt x="155" y="269"/>
                    <a:pt x="155" y="269"/>
                  </a:cubicBezTo>
                  <a:cubicBezTo>
                    <a:pt x="156" y="268"/>
                    <a:pt x="156" y="268"/>
                    <a:pt x="156" y="268"/>
                  </a:cubicBezTo>
                  <a:cubicBezTo>
                    <a:pt x="158" y="267"/>
                    <a:pt x="158" y="267"/>
                    <a:pt x="158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60" y="268"/>
                    <a:pt x="160" y="268"/>
                    <a:pt x="160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66" y="269"/>
                    <a:pt x="166" y="269"/>
                    <a:pt x="166" y="269"/>
                  </a:cubicBezTo>
                  <a:cubicBezTo>
                    <a:pt x="167" y="269"/>
                    <a:pt x="167" y="269"/>
                    <a:pt x="167" y="269"/>
                  </a:cubicBezTo>
                  <a:cubicBezTo>
                    <a:pt x="167" y="270"/>
                    <a:pt x="167" y="270"/>
                    <a:pt x="167" y="270"/>
                  </a:cubicBezTo>
                  <a:cubicBezTo>
                    <a:pt x="168" y="270"/>
                    <a:pt x="168" y="270"/>
                    <a:pt x="168" y="270"/>
                  </a:cubicBezTo>
                  <a:cubicBezTo>
                    <a:pt x="169" y="270"/>
                    <a:pt x="169" y="270"/>
                    <a:pt x="169" y="270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6"/>
                    <a:pt x="170" y="266"/>
                    <a:pt x="170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4"/>
                    <a:pt x="174" y="264"/>
                    <a:pt x="174" y="264"/>
                  </a:cubicBezTo>
                  <a:cubicBezTo>
                    <a:pt x="175" y="264"/>
                    <a:pt x="175" y="264"/>
                    <a:pt x="175" y="264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74" y="256"/>
                    <a:pt x="174" y="256"/>
                    <a:pt x="174" y="256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3" y="233"/>
                    <a:pt x="163" y="233"/>
                    <a:pt x="163" y="233"/>
                  </a:cubicBezTo>
                  <a:cubicBezTo>
                    <a:pt x="162" y="232"/>
                    <a:pt x="162" y="232"/>
                    <a:pt x="162" y="232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1" y="227"/>
                    <a:pt x="161" y="227"/>
                    <a:pt x="161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63" y="226"/>
                    <a:pt x="163" y="226"/>
                    <a:pt x="163" y="226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6" y="227"/>
                    <a:pt x="166" y="227"/>
                    <a:pt x="166" y="227"/>
                  </a:cubicBezTo>
                  <a:cubicBezTo>
                    <a:pt x="167" y="227"/>
                    <a:pt x="167" y="227"/>
                    <a:pt x="167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71" y="227"/>
                    <a:pt x="171" y="227"/>
                    <a:pt x="171" y="22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8" y="218"/>
                    <a:pt x="178" y="218"/>
                    <a:pt x="178" y="218"/>
                  </a:cubicBezTo>
                  <a:cubicBezTo>
                    <a:pt x="181" y="219"/>
                    <a:pt x="181" y="219"/>
                    <a:pt x="18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7" y="217"/>
                    <a:pt x="187" y="217"/>
                    <a:pt x="187" y="217"/>
                  </a:cubicBezTo>
                  <a:cubicBezTo>
                    <a:pt x="190" y="216"/>
                    <a:pt x="190" y="216"/>
                    <a:pt x="190" y="216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5" y="221"/>
                    <a:pt x="195" y="221"/>
                    <a:pt x="195" y="221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196" y="224"/>
                    <a:pt x="196" y="224"/>
                    <a:pt x="196" y="224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196" y="233"/>
                    <a:pt x="196" y="233"/>
                    <a:pt x="196" y="233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01" y="233"/>
                    <a:pt x="201" y="233"/>
                    <a:pt x="201" y="233"/>
                  </a:cubicBezTo>
                  <a:cubicBezTo>
                    <a:pt x="202" y="233"/>
                    <a:pt x="202" y="233"/>
                    <a:pt x="202" y="233"/>
                  </a:cubicBezTo>
                  <a:cubicBezTo>
                    <a:pt x="204" y="233"/>
                    <a:pt x="204" y="233"/>
                    <a:pt x="204" y="233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206" y="234"/>
                    <a:pt x="206" y="234"/>
                    <a:pt x="206" y="234"/>
                  </a:cubicBezTo>
                  <a:cubicBezTo>
                    <a:pt x="207" y="234"/>
                    <a:pt x="207" y="234"/>
                    <a:pt x="207" y="234"/>
                  </a:cubicBezTo>
                  <a:cubicBezTo>
                    <a:pt x="209" y="234"/>
                    <a:pt x="209" y="234"/>
                    <a:pt x="209" y="234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3" y="232"/>
                    <a:pt x="213" y="232"/>
                    <a:pt x="213" y="232"/>
                  </a:cubicBezTo>
                  <a:cubicBezTo>
                    <a:pt x="214" y="232"/>
                    <a:pt x="214" y="232"/>
                    <a:pt x="214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8" y="230"/>
                    <a:pt x="218" y="230"/>
                    <a:pt x="218" y="230"/>
                  </a:cubicBezTo>
                  <a:cubicBezTo>
                    <a:pt x="219" y="228"/>
                    <a:pt x="219" y="228"/>
                    <a:pt x="219" y="228"/>
                  </a:cubicBezTo>
                  <a:cubicBezTo>
                    <a:pt x="219" y="227"/>
                    <a:pt x="219" y="227"/>
                    <a:pt x="219" y="227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24" y="222"/>
                    <a:pt x="224" y="222"/>
                    <a:pt x="224" y="222"/>
                  </a:cubicBezTo>
                  <a:cubicBezTo>
                    <a:pt x="225" y="221"/>
                    <a:pt x="225" y="221"/>
                    <a:pt x="225" y="221"/>
                  </a:cubicBezTo>
                  <a:cubicBezTo>
                    <a:pt x="226" y="220"/>
                    <a:pt x="226" y="220"/>
                    <a:pt x="226" y="220"/>
                  </a:cubicBezTo>
                  <a:cubicBezTo>
                    <a:pt x="228" y="220"/>
                    <a:pt x="228" y="220"/>
                    <a:pt x="228" y="220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2"/>
                    <a:pt x="230" y="222"/>
                    <a:pt x="230" y="222"/>
                  </a:cubicBezTo>
                  <a:cubicBezTo>
                    <a:pt x="231" y="222"/>
                    <a:pt x="231" y="222"/>
                    <a:pt x="231" y="222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0" y="226"/>
                    <a:pt x="230" y="226"/>
                    <a:pt x="230" y="226"/>
                  </a:cubicBezTo>
                  <a:cubicBezTo>
                    <a:pt x="230" y="227"/>
                    <a:pt x="230" y="227"/>
                    <a:pt x="230" y="227"/>
                  </a:cubicBezTo>
                  <a:cubicBezTo>
                    <a:pt x="231" y="228"/>
                    <a:pt x="231" y="228"/>
                    <a:pt x="231" y="228"/>
                  </a:cubicBezTo>
                  <a:cubicBezTo>
                    <a:pt x="231" y="229"/>
                    <a:pt x="231" y="229"/>
                    <a:pt x="231" y="229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1" y="233"/>
                    <a:pt x="231" y="233"/>
                    <a:pt x="231" y="233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8" y="238"/>
                    <a:pt x="228" y="238"/>
                    <a:pt x="228" y="238"/>
                  </a:cubicBezTo>
                  <a:cubicBezTo>
                    <a:pt x="227" y="239"/>
                    <a:pt x="227" y="239"/>
                    <a:pt x="227" y="239"/>
                  </a:cubicBezTo>
                  <a:cubicBezTo>
                    <a:pt x="226" y="239"/>
                    <a:pt x="226" y="239"/>
                    <a:pt x="226" y="239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225" y="240"/>
                    <a:pt x="225" y="240"/>
                    <a:pt x="225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2" y="240"/>
                    <a:pt x="222" y="240"/>
                    <a:pt x="222" y="240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0" y="243"/>
                    <a:pt x="220" y="243"/>
                    <a:pt x="220" y="243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20" y="251"/>
                    <a:pt x="220" y="251"/>
                    <a:pt x="220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3" y="252"/>
                    <a:pt x="223" y="252"/>
                    <a:pt x="223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53"/>
                    <a:pt x="225" y="253"/>
                    <a:pt x="225" y="253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4"/>
                    <a:pt x="227" y="254"/>
                    <a:pt x="227" y="254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4" y="255"/>
                    <a:pt x="224" y="255"/>
                    <a:pt x="224" y="25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25" y="257"/>
                    <a:pt x="225" y="257"/>
                    <a:pt x="225" y="25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25" y="259"/>
                    <a:pt x="225" y="259"/>
                    <a:pt x="225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1" y="260"/>
                    <a:pt x="221" y="260"/>
                    <a:pt x="221" y="260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0" y="260"/>
                    <a:pt x="220" y="260"/>
                    <a:pt x="220" y="260"/>
                  </a:cubicBezTo>
                  <a:cubicBezTo>
                    <a:pt x="220" y="260"/>
                    <a:pt x="220" y="260"/>
                    <a:pt x="220" y="260"/>
                  </a:cubicBezTo>
                  <a:cubicBezTo>
                    <a:pt x="221" y="263"/>
                    <a:pt x="221" y="263"/>
                    <a:pt x="221" y="263"/>
                  </a:cubicBezTo>
                  <a:cubicBezTo>
                    <a:pt x="222" y="264"/>
                    <a:pt x="222" y="264"/>
                    <a:pt x="222" y="264"/>
                  </a:cubicBezTo>
                  <a:cubicBezTo>
                    <a:pt x="221" y="265"/>
                    <a:pt x="221" y="265"/>
                    <a:pt x="221" y="265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3" y="266"/>
                    <a:pt x="223" y="266"/>
                    <a:pt x="223" y="266"/>
                  </a:cubicBezTo>
                  <a:cubicBezTo>
                    <a:pt x="224" y="267"/>
                    <a:pt x="224" y="267"/>
                    <a:pt x="224" y="267"/>
                  </a:cubicBezTo>
                  <a:cubicBezTo>
                    <a:pt x="225" y="267"/>
                    <a:pt x="225" y="267"/>
                    <a:pt x="225" y="267"/>
                  </a:cubicBezTo>
                  <a:cubicBezTo>
                    <a:pt x="226" y="266"/>
                    <a:pt x="226" y="266"/>
                    <a:pt x="226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8" y="267"/>
                    <a:pt x="228" y="267"/>
                    <a:pt x="228" y="267"/>
                  </a:cubicBezTo>
                  <a:cubicBezTo>
                    <a:pt x="231" y="267"/>
                    <a:pt x="231" y="267"/>
                    <a:pt x="231" y="267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33" y="270"/>
                    <a:pt x="233" y="270"/>
                    <a:pt x="233" y="270"/>
                  </a:cubicBezTo>
                  <a:cubicBezTo>
                    <a:pt x="233" y="271"/>
                    <a:pt x="233" y="271"/>
                    <a:pt x="233" y="271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36" y="272"/>
                    <a:pt x="236" y="272"/>
                    <a:pt x="236" y="272"/>
                  </a:cubicBezTo>
                  <a:cubicBezTo>
                    <a:pt x="237" y="273"/>
                    <a:pt x="237" y="273"/>
                    <a:pt x="237" y="273"/>
                  </a:cubicBezTo>
                  <a:cubicBezTo>
                    <a:pt x="237" y="274"/>
                    <a:pt x="237" y="274"/>
                    <a:pt x="237" y="274"/>
                  </a:cubicBezTo>
                  <a:cubicBezTo>
                    <a:pt x="236" y="276"/>
                    <a:pt x="236" y="276"/>
                    <a:pt x="236" y="276"/>
                  </a:cubicBezTo>
                  <a:cubicBezTo>
                    <a:pt x="236" y="277"/>
                    <a:pt x="236" y="277"/>
                    <a:pt x="236" y="277"/>
                  </a:cubicBezTo>
                  <a:cubicBezTo>
                    <a:pt x="237" y="278"/>
                    <a:pt x="237" y="278"/>
                    <a:pt x="237" y="278"/>
                  </a:cubicBezTo>
                  <a:cubicBezTo>
                    <a:pt x="237" y="280"/>
                    <a:pt x="237" y="280"/>
                    <a:pt x="237" y="280"/>
                  </a:cubicBezTo>
                  <a:cubicBezTo>
                    <a:pt x="238" y="281"/>
                    <a:pt x="238" y="281"/>
                    <a:pt x="238" y="281"/>
                  </a:cubicBezTo>
                  <a:cubicBezTo>
                    <a:pt x="238" y="282"/>
                    <a:pt x="238" y="282"/>
                    <a:pt x="238" y="282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7" y="284"/>
                    <a:pt x="237" y="284"/>
                    <a:pt x="237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5"/>
                    <a:pt x="236" y="285"/>
                    <a:pt x="236" y="285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9" y="289"/>
                    <a:pt x="239" y="289"/>
                    <a:pt x="239" y="289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40" y="288"/>
                    <a:pt x="240" y="288"/>
                    <a:pt x="240" y="288"/>
                  </a:cubicBezTo>
                  <a:cubicBezTo>
                    <a:pt x="241" y="287"/>
                    <a:pt x="241" y="287"/>
                    <a:pt x="241" y="287"/>
                  </a:cubicBezTo>
                  <a:cubicBezTo>
                    <a:pt x="241" y="286"/>
                    <a:pt x="241" y="286"/>
                    <a:pt x="241" y="286"/>
                  </a:cubicBezTo>
                  <a:cubicBezTo>
                    <a:pt x="242" y="286"/>
                    <a:pt x="242" y="286"/>
                    <a:pt x="242" y="286"/>
                  </a:cubicBezTo>
                  <a:cubicBezTo>
                    <a:pt x="243" y="286"/>
                    <a:pt x="243" y="286"/>
                    <a:pt x="243" y="286"/>
                  </a:cubicBezTo>
                  <a:cubicBezTo>
                    <a:pt x="244" y="287"/>
                    <a:pt x="244" y="287"/>
                    <a:pt x="244" y="287"/>
                  </a:cubicBezTo>
                  <a:cubicBezTo>
                    <a:pt x="246" y="288"/>
                    <a:pt x="246" y="288"/>
                    <a:pt x="246" y="288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3" y="294"/>
                    <a:pt x="243" y="294"/>
                    <a:pt x="243" y="294"/>
                  </a:cubicBezTo>
                  <a:cubicBezTo>
                    <a:pt x="243" y="295"/>
                    <a:pt x="243" y="295"/>
                    <a:pt x="243" y="295"/>
                  </a:cubicBezTo>
                  <a:cubicBezTo>
                    <a:pt x="246" y="294"/>
                    <a:pt x="246" y="294"/>
                    <a:pt x="246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50" y="298"/>
                    <a:pt x="250" y="298"/>
                    <a:pt x="250" y="298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49" y="301"/>
                    <a:pt x="249" y="301"/>
                    <a:pt x="249" y="301"/>
                  </a:cubicBezTo>
                  <a:cubicBezTo>
                    <a:pt x="249" y="303"/>
                    <a:pt x="249" y="303"/>
                    <a:pt x="249" y="303"/>
                  </a:cubicBezTo>
                  <a:cubicBezTo>
                    <a:pt x="250" y="303"/>
                    <a:pt x="250" y="303"/>
                    <a:pt x="250" y="303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6" y="302"/>
                    <a:pt x="256" y="302"/>
                    <a:pt x="256" y="302"/>
                  </a:cubicBezTo>
                  <a:cubicBezTo>
                    <a:pt x="258" y="302"/>
                    <a:pt x="258" y="302"/>
                    <a:pt x="258" y="302"/>
                  </a:cubicBezTo>
                  <a:cubicBezTo>
                    <a:pt x="260" y="301"/>
                    <a:pt x="260" y="301"/>
                    <a:pt x="260" y="301"/>
                  </a:cubicBezTo>
                  <a:cubicBezTo>
                    <a:pt x="261" y="301"/>
                    <a:pt x="261" y="301"/>
                    <a:pt x="261" y="301"/>
                  </a:cubicBezTo>
                  <a:cubicBezTo>
                    <a:pt x="261" y="302"/>
                    <a:pt x="261" y="302"/>
                    <a:pt x="261" y="302"/>
                  </a:cubicBezTo>
                  <a:cubicBezTo>
                    <a:pt x="260" y="303"/>
                    <a:pt x="260" y="303"/>
                    <a:pt x="260" y="303"/>
                  </a:cubicBezTo>
                  <a:cubicBezTo>
                    <a:pt x="259" y="305"/>
                    <a:pt x="259" y="305"/>
                    <a:pt x="259" y="305"/>
                  </a:cubicBezTo>
                  <a:cubicBezTo>
                    <a:pt x="259" y="306"/>
                    <a:pt x="259" y="306"/>
                    <a:pt x="259" y="306"/>
                  </a:cubicBezTo>
                  <a:cubicBezTo>
                    <a:pt x="260" y="305"/>
                    <a:pt x="260" y="305"/>
                    <a:pt x="260" y="305"/>
                  </a:cubicBezTo>
                  <a:cubicBezTo>
                    <a:pt x="261" y="306"/>
                    <a:pt x="261" y="306"/>
                    <a:pt x="261" y="306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0" y="311"/>
                    <a:pt x="260" y="311"/>
                    <a:pt x="260" y="311"/>
                  </a:cubicBezTo>
                  <a:cubicBezTo>
                    <a:pt x="258" y="314"/>
                    <a:pt x="258" y="314"/>
                    <a:pt x="258" y="314"/>
                  </a:cubicBezTo>
                  <a:cubicBezTo>
                    <a:pt x="257" y="315"/>
                    <a:pt x="257" y="315"/>
                    <a:pt x="257" y="315"/>
                  </a:cubicBezTo>
                  <a:cubicBezTo>
                    <a:pt x="256" y="316"/>
                    <a:pt x="256" y="316"/>
                    <a:pt x="256" y="316"/>
                  </a:cubicBezTo>
                  <a:cubicBezTo>
                    <a:pt x="255" y="317"/>
                    <a:pt x="255" y="317"/>
                    <a:pt x="255" y="317"/>
                  </a:cubicBezTo>
                  <a:cubicBezTo>
                    <a:pt x="255" y="319"/>
                    <a:pt x="255" y="319"/>
                    <a:pt x="255" y="319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255" y="322"/>
                    <a:pt x="255" y="322"/>
                    <a:pt x="255" y="322"/>
                  </a:cubicBezTo>
                  <a:cubicBezTo>
                    <a:pt x="255" y="323"/>
                    <a:pt x="255" y="323"/>
                    <a:pt x="255" y="323"/>
                  </a:cubicBezTo>
                  <a:cubicBezTo>
                    <a:pt x="254" y="324"/>
                    <a:pt x="254" y="324"/>
                    <a:pt x="254" y="324"/>
                  </a:cubicBezTo>
                  <a:cubicBezTo>
                    <a:pt x="254" y="325"/>
                    <a:pt x="254" y="325"/>
                    <a:pt x="254" y="325"/>
                  </a:cubicBezTo>
                  <a:cubicBezTo>
                    <a:pt x="255" y="326"/>
                    <a:pt x="255" y="326"/>
                    <a:pt x="255" y="326"/>
                  </a:cubicBezTo>
                  <a:cubicBezTo>
                    <a:pt x="253" y="328"/>
                    <a:pt x="253" y="328"/>
                    <a:pt x="253" y="328"/>
                  </a:cubicBezTo>
                  <a:cubicBezTo>
                    <a:pt x="253" y="329"/>
                    <a:pt x="253" y="329"/>
                    <a:pt x="253" y="329"/>
                  </a:cubicBezTo>
                  <a:cubicBezTo>
                    <a:pt x="253" y="330"/>
                    <a:pt x="253" y="330"/>
                    <a:pt x="253" y="330"/>
                  </a:cubicBezTo>
                  <a:cubicBezTo>
                    <a:pt x="254" y="331"/>
                    <a:pt x="254" y="331"/>
                    <a:pt x="254" y="331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64" y="332"/>
                    <a:pt x="264" y="332"/>
                    <a:pt x="264" y="332"/>
                  </a:cubicBezTo>
                  <a:cubicBezTo>
                    <a:pt x="264" y="332"/>
                    <a:pt x="264" y="332"/>
                    <a:pt x="264" y="332"/>
                  </a:cubicBezTo>
                  <a:cubicBezTo>
                    <a:pt x="266" y="332"/>
                    <a:pt x="266" y="332"/>
                    <a:pt x="266" y="332"/>
                  </a:cubicBezTo>
                  <a:cubicBezTo>
                    <a:pt x="266" y="332"/>
                    <a:pt x="266" y="332"/>
                    <a:pt x="266" y="332"/>
                  </a:cubicBezTo>
                  <a:cubicBezTo>
                    <a:pt x="267" y="331"/>
                    <a:pt x="267" y="331"/>
                    <a:pt x="267" y="331"/>
                  </a:cubicBezTo>
                  <a:cubicBezTo>
                    <a:pt x="268" y="331"/>
                    <a:pt x="268" y="331"/>
                    <a:pt x="268" y="331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1"/>
                    <a:pt x="269" y="331"/>
                    <a:pt x="269" y="33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1" y="333"/>
                    <a:pt x="271" y="333"/>
                    <a:pt x="271" y="333"/>
                  </a:cubicBezTo>
                  <a:cubicBezTo>
                    <a:pt x="272" y="333"/>
                    <a:pt x="272" y="333"/>
                    <a:pt x="272" y="333"/>
                  </a:cubicBezTo>
                  <a:cubicBezTo>
                    <a:pt x="273" y="332"/>
                    <a:pt x="273" y="332"/>
                    <a:pt x="273" y="332"/>
                  </a:cubicBezTo>
                  <a:cubicBezTo>
                    <a:pt x="275" y="332"/>
                    <a:pt x="275" y="332"/>
                    <a:pt x="275" y="332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4"/>
                    <a:pt x="275" y="334"/>
                    <a:pt x="275" y="334"/>
                  </a:cubicBezTo>
                  <a:cubicBezTo>
                    <a:pt x="277" y="334"/>
                    <a:pt x="277" y="334"/>
                    <a:pt x="277" y="334"/>
                  </a:cubicBezTo>
                  <a:cubicBezTo>
                    <a:pt x="278" y="335"/>
                    <a:pt x="278" y="335"/>
                    <a:pt x="278" y="33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78" y="338"/>
                    <a:pt x="278" y="338"/>
                    <a:pt x="278" y="338"/>
                  </a:cubicBezTo>
                  <a:cubicBezTo>
                    <a:pt x="280" y="340"/>
                    <a:pt x="280" y="340"/>
                    <a:pt x="280" y="340"/>
                  </a:cubicBezTo>
                  <a:cubicBezTo>
                    <a:pt x="280" y="341"/>
                    <a:pt x="280" y="341"/>
                    <a:pt x="280" y="341"/>
                  </a:cubicBezTo>
                  <a:cubicBezTo>
                    <a:pt x="279" y="341"/>
                    <a:pt x="279" y="341"/>
                    <a:pt x="279" y="341"/>
                  </a:cubicBezTo>
                  <a:cubicBezTo>
                    <a:pt x="278" y="341"/>
                    <a:pt x="278" y="341"/>
                    <a:pt x="278" y="341"/>
                  </a:cubicBezTo>
                  <a:cubicBezTo>
                    <a:pt x="276" y="339"/>
                    <a:pt x="276" y="339"/>
                    <a:pt x="276" y="339"/>
                  </a:cubicBezTo>
                  <a:cubicBezTo>
                    <a:pt x="276" y="340"/>
                    <a:pt x="276" y="340"/>
                    <a:pt x="276" y="340"/>
                  </a:cubicBezTo>
                  <a:cubicBezTo>
                    <a:pt x="275" y="341"/>
                    <a:pt x="275" y="341"/>
                    <a:pt x="275" y="341"/>
                  </a:cubicBezTo>
                  <a:cubicBezTo>
                    <a:pt x="276" y="342"/>
                    <a:pt x="276" y="342"/>
                    <a:pt x="276" y="342"/>
                  </a:cubicBezTo>
                  <a:cubicBezTo>
                    <a:pt x="276" y="343"/>
                    <a:pt x="276" y="343"/>
                    <a:pt x="276" y="343"/>
                  </a:cubicBezTo>
                  <a:cubicBezTo>
                    <a:pt x="275" y="342"/>
                    <a:pt x="275" y="342"/>
                    <a:pt x="275" y="342"/>
                  </a:cubicBezTo>
                  <a:cubicBezTo>
                    <a:pt x="275" y="342"/>
                    <a:pt x="275" y="342"/>
                    <a:pt x="275" y="342"/>
                  </a:cubicBezTo>
                  <a:cubicBezTo>
                    <a:pt x="274" y="343"/>
                    <a:pt x="274" y="343"/>
                    <a:pt x="274" y="343"/>
                  </a:cubicBezTo>
                  <a:cubicBezTo>
                    <a:pt x="274" y="344"/>
                    <a:pt x="274" y="344"/>
                    <a:pt x="274" y="344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3" y="350"/>
                    <a:pt x="273" y="350"/>
                    <a:pt x="273" y="350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74" y="352"/>
                    <a:pt x="274" y="352"/>
                    <a:pt x="274" y="352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6" y="356"/>
                    <a:pt x="276" y="356"/>
                    <a:pt x="276" y="356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8"/>
                    <a:pt x="276" y="358"/>
                    <a:pt x="276" y="358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7" y="359"/>
                    <a:pt x="277" y="359"/>
                    <a:pt x="277" y="359"/>
                  </a:cubicBezTo>
                  <a:cubicBezTo>
                    <a:pt x="277" y="361"/>
                    <a:pt x="277" y="361"/>
                    <a:pt x="277" y="361"/>
                  </a:cubicBezTo>
                  <a:cubicBezTo>
                    <a:pt x="276" y="362"/>
                    <a:pt x="276" y="362"/>
                    <a:pt x="276" y="362"/>
                  </a:cubicBezTo>
                  <a:cubicBezTo>
                    <a:pt x="274" y="362"/>
                    <a:pt x="274" y="362"/>
                    <a:pt x="274" y="362"/>
                  </a:cubicBezTo>
                  <a:cubicBezTo>
                    <a:pt x="273" y="362"/>
                    <a:pt x="273" y="362"/>
                    <a:pt x="273" y="362"/>
                  </a:cubicBezTo>
                  <a:cubicBezTo>
                    <a:pt x="272" y="362"/>
                    <a:pt x="272" y="362"/>
                    <a:pt x="272" y="362"/>
                  </a:cubicBezTo>
                  <a:cubicBezTo>
                    <a:pt x="271" y="362"/>
                    <a:pt x="271" y="362"/>
                    <a:pt x="271" y="362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69" y="364"/>
                    <a:pt x="269" y="364"/>
                    <a:pt x="269" y="364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69" y="367"/>
                    <a:pt x="269" y="367"/>
                    <a:pt x="269" y="367"/>
                  </a:cubicBezTo>
                  <a:cubicBezTo>
                    <a:pt x="268" y="367"/>
                    <a:pt x="268" y="367"/>
                    <a:pt x="268" y="367"/>
                  </a:cubicBezTo>
                  <a:cubicBezTo>
                    <a:pt x="267" y="366"/>
                    <a:pt x="267" y="366"/>
                    <a:pt x="267" y="366"/>
                  </a:cubicBezTo>
                  <a:cubicBezTo>
                    <a:pt x="267" y="366"/>
                    <a:pt x="267" y="366"/>
                    <a:pt x="267" y="366"/>
                  </a:cubicBezTo>
                  <a:cubicBezTo>
                    <a:pt x="267" y="367"/>
                    <a:pt x="267" y="367"/>
                    <a:pt x="267" y="367"/>
                  </a:cubicBezTo>
                  <a:cubicBezTo>
                    <a:pt x="269" y="368"/>
                    <a:pt x="269" y="368"/>
                    <a:pt x="269" y="368"/>
                  </a:cubicBezTo>
                  <a:cubicBezTo>
                    <a:pt x="270" y="369"/>
                    <a:pt x="270" y="369"/>
                    <a:pt x="270" y="369"/>
                  </a:cubicBezTo>
                  <a:cubicBezTo>
                    <a:pt x="271" y="369"/>
                    <a:pt x="271" y="369"/>
                    <a:pt x="271" y="369"/>
                  </a:cubicBezTo>
                  <a:cubicBezTo>
                    <a:pt x="272" y="370"/>
                    <a:pt x="272" y="370"/>
                    <a:pt x="272" y="370"/>
                  </a:cubicBezTo>
                  <a:cubicBezTo>
                    <a:pt x="273" y="370"/>
                    <a:pt x="273" y="370"/>
                    <a:pt x="273" y="370"/>
                  </a:cubicBezTo>
                  <a:cubicBezTo>
                    <a:pt x="276" y="371"/>
                    <a:pt x="276" y="371"/>
                    <a:pt x="276" y="371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80" y="373"/>
                    <a:pt x="280" y="373"/>
                    <a:pt x="280" y="373"/>
                  </a:cubicBezTo>
                  <a:cubicBezTo>
                    <a:pt x="280" y="374"/>
                    <a:pt x="280" y="374"/>
                    <a:pt x="280" y="374"/>
                  </a:cubicBezTo>
                  <a:cubicBezTo>
                    <a:pt x="281" y="375"/>
                    <a:pt x="281" y="375"/>
                    <a:pt x="281" y="375"/>
                  </a:cubicBezTo>
                  <a:cubicBezTo>
                    <a:pt x="282" y="376"/>
                    <a:pt x="282" y="376"/>
                    <a:pt x="282" y="376"/>
                  </a:cubicBezTo>
                  <a:cubicBezTo>
                    <a:pt x="283" y="376"/>
                    <a:pt x="283" y="376"/>
                    <a:pt x="283" y="376"/>
                  </a:cubicBezTo>
                  <a:cubicBezTo>
                    <a:pt x="284" y="376"/>
                    <a:pt x="284" y="376"/>
                    <a:pt x="284" y="376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1"/>
                    <a:pt x="288" y="371"/>
                    <a:pt x="288" y="371"/>
                  </a:cubicBezTo>
                  <a:cubicBezTo>
                    <a:pt x="288" y="370"/>
                    <a:pt x="288" y="370"/>
                    <a:pt x="288" y="370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87" y="369"/>
                    <a:pt x="287" y="369"/>
                    <a:pt x="287" y="369"/>
                  </a:cubicBezTo>
                  <a:cubicBezTo>
                    <a:pt x="286" y="370"/>
                    <a:pt x="286" y="370"/>
                    <a:pt x="286" y="370"/>
                  </a:cubicBezTo>
                  <a:cubicBezTo>
                    <a:pt x="286" y="371"/>
                    <a:pt x="286" y="371"/>
                    <a:pt x="286" y="371"/>
                  </a:cubicBezTo>
                  <a:cubicBezTo>
                    <a:pt x="285" y="370"/>
                    <a:pt x="285" y="370"/>
                    <a:pt x="285" y="370"/>
                  </a:cubicBezTo>
                  <a:cubicBezTo>
                    <a:pt x="282" y="368"/>
                    <a:pt x="282" y="368"/>
                    <a:pt x="282" y="368"/>
                  </a:cubicBezTo>
                  <a:cubicBezTo>
                    <a:pt x="283" y="366"/>
                    <a:pt x="283" y="366"/>
                    <a:pt x="283" y="366"/>
                  </a:cubicBezTo>
                  <a:cubicBezTo>
                    <a:pt x="284" y="366"/>
                    <a:pt x="284" y="366"/>
                    <a:pt x="284" y="366"/>
                  </a:cubicBezTo>
                  <a:cubicBezTo>
                    <a:pt x="284" y="366"/>
                    <a:pt x="284" y="366"/>
                    <a:pt x="284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6" y="365"/>
                    <a:pt x="286" y="365"/>
                    <a:pt x="286" y="365"/>
                  </a:cubicBezTo>
                  <a:cubicBezTo>
                    <a:pt x="286" y="363"/>
                    <a:pt x="286" y="363"/>
                    <a:pt x="286" y="363"/>
                  </a:cubicBezTo>
                  <a:cubicBezTo>
                    <a:pt x="288" y="363"/>
                    <a:pt x="288" y="363"/>
                    <a:pt x="288" y="363"/>
                  </a:cubicBezTo>
                  <a:cubicBezTo>
                    <a:pt x="288" y="363"/>
                    <a:pt x="288" y="363"/>
                    <a:pt x="288" y="363"/>
                  </a:cubicBezTo>
                  <a:cubicBezTo>
                    <a:pt x="290" y="364"/>
                    <a:pt x="290" y="364"/>
                    <a:pt x="290" y="364"/>
                  </a:cubicBezTo>
                  <a:cubicBezTo>
                    <a:pt x="290" y="364"/>
                    <a:pt x="290" y="364"/>
                    <a:pt x="290" y="364"/>
                  </a:cubicBezTo>
                  <a:cubicBezTo>
                    <a:pt x="290" y="363"/>
                    <a:pt x="290" y="363"/>
                    <a:pt x="290" y="363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0" y="360"/>
                    <a:pt x="290" y="360"/>
                    <a:pt x="290" y="360"/>
                  </a:cubicBezTo>
                  <a:cubicBezTo>
                    <a:pt x="292" y="360"/>
                    <a:pt x="292" y="360"/>
                    <a:pt x="292" y="360"/>
                  </a:cubicBezTo>
                  <a:cubicBezTo>
                    <a:pt x="293" y="361"/>
                    <a:pt x="293" y="361"/>
                    <a:pt x="293" y="361"/>
                  </a:cubicBezTo>
                  <a:cubicBezTo>
                    <a:pt x="293" y="363"/>
                    <a:pt x="293" y="363"/>
                    <a:pt x="293" y="363"/>
                  </a:cubicBezTo>
                  <a:cubicBezTo>
                    <a:pt x="294" y="364"/>
                    <a:pt x="294" y="364"/>
                    <a:pt x="294" y="364"/>
                  </a:cubicBezTo>
                  <a:cubicBezTo>
                    <a:pt x="295" y="365"/>
                    <a:pt x="295" y="365"/>
                    <a:pt x="295" y="365"/>
                  </a:cubicBezTo>
                  <a:cubicBezTo>
                    <a:pt x="295" y="366"/>
                    <a:pt x="295" y="366"/>
                    <a:pt x="295" y="366"/>
                  </a:cubicBezTo>
                  <a:cubicBezTo>
                    <a:pt x="297" y="365"/>
                    <a:pt x="297" y="365"/>
                    <a:pt x="297" y="365"/>
                  </a:cubicBezTo>
                  <a:cubicBezTo>
                    <a:pt x="296" y="363"/>
                    <a:pt x="296" y="363"/>
                    <a:pt x="296" y="363"/>
                  </a:cubicBezTo>
                  <a:cubicBezTo>
                    <a:pt x="295" y="361"/>
                    <a:pt x="295" y="361"/>
                    <a:pt x="295" y="361"/>
                  </a:cubicBezTo>
                  <a:cubicBezTo>
                    <a:pt x="296" y="360"/>
                    <a:pt x="296" y="360"/>
                    <a:pt x="296" y="360"/>
                  </a:cubicBezTo>
                  <a:cubicBezTo>
                    <a:pt x="296" y="360"/>
                    <a:pt x="296" y="360"/>
                    <a:pt x="296" y="360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98" y="359"/>
                    <a:pt x="298" y="359"/>
                    <a:pt x="298" y="359"/>
                  </a:cubicBezTo>
                  <a:cubicBezTo>
                    <a:pt x="299" y="359"/>
                    <a:pt x="299" y="359"/>
                    <a:pt x="299" y="359"/>
                  </a:cubicBezTo>
                  <a:cubicBezTo>
                    <a:pt x="299" y="359"/>
                    <a:pt x="299" y="359"/>
                    <a:pt x="299" y="359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301" y="363"/>
                    <a:pt x="301" y="363"/>
                    <a:pt x="301" y="363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03" y="364"/>
                    <a:pt x="303" y="364"/>
                    <a:pt x="303" y="364"/>
                  </a:cubicBezTo>
                  <a:cubicBezTo>
                    <a:pt x="303" y="364"/>
                    <a:pt x="303" y="364"/>
                    <a:pt x="303" y="364"/>
                  </a:cubicBezTo>
                  <a:cubicBezTo>
                    <a:pt x="304" y="363"/>
                    <a:pt x="305" y="363"/>
                    <a:pt x="306" y="362"/>
                  </a:cubicBezTo>
                  <a:close/>
                  <a:moveTo>
                    <a:pt x="219" y="144"/>
                  </a:moveTo>
                  <a:cubicBezTo>
                    <a:pt x="218" y="144"/>
                    <a:pt x="218" y="144"/>
                    <a:pt x="218" y="144"/>
                  </a:cubicBezTo>
                  <a:cubicBezTo>
                    <a:pt x="218" y="146"/>
                    <a:pt x="218" y="146"/>
                    <a:pt x="218" y="14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1" y="149"/>
                    <a:pt x="211" y="149"/>
                    <a:pt x="211" y="149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48"/>
                    <a:pt x="202" y="148"/>
                    <a:pt x="202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78" y="127"/>
                    <a:pt x="178" y="127"/>
                    <a:pt x="178" y="127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9" y="128"/>
                    <a:pt x="189" y="128"/>
                    <a:pt x="189" y="128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7"/>
                    <a:pt x="213" y="137"/>
                    <a:pt x="213" y="137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4"/>
                    <a:pt x="214" y="134"/>
                    <a:pt x="214" y="134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17" y="138"/>
                    <a:pt x="217" y="138"/>
                    <a:pt x="217" y="138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9" y="141"/>
                    <a:pt x="219" y="141"/>
                    <a:pt x="219" y="141"/>
                  </a:cubicBezTo>
                  <a:cubicBezTo>
                    <a:pt x="220" y="142"/>
                    <a:pt x="220" y="142"/>
                    <a:pt x="220" y="142"/>
                  </a:cubicBezTo>
                  <a:lnTo>
                    <a:pt x="219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5D50FC7-6706-3627-9761-D408337798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2625725" y="1538288"/>
              <a:ext cx="987425" cy="820737"/>
            </a:xfrm>
            <a:custGeom>
              <a:avLst/>
              <a:gdLst>
                <a:gd name="T0" fmla="*/ 35 w 263"/>
                <a:gd name="T1" fmla="*/ 126 h 219"/>
                <a:gd name="T2" fmla="*/ 22 w 263"/>
                <a:gd name="T3" fmla="*/ 48 h 219"/>
                <a:gd name="T4" fmla="*/ 28 w 263"/>
                <a:gd name="T5" fmla="*/ 43 h 219"/>
                <a:gd name="T6" fmla="*/ 6 w 263"/>
                <a:gd name="T7" fmla="*/ 46 h 219"/>
                <a:gd name="T8" fmla="*/ 6 w 263"/>
                <a:gd name="T9" fmla="*/ 56 h 219"/>
                <a:gd name="T10" fmla="*/ 26 w 263"/>
                <a:gd name="T11" fmla="*/ 62 h 219"/>
                <a:gd name="T12" fmla="*/ 30 w 263"/>
                <a:gd name="T13" fmla="*/ 72 h 219"/>
                <a:gd name="T14" fmla="*/ 40 w 263"/>
                <a:gd name="T15" fmla="*/ 75 h 219"/>
                <a:gd name="T16" fmla="*/ 20 w 263"/>
                <a:gd name="T17" fmla="*/ 79 h 219"/>
                <a:gd name="T18" fmla="*/ 238 w 263"/>
                <a:gd name="T19" fmla="*/ 70 h 219"/>
                <a:gd name="T20" fmla="*/ 263 w 263"/>
                <a:gd name="T21" fmla="*/ 84 h 219"/>
                <a:gd name="T22" fmla="*/ 244 w 263"/>
                <a:gd name="T23" fmla="*/ 82 h 219"/>
                <a:gd name="T24" fmla="*/ 115 w 263"/>
                <a:gd name="T25" fmla="*/ 190 h 219"/>
                <a:gd name="T26" fmla="*/ 215 w 263"/>
                <a:gd name="T27" fmla="*/ 202 h 219"/>
                <a:gd name="T28" fmla="*/ 229 w 263"/>
                <a:gd name="T29" fmla="*/ 176 h 219"/>
                <a:gd name="T30" fmla="*/ 221 w 263"/>
                <a:gd name="T31" fmla="*/ 149 h 219"/>
                <a:gd name="T32" fmla="*/ 215 w 263"/>
                <a:gd name="T33" fmla="*/ 134 h 219"/>
                <a:gd name="T34" fmla="*/ 241 w 263"/>
                <a:gd name="T35" fmla="*/ 112 h 219"/>
                <a:gd name="T36" fmla="*/ 245 w 263"/>
                <a:gd name="T37" fmla="*/ 85 h 219"/>
                <a:gd name="T38" fmla="*/ 234 w 263"/>
                <a:gd name="T39" fmla="*/ 87 h 219"/>
                <a:gd name="T40" fmla="*/ 207 w 263"/>
                <a:gd name="T41" fmla="*/ 94 h 219"/>
                <a:gd name="T42" fmla="*/ 168 w 263"/>
                <a:gd name="T43" fmla="*/ 84 h 219"/>
                <a:gd name="T44" fmla="*/ 161 w 263"/>
                <a:gd name="T45" fmla="*/ 90 h 219"/>
                <a:gd name="T46" fmla="*/ 165 w 263"/>
                <a:gd name="T47" fmla="*/ 77 h 219"/>
                <a:gd name="T48" fmla="*/ 136 w 263"/>
                <a:gd name="T49" fmla="*/ 74 h 219"/>
                <a:gd name="T50" fmla="*/ 149 w 263"/>
                <a:gd name="T51" fmla="*/ 49 h 219"/>
                <a:gd name="T52" fmla="*/ 136 w 263"/>
                <a:gd name="T53" fmla="*/ 60 h 219"/>
                <a:gd name="T54" fmla="*/ 122 w 263"/>
                <a:gd name="T55" fmla="*/ 72 h 219"/>
                <a:gd name="T56" fmla="*/ 111 w 263"/>
                <a:gd name="T57" fmla="*/ 70 h 219"/>
                <a:gd name="T58" fmla="*/ 122 w 263"/>
                <a:gd name="T59" fmla="*/ 68 h 219"/>
                <a:gd name="T60" fmla="*/ 133 w 263"/>
                <a:gd name="T61" fmla="*/ 60 h 219"/>
                <a:gd name="T62" fmla="*/ 143 w 263"/>
                <a:gd name="T63" fmla="*/ 53 h 219"/>
                <a:gd name="T64" fmla="*/ 151 w 263"/>
                <a:gd name="T65" fmla="*/ 47 h 219"/>
                <a:gd name="T66" fmla="*/ 140 w 263"/>
                <a:gd name="T67" fmla="*/ 36 h 219"/>
                <a:gd name="T68" fmla="*/ 115 w 263"/>
                <a:gd name="T69" fmla="*/ 23 h 219"/>
                <a:gd name="T70" fmla="*/ 101 w 263"/>
                <a:gd name="T71" fmla="*/ 33 h 219"/>
                <a:gd name="T72" fmla="*/ 82 w 263"/>
                <a:gd name="T73" fmla="*/ 25 h 219"/>
                <a:gd name="T74" fmla="*/ 42 w 263"/>
                <a:gd name="T75" fmla="*/ 20 h 219"/>
                <a:gd name="T76" fmla="*/ 9 w 263"/>
                <a:gd name="T77" fmla="*/ 20 h 219"/>
                <a:gd name="T78" fmla="*/ 13 w 263"/>
                <a:gd name="T79" fmla="*/ 2 h 219"/>
                <a:gd name="T80" fmla="*/ 2 w 263"/>
                <a:gd name="T81" fmla="*/ 20 h 219"/>
                <a:gd name="T82" fmla="*/ 5 w 263"/>
                <a:gd name="T83" fmla="*/ 24 h 219"/>
                <a:gd name="T84" fmla="*/ 29 w 263"/>
                <a:gd name="T85" fmla="*/ 27 h 219"/>
                <a:gd name="T86" fmla="*/ 32 w 263"/>
                <a:gd name="T87" fmla="*/ 51 h 219"/>
                <a:gd name="T88" fmla="*/ 40 w 263"/>
                <a:gd name="T89" fmla="*/ 43 h 219"/>
                <a:gd name="T90" fmla="*/ 48 w 263"/>
                <a:gd name="T91" fmla="*/ 59 h 219"/>
                <a:gd name="T92" fmla="*/ 53 w 263"/>
                <a:gd name="T93" fmla="*/ 65 h 219"/>
                <a:gd name="T94" fmla="*/ 59 w 263"/>
                <a:gd name="T95" fmla="*/ 72 h 219"/>
                <a:gd name="T96" fmla="*/ 59 w 263"/>
                <a:gd name="T97" fmla="*/ 78 h 219"/>
                <a:gd name="T98" fmla="*/ 29 w 263"/>
                <a:gd name="T99" fmla="*/ 88 h 219"/>
                <a:gd name="T100" fmla="*/ 27 w 263"/>
                <a:gd name="T101" fmla="*/ 92 h 219"/>
                <a:gd name="T102" fmla="*/ 31 w 263"/>
                <a:gd name="T103" fmla="*/ 99 h 219"/>
                <a:gd name="T104" fmla="*/ 52 w 263"/>
                <a:gd name="T105" fmla="*/ 101 h 219"/>
                <a:gd name="T106" fmla="*/ 48 w 263"/>
                <a:gd name="T107" fmla="*/ 110 h 219"/>
                <a:gd name="T108" fmla="*/ 58 w 263"/>
                <a:gd name="T109" fmla="*/ 132 h 219"/>
                <a:gd name="T110" fmla="*/ 56 w 263"/>
                <a:gd name="T111" fmla="*/ 145 h 219"/>
                <a:gd name="T112" fmla="*/ 80 w 263"/>
                <a:gd name="T113" fmla="*/ 150 h 219"/>
                <a:gd name="T114" fmla="*/ 110 w 263"/>
                <a:gd name="T115" fmla="*/ 178 h 219"/>
                <a:gd name="T116" fmla="*/ 122 w 263"/>
                <a:gd name="T117" fmla="*/ 191 h 219"/>
                <a:gd name="T118" fmla="*/ 153 w 263"/>
                <a:gd name="T119" fmla="*/ 177 h 219"/>
                <a:gd name="T120" fmla="*/ 165 w 263"/>
                <a:gd name="T121" fmla="*/ 188 h 219"/>
                <a:gd name="T122" fmla="*/ 177 w 263"/>
                <a:gd name="T123" fmla="*/ 2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219">
                  <a:moveTo>
                    <a:pt x="38" y="115"/>
                  </a:moveTo>
                  <a:cubicBezTo>
                    <a:pt x="37" y="115"/>
                    <a:pt x="37" y="115"/>
                    <a:pt x="37" y="115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lnTo>
                    <a:pt x="38" y="115"/>
                  </a:lnTo>
                  <a:close/>
                  <a:moveTo>
                    <a:pt x="37" y="118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37" y="118"/>
                  </a:lnTo>
                  <a:close/>
                  <a:moveTo>
                    <a:pt x="36" y="131"/>
                  </a:moveTo>
                  <a:cubicBezTo>
                    <a:pt x="35" y="131"/>
                    <a:pt x="35" y="131"/>
                    <a:pt x="35" y="131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7" y="130"/>
                    <a:pt x="37" y="130"/>
                    <a:pt x="37" y="130"/>
                  </a:cubicBezTo>
                  <a:lnTo>
                    <a:pt x="36" y="131"/>
                  </a:lnTo>
                  <a:close/>
                  <a:moveTo>
                    <a:pt x="28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9" y="54"/>
                  </a:moveTo>
                  <a:cubicBezTo>
                    <a:pt x="39" y="54"/>
                    <a:pt x="39" y="54"/>
                    <a:pt x="39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4"/>
                    <a:pt x="40" y="54"/>
                    <a:pt x="40" y="54"/>
                  </a:cubicBezTo>
                  <a:lnTo>
                    <a:pt x="39" y="54"/>
                  </a:lnTo>
                  <a:close/>
                  <a:moveTo>
                    <a:pt x="6" y="56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lnTo>
                    <a:pt x="6" y="56"/>
                  </a:lnTo>
                  <a:close/>
                  <a:moveTo>
                    <a:pt x="16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24" y="63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lnTo>
                    <a:pt x="24" y="63"/>
                  </a:lnTo>
                  <a:close/>
                  <a:moveTo>
                    <a:pt x="18" y="71"/>
                  </a:moveTo>
                  <a:cubicBezTo>
                    <a:pt x="17" y="71"/>
                    <a:pt x="17" y="71"/>
                    <a:pt x="17" y="71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lnTo>
                    <a:pt x="18" y="71"/>
                  </a:lnTo>
                  <a:close/>
                  <a:moveTo>
                    <a:pt x="36" y="68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7"/>
                    <a:pt x="37" y="67"/>
                    <a:pt x="37" y="67"/>
                  </a:cubicBezTo>
                  <a:lnTo>
                    <a:pt x="36" y="68"/>
                  </a:lnTo>
                  <a:close/>
                  <a:moveTo>
                    <a:pt x="39" y="7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1" y="75"/>
                    <a:pt x="41" y="75"/>
                  </a:cubicBezTo>
                  <a:lnTo>
                    <a:pt x="39" y="76"/>
                  </a:lnTo>
                  <a:close/>
                  <a:moveTo>
                    <a:pt x="25" y="76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6"/>
                    <a:pt x="26" y="76"/>
                    <a:pt x="26" y="76"/>
                  </a:cubicBezTo>
                  <a:lnTo>
                    <a:pt x="25" y="76"/>
                  </a:lnTo>
                  <a:close/>
                  <a:moveTo>
                    <a:pt x="19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19" y="81"/>
                    <a:pt x="19" y="81"/>
                  </a:cubicBezTo>
                  <a:close/>
                  <a:moveTo>
                    <a:pt x="242" y="78"/>
                  </a:moveTo>
                  <a:cubicBezTo>
                    <a:pt x="242" y="78"/>
                    <a:pt x="242" y="78"/>
                    <a:pt x="242" y="7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0"/>
                    <a:pt x="238" y="70"/>
                    <a:pt x="238" y="70"/>
                  </a:cubicBezTo>
                  <a:cubicBezTo>
                    <a:pt x="238" y="70"/>
                    <a:pt x="238" y="70"/>
                    <a:pt x="238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3"/>
                    <a:pt x="257" y="83"/>
                    <a:pt x="257" y="83"/>
                  </a:cubicBezTo>
                  <a:cubicBezTo>
                    <a:pt x="255" y="82"/>
                    <a:pt x="255" y="82"/>
                    <a:pt x="255" y="82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4" y="83"/>
                    <a:pt x="254" y="83"/>
                    <a:pt x="254" y="83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2"/>
                    <a:pt x="250" y="82"/>
                    <a:pt x="250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3"/>
                    <a:pt x="251" y="83"/>
                    <a:pt x="251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4" y="83"/>
                    <a:pt x="244" y="83"/>
                    <a:pt x="244" y="83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78"/>
                    <a:pt x="243" y="78"/>
                    <a:pt x="243" y="78"/>
                  </a:cubicBezTo>
                  <a:lnTo>
                    <a:pt x="242" y="78"/>
                  </a:lnTo>
                  <a:close/>
                  <a:moveTo>
                    <a:pt x="107" y="174"/>
                  </a:moveTo>
                  <a:cubicBezTo>
                    <a:pt x="108" y="176"/>
                    <a:pt x="108" y="176"/>
                    <a:pt x="108" y="176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7" y="175"/>
                    <a:pt x="107" y="175"/>
                    <a:pt x="107" y="175"/>
                  </a:cubicBezTo>
                  <a:lnTo>
                    <a:pt x="107" y="174"/>
                  </a:lnTo>
                  <a:close/>
                  <a:moveTo>
                    <a:pt x="114" y="189"/>
                  </a:moveTo>
                  <a:cubicBezTo>
                    <a:pt x="113" y="188"/>
                    <a:pt x="113" y="188"/>
                    <a:pt x="113" y="188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90"/>
                    <a:pt x="115" y="190"/>
                    <a:pt x="115" y="190"/>
                  </a:cubicBezTo>
                  <a:lnTo>
                    <a:pt x="114" y="189"/>
                  </a:lnTo>
                  <a:close/>
                  <a:moveTo>
                    <a:pt x="123" y="193"/>
                  </a:moveTo>
                  <a:cubicBezTo>
                    <a:pt x="127" y="193"/>
                    <a:pt x="127" y="193"/>
                    <a:pt x="127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1" y="192"/>
                    <a:pt x="121" y="192"/>
                    <a:pt x="121" y="192"/>
                  </a:cubicBezTo>
                  <a:lnTo>
                    <a:pt x="123" y="193"/>
                  </a:lnTo>
                  <a:close/>
                  <a:moveTo>
                    <a:pt x="202" y="217"/>
                  </a:moveTo>
                  <a:cubicBezTo>
                    <a:pt x="202" y="216"/>
                    <a:pt x="203" y="216"/>
                    <a:pt x="203" y="215"/>
                  </a:cubicBezTo>
                  <a:cubicBezTo>
                    <a:pt x="203" y="214"/>
                    <a:pt x="203" y="214"/>
                    <a:pt x="203" y="213"/>
                  </a:cubicBezTo>
                  <a:cubicBezTo>
                    <a:pt x="203" y="212"/>
                    <a:pt x="203" y="211"/>
                    <a:pt x="204" y="210"/>
                  </a:cubicBezTo>
                  <a:cubicBezTo>
                    <a:pt x="204" y="209"/>
                    <a:pt x="204" y="206"/>
                    <a:pt x="206" y="206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08" y="206"/>
                    <a:pt x="209" y="207"/>
                    <a:pt x="209" y="206"/>
                  </a:cubicBezTo>
                  <a:cubicBezTo>
                    <a:pt x="210" y="206"/>
                    <a:pt x="209" y="204"/>
                    <a:pt x="210" y="203"/>
                  </a:cubicBezTo>
                  <a:cubicBezTo>
                    <a:pt x="210" y="203"/>
                    <a:pt x="211" y="203"/>
                    <a:pt x="211" y="203"/>
                  </a:cubicBezTo>
                  <a:cubicBezTo>
                    <a:pt x="212" y="203"/>
                    <a:pt x="213" y="203"/>
                    <a:pt x="213" y="203"/>
                  </a:cubicBezTo>
                  <a:cubicBezTo>
                    <a:pt x="214" y="203"/>
                    <a:pt x="214" y="203"/>
                    <a:pt x="215" y="203"/>
                  </a:cubicBezTo>
                  <a:cubicBezTo>
                    <a:pt x="215" y="202"/>
                    <a:pt x="215" y="202"/>
                    <a:pt x="215" y="202"/>
                  </a:cubicBezTo>
                  <a:cubicBezTo>
                    <a:pt x="216" y="202"/>
                    <a:pt x="216" y="202"/>
                    <a:pt x="216" y="201"/>
                  </a:cubicBezTo>
                  <a:cubicBezTo>
                    <a:pt x="217" y="201"/>
                    <a:pt x="217" y="200"/>
                    <a:pt x="218" y="199"/>
                  </a:cubicBezTo>
                  <a:cubicBezTo>
                    <a:pt x="218" y="199"/>
                    <a:pt x="218" y="199"/>
                    <a:pt x="219" y="199"/>
                  </a:cubicBezTo>
                  <a:cubicBezTo>
                    <a:pt x="219" y="199"/>
                    <a:pt x="220" y="199"/>
                    <a:pt x="220" y="199"/>
                  </a:cubicBezTo>
                  <a:cubicBezTo>
                    <a:pt x="220" y="199"/>
                    <a:pt x="220" y="199"/>
                    <a:pt x="220" y="199"/>
                  </a:cubicBezTo>
                  <a:cubicBezTo>
                    <a:pt x="220" y="199"/>
                    <a:pt x="220" y="198"/>
                    <a:pt x="220" y="198"/>
                  </a:cubicBezTo>
                  <a:cubicBezTo>
                    <a:pt x="220" y="198"/>
                    <a:pt x="220" y="198"/>
                    <a:pt x="220" y="197"/>
                  </a:cubicBezTo>
                  <a:cubicBezTo>
                    <a:pt x="220" y="197"/>
                    <a:pt x="220" y="197"/>
                    <a:pt x="220" y="196"/>
                  </a:cubicBezTo>
                  <a:cubicBezTo>
                    <a:pt x="221" y="196"/>
                    <a:pt x="221" y="196"/>
                    <a:pt x="221" y="195"/>
                  </a:cubicBezTo>
                  <a:cubicBezTo>
                    <a:pt x="221" y="194"/>
                    <a:pt x="220" y="192"/>
                    <a:pt x="221" y="191"/>
                  </a:cubicBezTo>
                  <a:cubicBezTo>
                    <a:pt x="221" y="191"/>
                    <a:pt x="221" y="191"/>
                    <a:pt x="222" y="191"/>
                  </a:cubicBezTo>
                  <a:cubicBezTo>
                    <a:pt x="222" y="191"/>
                    <a:pt x="222" y="192"/>
                    <a:pt x="222" y="192"/>
                  </a:cubicBezTo>
                  <a:cubicBezTo>
                    <a:pt x="223" y="192"/>
                    <a:pt x="226" y="192"/>
                    <a:pt x="227" y="191"/>
                  </a:cubicBezTo>
                  <a:cubicBezTo>
                    <a:pt x="227" y="191"/>
                    <a:pt x="228" y="192"/>
                    <a:pt x="228" y="192"/>
                  </a:cubicBezTo>
                  <a:cubicBezTo>
                    <a:pt x="229" y="191"/>
                    <a:pt x="229" y="191"/>
                    <a:pt x="229" y="190"/>
                  </a:cubicBezTo>
                  <a:cubicBezTo>
                    <a:pt x="229" y="190"/>
                    <a:pt x="229" y="189"/>
                    <a:pt x="229" y="189"/>
                  </a:cubicBezTo>
                  <a:cubicBezTo>
                    <a:pt x="229" y="188"/>
                    <a:pt x="229" y="188"/>
                    <a:pt x="229" y="187"/>
                  </a:cubicBezTo>
                  <a:cubicBezTo>
                    <a:pt x="229" y="186"/>
                    <a:pt x="229" y="186"/>
                    <a:pt x="230" y="185"/>
                  </a:cubicBezTo>
                  <a:cubicBezTo>
                    <a:pt x="230" y="185"/>
                    <a:pt x="230" y="184"/>
                    <a:pt x="230" y="184"/>
                  </a:cubicBezTo>
                  <a:cubicBezTo>
                    <a:pt x="230" y="184"/>
                    <a:pt x="230" y="183"/>
                    <a:pt x="231" y="183"/>
                  </a:cubicBezTo>
                  <a:cubicBezTo>
                    <a:pt x="231" y="182"/>
                    <a:pt x="232" y="182"/>
                    <a:pt x="232" y="181"/>
                  </a:cubicBezTo>
                  <a:cubicBezTo>
                    <a:pt x="232" y="181"/>
                    <a:pt x="232" y="181"/>
                    <a:pt x="231" y="181"/>
                  </a:cubicBezTo>
                  <a:cubicBezTo>
                    <a:pt x="231" y="180"/>
                    <a:pt x="231" y="179"/>
                    <a:pt x="231" y="179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1" y="178"/>
                    <a:pt x="231" y="178"/>
                    <a:pt x="230" y="177"/>
                  </a:cubicBezTo>
                  <a:cubicBezTo>
                    <a:pt x="230" y="177"/>
                    <a:pt x="229" y="177"/>
                    <a:pt x="229" y="176"/>
                  </a:cubicBezTo>
                  <a:cubicBezTo>
                    <a:pt x="229" y="175"/>
                    <a:pt x="228" y="175"/>
                    <a:pt x="228" y="175"/>
                  </a:cubicBezTo>
                  <a:cubicBezTo>
                    <a:pt x="226" y="174"/>
                    <a:pt x="224" y="175"/>
                    <a:pt x="223" y="175"/>
                  </a:cubicBezTo>
                  <a:cubicBezTo>
                    <a:pt x="223" y="175"/>
                    <a:pt x="222" y="175"/>
                    <a:pt x="222" y="174"/>
                  </a:cubicBezTo>
                  <a:cubicBezTo>
                    <a:pt x="221" y="174"/>
                    <a:pt x="220" y="173"/>
                    <a:pt x="220" y="173"/>
                  </a:cubicBezTo>
                  <a:cubicBezTo>
                    <a:pt x="219" y="173"/>
                    <a:pt x="219" y="172"/>
                    <a:pt x="219" y="172"/>
                  </a:cubicBezTo>
                  <a:cubicBezTo>
                    <a:pt x="219" y="172"/>
                    <a:pt x="219" y="170"/>
                    <a:pt x="219" y="170"/>
                  </a:cubicBezTo>
                  <a:cubicBezTo>
                    <a:pt x="219" y="169"/>
                    <a:pt x="216" y="169"/>
                    <a:pt x="215" y="169"/>
                  </a:cubicBezTo>
                  <a:cubicBezTo>
                    <a:pt x="214" y="168"/>
                    <a:pt x="215" y="166"/>
                    <a:pt x="215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6" y="163"/>
                    <a:pt x="216" y="162"/>
                  </a:cubicBezTo>
                  <a:cubicBezTo>
                    <a:pt x="215" y="161"/>
                    <a:pt x="215" y="160"/>
                    <a:pt x="215" y="159"/>
                  </a:cubicBezTo>
                  <a:cubicBezTo>
                    <a:pt x="215" y="159"/>
                    <a:pt x="214" y="158"/>
                    <a:pt x="214" y="157"/>
                  </a:cubicBezTo>
                  <a:cubicBezTo>
                    <a:pt x="214" y="156"/>
                    <a:pt x="215" y="153"/>
                    <a:pt x="216" y="152"/>
                  </a:cubicBezTo>
                  <a:cubicBezTo>
                    <a:pt x="217" y="152"/>
                    <a:pt x="218" y="152"/>
                    <a:pt x="218" y="152"/>
                  </a:cubicBezTo>
                  <a:cubicBezTo>
                    <a:pt x="219" y="152"/>
                    <a:pt x="219" y="151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21" y="149"/>
                    <a:pt x="221" y="149"/>
                    <a:pt x="221" y="149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8" y="114"/>
                    <a:pt x="238" y="114"/>
                    <a:pt x="238" y="114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91"/>
                    <a:pt x="242" y="91"/>
                    <a:pt x="242" y="91"/>
                  </a:cubicBezTo>
                  <a:cubicBezTo>
                    <a:pt x="241" y="91"/>
                    <a:pt x="241" y="91"/>
                    <a:pt x="241" y="91"/>
                  </a:cubicBezTo>
                  <a:cubicBezTo>
                    <a:pt x="241" y="90"/>
                    <a:pt x="241" y="90"/>
                    <a:pt x="241" y="90"/>
                  </a:cubicBezTo>
                  <a:cubicBezTo>
                    <a:pt x="241" y="90"/>
                    <a:pt x="241" y="90"/>
                    <a:pt x="241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46" y="88"/>
                    <a:pt x="246" y="88"/>
                    <a:pt x="246" y="88"/>
                  </a:cubicBezTo>
                  <a:cubicBezTo>
                    <a:pt x="247" y="86"/>
                    <a:pt x="247" y="86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2" y="87"/>
                    <a:pt x="242" y="87"/>
                    <a:pt x="242" y="87"/>
                  </a:cubicBezTo>
                  <a:cubicBezTo>
                    <a:pt x="241" y="87"/>
                    <a:pt x="241" y="87"/>
                    <a:pt x="241" y="87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6" y="87"/>
                    <a:pt x="236" y="87"/>
                    <a:pt x="236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2" y="86"/>
                    <a:pt x="232" y="86"/>
                    <a:pt x="232" y="86"/>
                  </a:cubicBezTo>
                  <a:cubicBezTo>
                    <a:pt x="231" y="86"/>
                    <a:pt x="231" y="86"/>
                    <a:pt x="231" y="86"/>
                  </a:cubicBezTo>
                  <a:cubicBezTo>
                    <a:pt x="231" y="86"/>
                    <a:pt x="231" y="86"/>
                    <a:pt x="231" y="86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7" y="87"/>
                    <a:pt x="197" y="87"/>
                    <a:pt x="197" y="87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48"/>
                    <a:pt x="147" y="48"/>
                    <a:pt x="147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10" y="183"/>
                    <a:pt x="110" y="183"/>
                    <a:pt x="110" y="183"/>
                  </a:cubicBezTo>
                  <a:cubicBezTo>
                    <a:pt x="110" y="183"/>
                    <a:pt x="110" y="183"/>
                    <a:pt x="110" y="183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14" y="186"/>
                    <a:pt x="114" y="186"/>
                    <a:pt x="114" y="186"/>
                  </a:cubicBezTo>
                  <a:cubicBezTo>
                    <a:pt x="114" y="186"/>
                    <a:pt x="114" y="186"/>
                    <a:pt x="114" y="186"/>
                  </a:cubicBezTo>
                  <a:cubicBezTo>
                    <a:pt x="115" y="187"/>
                    <a:pt x="115" y="187"/>
                    <a:pt x="115" y="187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25" y="192"/>
                    <a:pt x="125" y="192"/>
                    <a:pt x="125" y="192"/>
                  </a:cubicBezTo>
                  <a:cubicBezTo>
                    <a:pt x="125" y="192"/>
                    <a:pt x="125" y="192"/>
                    <a:pt x="125" y="192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31" y="184"/>
                    <a:pt x="131" y="184"/>
                    <a:pt x="131" y="184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187"/>
                    <a:pt x="133" y="188"/>
                    <a:pt x="134" y="189"/>
                  </a:cubicBezTo>
                  <a:cubicBezTo>
                    <a:pt x="135" y="190"/>
                    <a:pt x="136" y="190"/>
                    <a:pt x="136" y="189"/>
                  </a:cubicBezTo>
                  <a:cubicBezTo>
                    <a:pt x="136" y="188"/>
                    <a:pt x="138" y="188"/>
                    <a:pt x="138" y="188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0" y="185"/>
                    <a:pt x="141" y="182"/>
                    <a:pt x="142" y="182"/>
                  </a:cubicBezTo>
                  <a:cubicBezTo>
                    <a:pt x="142" y="181"/>
                    <a:pt x="142" y="180"/>
                    <a:pt x="143" y="181"/>
                  </a:cubicBezTo>
                  <a:cubicBezTo>
                    <a:pt x="144" y="181"/>
                    <a:pt x="148" y="181"/>
                    <a:pt x="148" y="181"/>
                  </a:cubicBezTo>
                  <a:cubicBezTo>
                    <a:pt x="148" y="181"/>
                    <a:pt x="148" y="180"/>
                    <a:pt x="148" y="179"/>
                  </a:cubicBezTo>
                  <a:cubicBezTo>
                    <a:pt x="148" y="178"/>
                    <a:pt x="149" y="177"/>
                    <a:pt x="149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5" y="174"/>
                    <a:pt x="155" y="174"/>
                    <a:pt x="155" y="174"/>
                  </a:cubicBezTo>
                  <a:cubicBezTo>
                    <a:pt x="156" y="172"/>
                    <a:pt x="156" y="172"/>
                    <a:pt x="156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0" y="171"/>
                    <a:pt x="160" y="171"/>
                    <a:pt x="160" y="171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69"/>
                    <a:pt x="163" y="169"/>
                    <a:pt x="163" y="169"/>
                  </a:cubicBezTo>
                  <a:cubicBezTo>
                    <a:pt x="165" y="170"/>
                    <a:pt x="165" y="170"/>
                    <a:pt x="165" y="170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3" y="173"/>
                    <a:pt x="163" y="173"/>
                    <a:pt x="163" y="173"/>
                  </a:cubicBezTo>
                  <a:cubicBezTo>
                    <a:pt x="162" y="174"/>
                    <a:pt x="162" y="174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3" y="178"/>
                    <a:pt x="163" y="178"/>
                  </a:cubicBezTo>
                  <a:cubicBezTo>
                    <a:pt x="163" y="178"/>
                    <a:pt x="165" y="180"/>
                    <a:pt x="166" y="180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8" y="183"/>
                    <a:pt x="168" y="183"/>
                    <a:pt x="168" y="183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6" y="187"/>
                    <a:pt x="166" y="187"/>
                    <a:pt x="166" y="187"/>
                  </a:cubicBezTo>
                  <a:cubicBezTo>
                    <a:pt x="165" y="188"/>
                    <a:pt x="165" y="188"/>
                    <a:pt x="165" y="188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8"/>
                    <a:pt x="163" y="198"/>
                    <a:pt x="163" y="198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9"/>
                    <a:pt x="176" y="209"/>
                    <a:pt x="176" y="209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83" y="212"/>
                    <a:pt x="183" y="212"/>
                    <a:pt x="183" y="212"/>
                  </a:cubicBezTo>
                  <a:cubicBezTo>
                    <a:pt x="185" y="213"/>
                    <a:pt x="185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90" y="216"/>
                    <a:pt x="190" y="216"/>
                    <a:pt x="190" y="216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4" y="217"/>
                    <a:pt x="194" y="217"/>
                    <a:pt x="194" y="217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197" y="218"/>
                    <a:pt x="197" y="218"/>
                    <a:pt x="197" y="218"/>
                  </a:cubicBezTo>
                  <a:cubicBezTo>
                    <a:pt x="198" y="219"/>
                    <a:pt x="198" y="219"/>
                    <a:pt x="198" y="219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7"/>
                    <a:pt x="202" y="217"/>
                  </a:cubicBezTo>
                  <a:close/>
                  <a:moveTo>
                    <a:pt x="201" y="218"/>
                  </a:move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01" y="218"/>
                    <a:pt x="201" y="218"/>
                    <a:pt x="201" y="218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226BB08E-AC9A-DE13-2553-5C35AA000B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1871663" y="1717675"/>
              <a:ext cx="1230313" cy="765175"/>
            </a:xfrm>
            <a:custGeom>
              <a:avLst/>
              <a:gdLst>
                <a:gd name="T0" fmla="*/ 283 w 328"/>
                <a:gd name="T1" fmla="*/ 109 h 204"/>
                <a:gd name="T2" fmla="*/ 290 w 328"/>
                <a:gd name="T3" fmla="*/ 94 h 204"/>
                <a:gd name="T4" fmla="*/ 294 w 328"/>
                <a:gd name="T5" fmla="*/ 87 h 204"/>
                <a:gd name="T6" fmla="*/ 283 w 328"/>
                <a:gd name="T7" fmla="*/ 82 h 204"/>
                <a:gd name="T8" fmla="*/ 275 w 328"/>
                <a:gd name="T9" fmla="*/ 73 h 204"/>
                <a:gd name="T10" fmla="*/ 310 w 328"/>
                <a:gd name="T11" fmla="*/ 96 h 204"/>
                <a:gd name="T12" fmla="*/ 245 w 328"/>
                <a:gd name="T13" fmla="*/ 16 h 204"/>
                <a:gd name="T14" fmla="*/ 228 w 328"/>
                <a:gd name="T15" fmla="*/ 11 h 204"/>
                <a:gd name="T16" fmla="*/ 240 w 328"/>
                <a:gd name="T17" fmla="*/ 4 h 204"/>
                <a:gd name="T18" fmla="*/ 258 w 328"/>
                <a:gd name="T19" fmla="*/ 34 h 204"/>
                <a:gd name="T20" fmla="*/ 265 w 328"/>
                <a:gd name="T21" fmla="*/ 50 h 204"/>
                <a:gd name="T22" fmla="*/ 260 w 328"/>
                <a:gd name="T23" fmla="*/ 45 h 204"/>
                <a:gd name="T24" fmla="*/ 237 w 328"/>
                <a:gd name="T25" fmla="*/ 53 h 204"/>
                <a:gd name="T26" fmla="*/ 234 w 328"/>
                <a:gd name="T27" fmla="*/ 53 h 204"/>
                <a:gd name="T28" fmla="*/ 223 w 328"/>
                <a:gd name="T29" fmla="*/ 50 h 204"/>
                <a:gd name="T30" fmla="*/ 227 w 328"/>
                <a:gd name="T31" fmla="*/ 36 h 204"/>
                <a:gd name="T32" fmla="*/ 229 w 328"/>
                <a:gd name="T33" fmla="*/ 27 h 204"/>
                <a:gd name="T34" fmla="*/ 233 w 328"/>
                <a:gd name="T35" fmla="*/ 18 h 204"/>
                <a:gd name="T36" fmla="*/ 242 w 328"/>
                <a:gd name="T37" fmla="*/ 22 h 204"/>
                <a:gd name="T38" fmla="*/ 213 w 328"/>
                <a:gd name="T39" fmla="*/ 23 h 204"/>
                <a:gd name="T40" fmla="*/ 224 w 328"/>
                <a:gd name="T41" fmla="*/ 27 h 204"/>
                <a:gd name="T42" fmla="*/ 182 w 328"/>
                <a:gd name="T43" fmla="*/ 34 h 204"/>
                <a:gd name="T44" fmla="*/ 71 w 328"/>
                <a:gd name="T45" fmla="*/ 93 h 204"/>
                <a:gd name="T46" fmla="*/ 217 w 328"/>
                <a:gd name="T47" fmla="*/ 48 h 204"/>
                <a:gd name="T48" fmla="*/ 299 w 328"/>
                <a:gd name="T49" fmla="*/ 105 h 204"/>
                <a:gd name="T50" fmla="*/ 279 w 328"/>
                <a:gd name="T51" fmla="*/ 105 h 204"/>
                <a:gd name="T52" fmla="*/ 293 w 328"/>
                <a:gd name="T53" fmla="*/ 93 h 204"/>
                <a:gd name="T54" fmla="*/ 291 w 328"/>
                <a:gd name="T55" fmla="*/ 80 h 204"/>
                <a:gd name="T56" fmla="*/ 282 w 328"/>
                <a:gd name="T57" fmla="*/ 82 h 204"/>
                <a:gd name="T58" fmla="*/ 272 w 328"/>
                <a:gd name="T59" fmla="*/ 67 h 204"/>
                <a:gd name="T60" fmla="*/ 63 w 328"/>
                <a:gd name="T61" fmla="*/ 203 h 204"/>
                <a:gd name="T62" fmla="*/ 92 w 328"/>
                <a:gd name="T63" fmla="*/ 187 h 204"/>
                <a:gd name="T64" fmla="*/ 123 w 328"/>
                <a:gd name="T65" fmla="*/ 177 h 204"/>
                <a:gd name="T66" fmla="*/ 159 w 328"/>
                <a:gd name="T67" fmla="*/ 186 h 204"/>
                <a:gd name="T68" fmla="*/ 198 w 328"/>
                <a:gd name="T69" fmla="*/ 194 h 204"/>
                <a:gd name="T70" fmla="*/ 222 w 328"/>
                <a:gd name="T71" fmla="*/ 185 h 204"/>
                <a:gd name="T72" fmla="*/ 249 w 328"/>
                <a:gd name="T73" fmla="*/ 179 h 204"/>
                <a:gd name="T74" fmla="*/ 275 w 328"/>
                <a:gd name="T75" fmla="*/ 153 h 204"/>
                <a:gd name="T76" fmla="*/ 299 w 328"/>
                <a:gd name="T77" fmla="*/ 161 h 204"/>
                <a:gd name="T78" fmla="*/ 315 w 328"/>
                <a:gd name="T79" fmla="*/ 180 h 204"/>
                <a:gd name="T80" fmla="*/ 320 w 328"/>
                <a:gd name="T81" fmla="*/ 142 h 204"/>
                <a:gd name="T82" fmla="*/ 302 w 328"/>
                <a:gd name="T83" fmla="*/ 122 h 204"/>
                <a:gd name="T84" fmla="*/ 280 w 328"/>
                <a:gd name="T85" fmla="*/ 104 h 204"/>
                <a:gd name="T86" fmla="*/ 276 w 328"/>
                <a:gd name="T87" fmla="*/ 80 h 204"/>
                <a:gd name="T88" fmla="*/ 250 w 328"/>
                <a:gd name="T89" fmla="*/ 77 h 204"/>
                <a:gd name="T90" fmla="*/ 237 w 328"/>
                <a:gd name="T91" fmla="*/ 65 h 204"/>
                <a:gd name="T92" fmla="*/ 218 w 328"/>
                <a:gd name="T93" fmla="*/ 53 h 204"/>
                <a:gd name="T94" fmla="*/ 208 w 328"/>
                <a:gd name="T95" fmla="*/ 31 h 204"/>
                <a:gd name="T96" fmla="*/ 182 w 328"/>
                <a:gd name="T97" fmla="*/ 38 h 204"/>
                <a:gd name="T98" fmla="*/ 170 w 328"/>
                <a:gd name="T99" fmla="*/ 40 h 204"/>
                <a:gd name="T100" fmla="*/ 157 w 328"/>
                <a:gd name="T101" fmla="*/ 56 h 204"/>
                <a:gd name="T102" fmla="*/ 166 w 328"/>
                <a:gd name="T103" fmla="*/ 39 h 204"/>
                <a:gd name="T104" fmla="*/ 197 w 328"/>
                <a:gd name="T105" fmla="*/ 34 h 204"/>
                <a:gd name="T106" fmla="*/ 155 w 328"/>
                <a:gd name="T107" fmla="*/ 40 h 204"/>
                <a:gd name="T108" fmla="*/ 132 w 328"/>
                <a:gd name="T109" fmla="*/ 76 h 204"/>
                <a:gd name="T110" fmla="*/ 83 w 328"/>
                <a:gd name="T111" fmla="*/ 76 h 204"/>
                <a:gd name="T112" fmla="*/ 83 w 328"/>
                <a:gd name="T113" fmla="*/ 85 h 204"/>
                <a:gd name="T114" fmla="*/ 73 w 328"/>
                <a:gd name="T115" fmla="*/ 100 h 204"/>
                <a:gd name="T116" fmla="*/ 52 w 328"/>
                <a:gd name="T117" fmla="*/ 90 h 204"/>
                <a:gd name="T118" fmla="*/ 32 w 328"/>
                <a:gd name="T119" fmla="*/ 99 h 204"/>
                <a:gd name="T120" fmla="*/ 13 w 328"/>
                <a:gd name="T121" fmla="*/ 109 h 204"/>
                <a:gd name="T122" fmla="*/ 14 w 328"/>
                <a:gd name="T123" fmla="*/ 155 h 204"/>
                <a:gd name="T124" fmla="*/ 34 w 328"/>
                <a:gd name="T125" fmla="*/ 1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8" h="204">
                  <a:moveTo>
                    <a:pt x="312" y="106"/>
                  </a:moveTo>
                  <a:cubicBezTo>
                    <a:pt x="311" y="106"/>
                    <a:pt x="311" y="106"/>
                    <a:pt x="311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09" y="105"/>
                    <a:pt x="309" y="105"/>
                    <a:pt x="309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3" y="105"/>
                    <a:pt x="303" y="105"/>
                    <a:pt x="303" y="105"/>
                  </a:cubicBezTo>
                  <a:cubicBezTo>
                    <a:pt x="301" y="105"/>
                    <a:pt x="301" y="105"/>
                    <a:pt x="301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7" y="105"/>
                    <a:pt x="297" y="105"/>
                    <a:pt x="297" y="105"/>
                  </a:cubicBezTo>
                  <a:cubicBezTo>
                    <a:pt x="297" y="105"/>
                    <a:pt x="297" y="105"/>
                    <a:pt x="297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3" y="108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88" y="109"/>
                    <a:pt x="288" y="109"/>
                    <a:pt x="288" y="109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89" y="107"/>
                    <a:pt x="289" y="107"/>
                    <a:pt x="289" y="107"/>
                  </a:cubicBezTo>
                  <a:cubicBezTo>
                    <a:pt x="289" y="107"/>
                    <a:pt x="289" y="107"/>
                    <a:pt x="289" y="107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288" y="105"/>
                    <a:pt x="288" y="105"/>
                    <a:pt x="288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6"/>
                    <a:pt x="287" y="106"/>
                    <a:pt x="287" y="106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5" y="109"/>
                    <a:pt x="285" y="109"/>
                    <a:pt x="285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81" y="105"/>
                    <a:pt x="281" y="105"/>
                    <a:pt x="281" y="105"/>
                  </a:cubicBezTo>
                  <a:cubicBezTo>
                    <a:pt x="282" y="104"/>
                    <a:pt x="282" y="104"/>
                    <a:pt x="282" y="104"/>
                  </a:cubicBezTo>
                  <a:cubicBezTo>
                    <a:pt x="284" y="104"/>
                    <a:pt x="284" y="104"/>
                    <a:pt x="284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3"/>
                    <a:pt x="285" y="103"/>
                    <a:pt x="285" y="103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2"/>
                    <a:pt x="287" y="102"/>
                  </a:cubicBezTo>
                  <a:cubicBezTo>
                    <a:pt x="287" y="101"/>
                    <a:pt x="287" y="101"/>
                    <a:pt x="287" y="101"/>
                  </a:cubicBezTo>
                  <a:cubicBezTo>
                    <a:pt x="288" y="101"/>
                    <a:pt x="288" y="101"/>
                    <a:pt x="288" y="101"/>
                  </a:cubicBezTo>
                  <a:cubicBezTo>
                    <a:pt x="287" y="100"/>
                    <a:pt x="287" y="100"/>
                    <a:pt x="287" y="100"/>
                  </a:cubicBezTo>
                  <a:cubicBezTo>
                    <a:pt x="288" y="100"/>
                    <a:pt x="288" y="100"/>
                    <a:pt x="288" y="100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86" y="89"/>
                    <a:pt x="286" y="89"/>
                    <a:pt x="286" y="89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4" y="93"/>
                    <a:pt x="294" y="93"/>
                    <a:pt x="294" y="93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4" y="94"/>
                    <a:pt x="294" y="94"/>
                    <a:pt x="294" y="94"/>
                  </a:cubicBezTo>
                  <a:cubicBezTo>
                    <a:pt x="294" y="94"/>
                    <a:pt x="294" y="94"/>
                    <a:pt x="294" y="94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7" y="95"/>
                    <a:pt x="297" y="95"/>
                    <a:pt x="297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94"/>
                    <a:pt x="296" y="94"/>
                    <a:pt x="296" y="94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1"/>
                    <a:pt x="297" y="91"/>
                    <a:pt x="297" y="91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7" y="89"/>
                    <a:pt x="297" y="89"/>
                    <a:pt x="297" y="89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3" y="85"/>
                    <a:pt x="293" y="85"/>
                    <a:pt x="293" y="85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89" y="81"/>
                    <a:pt x="289" y="81"/>
                    <a:pt x="289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6" y="82"/>
                    <a:pt x="286" y="82"/>
                    <a:pt x="286" y="82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1" y="88"/>
                    <a:pt x="281" y="88"/>
                    <a:pt x="281" y="88"/>
                  </a:cubicBezTo>
                  <a:cubicBezTo>
                    <a:pt x="281" y="88"/>
                    <a:pt x="281" y="88"/>
                    <a:pt x="281" y="88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2" y="84"/>
                    <a:pt x="282" y="84"/>
                    <a:pt x="282" y="84"/>
                  </a:cubicBezTo>
                  <a:cubicBezTo>
                    <a:pt x="282" y="84"/>
                    <a:pt x="282" y="84"/>
                    <a:pt x="282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0" y="82"/>
                    <a:pt x="280" y="82"/>
                    <a:pt x="280" y="82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4" y="83"/>
                    <a:pt x="274" y="83"/>
                    <a:pt x="274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9"/>
                    <a:pt x="276" y="79"/>
                    <a:pt x="276" y="79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7"/>
                    <a:pt x="277" y="77"/>
                    <a:pt x="277" y="77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76" y="74"/>
                    <a:pt x="276" y="74"/>
                    <a:pt x="276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2"/>
                    <a:pt x="274" y="72"/>
                    <a:pt x="274" y="72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8"/>
                    <a:pt x="272" y="68"/>
                    <a:pt x="272" y="68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9" y="70"/>
                    <a:pt x="279" y="70"/>
                    <a:pt x="279" y="70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2" y="74"/>
                    <a:pt x="282" y="74"/>
                    <a:pt x="282" y="74"/>
                  </a:cubicBezTo>
                  <a:cubicBezTo>
                    <a:pt x="282" y="75"/>
                    <a:pt x="282" y="75"/>
                    <a:pt x="282" y="75"/>
                  </a:cubicBezTo>
                  <a:cubicBezTo>
                    <a:pt x="283" y="75"/>
                    <a:pt x="283" y="75"/>
                    <a:pt x="283" y="75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8" y="78"/>
                    <a:pt x="288" y="78"/>
                    <a:pt x="288" y="78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93" y="80"/>
                    <a:pt x="293" y="80"/>
                    <a:pt x="293" y="80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4"/>
                    <a:pt x="312" y="104"/>
                    <a:pt x="312" y="104"/>
                  </a:cubicBezTo>
                  <a:lnTo>
                    <a:pt x="312" y="106"/>
                  </a:lnTo>
                  <a:close/>
                  <a:moveTo>
                    <a:pt x="250" y="26"/>
                  </a:moveTo>
                  <a:cubicBezTo>
                    <a:pt x="250" y="26"/>
                    <a:pt x="250" y="26"/>
                    <a:pt x="250" y="26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1" y="20"/>
                    <a:pt x="251" y="20"/>
                    <a:pt x="251" y="20"/>
                  </a:cubicBezTo>
                  <a:cubicBezTo>
                    <a:pt x="251" y="19"/>
                    <a:pt x="251" y="19"/>
                    <a:pt x="251" y="19"/>
                  </a:cubicBezTo>
                  <a:cubicBezTo>
                    <a:pt x="251" y="19"/>
                    <a:pt x="251" y="19"/>
                    <a:pt x="251" y="19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0" y="17"/>
                    <a:pt x="250" y="17"/>
                    <a:pt x="250" y="17"/>
                  </a:cubicBezTo>
                  <a:cubicBezTo>
                    <a:pt x="250" y="17"/>
                    <a:pt x="250" y="17"/>
                    <a:pt x="250" y="17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42" y="14"/>
                    <a:pt x="242" y="14"/>
                    <a:pt x="242" y="14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7" y="10"/>
                    <a:pt x="237" y="10"/>
                    <a:pt x="237" y="10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5" y="11"/>
                    <a:pt x="235" y="11"/>
                    <a:pt x="235" y="11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29" y="15"/>
                    <a:pt x="229" y="15"/>
                    <a:pt x="229" y="15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31" y="9"/>
                    <a:pt x="231" y="9"/>
                    <a:pt x="231" y="9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9"/>
                    <a:pt x="227" y="9"/>
                    <a:pt x="227" y="9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2" y="1"/>
                    <a:pt x="232" y="1"/>
                    <a:pt x="232" y="1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0" y="9"/>
                    <a:pt x="240" y="9"/>
                    <a:pt x="240" y="9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2" y="14"/>
                    <a:pt x="252" y="14"/>
                    <a:pt x="252" y="14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2" y="12"/>
                    <a:pt x="262" y="12"/>
                    <a:pt x="262" y="12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9"/>
                    <a:pt x="266" y="19"/>
                    <a:pt x="266" y="19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70" y="42"/>
                    <a:pt x="270" y="42"/>
                    <a:pt x="270" y="42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2" y="44"/>
                    <a:pt x="272" y="44"/>
                    <a:pt x="272" y="44"/>
                  </a:cubicBezTo>
                  <a:cubicBezTo>
                    <a:pt x="272" y="44"/>
                    <a:pt x="272" y="44"/>
                    <a:pt x="272" y="44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69" y="53"/>
                    <a:pt x="269" y="53"/>
                    <a:pt x="269" y="53"/>
                  </a:cubicBezTo>
                  <a:cubicBezTo>
                    <a:pt x="269" y="53"/>
                    <a:pt x="269" y="53"/>
                    <a:pt x="269" y="53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7" y="51"/>
                    <a:pt x="267" y="51"/>
                    <a:pt x="267" y="51"/>
                  </a:cubicBezTo>
                  <a:cubicBezTo>
                    <a:pt x="267" y="51"/>
                    <a:pt x="267" y="51"/>
                    <a:pt x="267" y="51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8" y="50"/>
                    <a:pt x="268" y="50"/>
                    <a:pt x="268" y="5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5" y="48"/>
                    <a:pt x="265" y="48"/>
                    <a:pt x="265" y="48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8" y="46"/>
                    <a:pt x="268" y="46"/>
                    <a:pt x="268" y="46"/>
                  </a:cubicBezTo>
                  <a:cubicBezTo>
                    <a:pt x="268" y="46"/>
                    <a:pt x="268" y="46"/>
                    <a:pt x="268" y="46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4" y="45"/>
                    <a:pt x="264" y="45"/>
                    <a:pt x="264" y="45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4" y="42"/>
                    <a:pt x="264" y="42"/>
                    <a:pt x="264" y="42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63" y="43"/>
                    <a:pt x="263" y="43"/>
                    <a:pt x="263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0" y="45"/>
                    <a:pt x="260" y="45"/>
                    <a:pt x="260" y="45"/>
                  </a:cubicBezTo>
                  <a:cubicBezTo>
                    <a:pt x="260" y="45"/>
                    <a:pt x="260" y="45"/>
                    <a:pt x="260" y="45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6"/>
                    <a:pt x="246" y="46"/>
                    <a:pt x="246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5" y="47"/>
                    <a:pt x="245" y="47"/>
                    <a:pt x="245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1" y="53"/>
                    <a:pt x="241" y="53"/>
                    <a:pt x="241" y="53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2"/>
                    <a:pt x="239" y="52"/>
                    <a:pt x="239" y="52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7" y="53"/>
                    <a:pt x="237" y="53"/>
                    <a:pt x="237" y="53"/>
                  </a:cubicBezTo>
                  <a:cubicBezTo>
                    <a:pt x="238" y="54"/>
                    <a:pt x="238" y="54"/>
                    <a:pt x="238" y="54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38" y="54"/>
                    <a:pt x="238" y="54"/>
                    <a:pt x="238" y="54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44" y="57"/>
                    <a:pt x="244" y="57"/>
                    <a:pt x="244" y="57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3" y="58"/>
                    <a:pt x="243" y="58"/>
                    <a:pt x="243" y="58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1" y="60"/>
                    <a:pt x="241" y="60"/>
                    <a:pt x="241" y="60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4" y="57"/>
                    <a:pt x="234" y="57"/>
                    <a:pt x="234" y="57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2"/>
                    <a:pt x="236" y="52"/>
                    <a:pt x="236" y="52"/>
                  </a:cubicBezTo>
                  <a:cubicBezTo>
                    <a:pt x="236" y="52"/>
                    <a:pt x="236" y="52"/>
                    <a:pt x="236" y="52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20" y="49"/>
                    <a:pt x="220" y="49"/>
                    <a:pt x="220" y="49"/>
                  </a:cubicBezTo>
                  <a:cubicBezTo>
                    <a:pt x="220" y="49"/>
                    <a:pt x="220" y="49"/>
                    <a:pt x="220" y="49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218" y="45"/>
                    <a:pt x="218" y="45"/>
                    <a:pt x="218" y="45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4"/>
                    <a:pt x="217" y="44"/>
                    <a:pt x="217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40"/>
                    <a:pt x="219" y="40"/>
                    <a:pt x="219" y="40"/>
                  </a:cubicBezTo>
                  <a:cubicBezTo>
                    <a:pt x="221" y="39"/>
                    <a:pt x="221" y="39"/>
                    <a:pt x="221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3" y="40"/>
                    <a:pt x="223" y="40"/>
                    <a:pt x="223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7" y="36"/>
                    <a:pt x="227" y="36"/>
                    <a:pt x="227" y="36"/>
                  </a:cubicBezTo>
                  <a:cubicBezTo>
                    <a:pt x="227" y="36"/>
                    <a:pt x="227" y="36"/>
                    <a:pt x="227" y="36"/>
                  </a:cubicBezTo>
                  <a:cubicBezTo>
                    <a:pt x="227" y="36"/>
                    <a:pt x="227" y="36"/>
                    <a:pt x="227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6" y="34"/>
                    <a:pt x="226" y="34"/>
                    <a:pt x="226" y="34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3" y="2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5" y="29"/>
                    <a:pt x="225" y="29"/>
                    <a:pt x="225" y="29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33" y="18"/>
                    <a:pt x="233" y="18"/>
                    <a:pt x="233" y="18"/>
                  </a:cubicBezTo>
                  <a:cubicBezTo>
                    <a:pt x="233" y="18"/>
                    <a:pt x="233" y="18"/>
                    <a:pt x="233" y="18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1"/>
                    <a:pt x="237" y="21"/>
                    <a:pt x="237" y="21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1" y="18"/>
                    <a:pt x="241" y="18"/>
                    <a:pt x="241" y="18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9" y="25"/>
                    <a:pt x="249" y="25"/>
                    <a:pt x="249" y="25"/>
                  </a:cubicBezTo>
                  <a:lnTo>
                    <a:pt x="250" y="26"/>
                  </a:lnTo>
                  <a:close/>
                  <a:moveTo>
                    <a:pt x="220" y="13"/>
                  </a:moveTo>
                  <a:cubicBezTo>
                    <a:pt x="220" y="12"/>
                    <a:pt x="220" y="12"/>
                    <a:pt x="220" y="12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7" y="18"/>
                    <a:pt x="217" y="18"/>
                    <a:pt x="217" y="18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4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6"/>
                    <a:pt x="212" y="26"/>
                    <a:pt x="212" y="26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0" y="10"/>
                    <a:pt x="220" y="10"/>
                    <a:pt x="220" y="10"/>
                  </a:cubicBezTo>
                  <a:lnTo>
                    <a:pt x="220" y="13"/>
                  </a:lnTo>
                  <a:close/>
                  <a:moveTo>
                    <a:pt x="217" y="30"/>
                  </a:moveTo>
                  <a:cubicBezTo>
                    <a:pt x="218" y="27"/>
                    <a:pt x="218" y="27"/>
                    <a:pt x="218" y="27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3" y="24"/>
                    <a:pt x="223" y="24"/>
                    <a:pt x="223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24" y="27"/>
                    <a:pt x="224" y="27"/>
                    <a:pt x="224" y="27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8" y="31"/>
                    <a:pt x="218" y="31"/>
                    <a:pt x="218" y="31"/>
                  </a:cubicBezTo>
                  <a:lnTo>
                    <a:pt x="217" y="30"/>
                  </a:lnTo>
                  <a:close/>
                  <a:moveTo>
                    <a:pt x="205" y="32"/>
                  </a:moveTo>
                  <a:cubicBezTo>
                    <a:pt x="205" y="31"/>
                    <a:pt x="205" y="31"/>
                    <a:pt x="205" y="31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0" y="31"/>
                    <a:pt x="210" y="31"/>
                    <a:pt x="210" y="31"/>
                  </a:cubicBezTo>
                  <a:cubicBezTo>
                    <a:pt x="210" y="31"/>
                    <a:pt x="210" y="31"/>
                    <a:pt x="210" y="31"/>
                  </a:cubicBezTo>
                  <a:cubicBezTo>
                    <a:pt x="210" y="31"/>
                    <a:pt x="210" y="31"/>
                    <a:pt x="210" y="31"/>
                  </a:cubicBezTo>
                  <a:cubicBezTo>
                    <a:pt x="209" y="31"/>
                    <a:pt x="209" y="31"/>
                    <a:pt x="209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6" y="32"/>
                    <a:pt x="206" y="32"/>
                    <a:pt x="206" y="32"/>
                  </a:cubicBezTo>
                  <a:lnTo>
                    <a:pt x="205" y="32"/>
                  </a:lnTo>
                  <a:close/>
                  <a:moveTo>
                    <a:pt x="201" y="32"/>
                  </a:move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2"/>
                    <a:pt x="201" y="32"/>
                    <a:pt x="201" y="32"/>
                  </a:cubicBezTo>
                  <a:close/>
                  <a:moveTo>
                    <a:pt x="182" y="33"/>
                  </a:moveTo>
                  <a:cubicBezTo>
                    <a:pt x="184" y="33"/>
                    <a:pt x="184" y="33"/>
                    <a:pt x="184" y="33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2" y="33"/>
                  </a:lnTo>
                  <a:close/>
                  <a:moveTo>
                    <a:pt x="185" y="35"/>
                  </a:moveTo>
                  <a:cubicBezTo>
                    <a:pt x="185" y="35"/>
                    <a:pt x="185" y="35"/>
                    <a:pt x="185" y="35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4" y="35"/>
                    <a:pt x="184" y="35"/>
                    <a:pt x="184" y="35"/>
                  </a:cubicBezTo>
                  <a:lnTo>
                    <a:pt x="185" y="35"/>
                  </a:lnTo>
                  <a:close/>
                  <a:moveTo>
                    <a:pt x="252" y="48"/>
                  </a:moveTo>
                  <a:cubicBezTo>
                    <a:pt x="252" y="47"/>
                    <a:pt x="252" y="47"/>
                    <a:pt x="252" y="47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4" y="45"/>
                    <a:pt x="254" y="45"/>
                    <a:pt x="254" y="45"/>
                  </a:cubicBezTo>
                  <a:cubicBezTo>
                    <a:pt x="254" y="45"/>
                    <a:pt x="254" y="45"/>
                    <a:pt x="254" y="45"/>
                  </a:cubicBezTo>
                  <a:cubicBezTo>
                    <a:pt x="254" y="45"/>
                    <a:pt x="254" y="45"/>
                    <a:pt x="254" y="45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2" y="48"/>
                    <a:pt x="252" y="48"/>
                    <a:pt x="252" y="48"/>
                  </a:cubicBezTo>
                  <a:close/>
                  <a:moveTo>
                    <a:pt x="76" y="88"/>
                  </a:moveTo>
                  <a:cubicBezTo>
                    <a:pt x="76" y="88"/>
                    <a:pt x="76" y="88"/>
                    <a:pt x="76" y="88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8"/>
                    <a:pt x="77" y="88"/>
                    <a:pt x="77" y="88"/>
                  </a:cubicBezTo>
                  <a:lnTo>
                    <a:pt x="76" y="88"/>
                  </a:lnTo>
                  <a:close/>
                  <a:moveTo>
                    <a:pt x="217" y="17"/>
                  </a:moveTo>
                  <a:cubicBezTo>
                    <a:pt x="218" y="17"/>
                    <a:pt x="218" y="17"/>
                    <a:pt x="218" y="17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217" y="18"/>
                    <a:pt x="217" y="18"/>
                    <a:pt x="217" y="18"/>
                  </a:cubicBezTo>
                  <a:lnTo>
                    <a:pt x="217" y="17"/>
                  </a:lnTo>
                  <a:close/>
                  <a:moveTo>
                    <a:pt x="222" y="22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lnTo>
                    <a:pt x="222" y="22"/>
                  </a:lnTo>
                  <a:close/>
                  <a:moveTo>
                    <a:pt x="217" y="48"/>
                  </a:move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8"/>
                    <a:pt x="217" y="48"/>
                    <a:pt x="217" y="48"/>
                  </a:cubicBezTo>
                  <a:close/>
                  <a:moveTo>
                    <a:pt x="286" y="57"/>
                  </a:moveTo>
                  <a:cubicBezTo>
                    <a:pt x="286" y="57"/>
                    <a:pt x="286" y="57"/>
                    <a:pt x="286" y="57"/>
                  </a:cubicBezTo>
                  <a:cubicBezTo>
                    <a:pt x="286" y="56"/>
                    <a:pt x="286" y="56"/>
                    <a:pt x="286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lnTo>
                    <a:pt x="286" y="57"/>
                  </a:lnTo>
                  <a:close/>
                  <a:moveTo>
                    <a:pt x="274" y="63"/>
                  </a:moveTo>
                  <a:cubicBezTo>
                    <a:pt x="273" y="61"/>
                    <a:pt x="273" y="61"/>
                    <a:pt x="273" y="61"/>
                  </a:cubicBezTo>
                  <a:cubicBezTo>
                    <a:pt x="274" y="61"/>
                    <a:pt x="274" y="61"/>
                    <a:pt x="274" y="61"/>
                  </a:cubicBezTo>
                  <a:cubicBezTo>
                    <a:pt x="274" y="61"/>
                    <a:pt x="274" y="61"/>
                    <a:pt x="274" y="61"/>
                  </a:cubicBezTo>
                  <a:cubicBezTo>
                    <a:pt x="274" y="62"/>
                    <a:pt x="274" y="62"/>
                    <a:pt x="274" y="62"/>
                  </a:cubicBezTo>
                  <a:cubicBezTo>
                    <a:pt x="274" y="63"/>
                    <a:pt x="274" y="63"/>
                    <a:pt x="274" y="63"/>
                  </a:cubicBezTo>
                  <a:close/>
                  <a:moveTo>
                    <a:pt x="242" y="66"/>
                  </a:moveTo>
                  <a:cubicBezTo>
                    <a:pt x="241" y="65"/>
                    <a:pt x="241" y="65"/>
                    <a:pt x="241" y="65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3" y="66"/>
                    <a:pt x="243" y="66"/>
                    <a:pt x="243" y="66"/>
                  </a:cubicBezTo>
                  <a:lnTo>
                    <a:pt x="242" y="66"/>
                  </a:lnTo>
                  <a:close/>
                  <a:moveTo>
                    <a:pt x="312" y="106"/>
                  </a:moveTo>
                  <a:cubicBezTo>
                    <a:pt x="311" y="106"/>
                    <a:pt x="311" y="106"/>
                    <a:pt x="311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09" y="105"/>
                    <a:pt x="309" y="105"/>
                    <a:pt x="309" y="105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3" y="105"/>
                    <a:pt x="303" y="105"/>
                    <a:pt x="303" y="105"/>
                  </a:cubicBezTo>
                  <a:cubicBezTo>
                    <a:pt x="301" y="105"/>
                    <a:pt x="301" y="105"/>
                    <a:pt x="301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7" y="105"/>
                    <a:pt x="297" y="105"/>
                    <a:pt x="297" y="105"/>
                  </a:cubicBezTo>
                  <a:cubicBezTo>
                    <a:pt x="297" y="105"/>
                    <a:pt x="297" y="105"/>
                    <a:pt x="297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3" y="108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88" y="109"/>
                    <a:pt x="288" y="109"/>
                    <a:pt x="288" y="109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89" y="107"/>
                    <a:pt x="289" y="107"/>
                    <a:pt x="289" y="107"/>
                  </a:cubicBezTo>
                  <a:cubicBezTo>
                    <a:pt x="289" y="107"/>
                    <a:pt x="289" y="107"/>
                    <a:pt x="289" y="107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288" y="105"/>
                    <a:pt x="288" y="105"/>
                    <a:pt x="288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6"/>
                    <a:pt x="287" y="106"/>
                    <a:pt x="287" y="106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5" y="109"/>
                    <a:pt x="285" y="109"/>
                    <a:pt x="285" y="109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81" y="105"/>
                    <a:pt x="281" y="105"/>
                    <a:pt x="281" y="105"/>
                  </a:cubicBezTo>
                  <a:cubicBezTo>
                    <a:pt x="282" y="104"/>
                    <a:pt x="282" y="104"/>
                    <a:pt x="282" y="104"/>
                  </a:cubicBezTo>
                  <a:cubicBezTo>
                    <a:pt x="284" y="104"/>
                    <a:pt x="284" y="104"/>
                    <a:pt x="284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3"/>
                    <a:pt x="285" y="103"/>
                    <a:pt x="285" y="103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2"/>
                    <a:pt x="287" y="102"/>
                  </a:cubicBezTo>
                  <a:cubicBezTo>
                    <a:pt x="287" y="101"/>
                    <a:pt x="287" y="101"/>
                    <a:pt x="287" y="101"/>
                  </a:cubicBezTo>
                  <a:cubicBezTo>
                    <a:pt x="288" y="101"/>
                    <a:pt x="288" y="101"/>
                    <a:pt x="288" y="101"/>
                  </a:cubicBezTo>
                  <a:cubicBezTo>
                    <a:pt x="287" y="100"/>
                    <a:pt x="287" y="100"/>
                    <a:pt x="287" y="100"/>
                  </a:cubicBezTo>
                  <a:cubicBezTo>
                    <a:pt x="288" y="100"/>
                    <a:pt x="288" y="100"/>
                    <a:pt x="288" y="100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86" y="89"/>
                    <a:pt x="286" y="89"/>
                    <a:pt x="286" y="89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4" y="93"/>
                    <a:pt x="294" y="93"/>
                    <a:pt x="294" y="93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4" y="94"/>
                    <a:pt x="294" y="94"/>
                    <a:pt x="294" y="94"/>
                  </a:cubicBezTo>
                  <a:cubicBezTo>
                    <a:pt x="294" y="94"/>
                    <a:pt x="294" y="94"/>
                    <a:pt x="294" y="94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7" y="95"/>
                    <a:pt x="297" y="95"/>
                    <a:pt x="297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94"/>
                    <a:pt x="296" y="94"/>
                    <a:pt x="296" y="94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1"/>
                    <a:pt x="297" y="91"/>
                    <a:pt x="297" y="91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7" y="89"/>
                    <a:pt x="297" y="89"/>
                    <a:pt x="297" y="89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3" y="85"/>
                    <a:pt x="293" y="85"/>
                    <a:pt x="293" y="85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89" y="81"/>
                    <a:pt x="289" y="81"/>
                    <a:pt x="289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6" y="82"/>
                    <a:pt x="286" y="82"/>
                    <a:pt x="286" y="82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1" y="88"/>
                    <a:pt x="281" y="88"/>
                    <a:pt x="281" y="88"/>
                  </a:cubicBezTo>
                  <a:cubicBezTo>
                    <a:pt x="281" y="88"/>
                    <a:pt x="281" y="88"/>
                    <a:pt x="281" y="88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2" y="84"/>
                    <a:pt x="282" y="84"/>
                    <a:pt x="282" y="84"/>
                  </a:cubicBezTo>
                  <a:cubicBezTo>
                    <a:pt x="282" y="84"/>
                    <a:pt x="282" y="84"/>
                    <a:pt x="282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0" y="82"/>
                    <a:pt x="280" y="82"/>
                    <a:pt x="280" y="82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4" y="83"/>
                    <a:pt x="274" y="83"/>
                    <a:pt x="274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9"/>
                    <a:pt x="276" y="79"/>
                    <a:pt x="276" y="79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7"/>
                    <a:pt x="277" y="77"/>
                    <a:pt x="277" y="77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76" y="74"/>
                    <a:pt x="276" y="74"/>
                    <a:pt x="276" y="74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2"/>
                    <a:pt x="274" y="72"/>
                    <a:pt x="274" y="72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8"/>
                    <a:pt x="272" y="68"/>
                    <a:pt x="272" y="68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9" y="70"/>
                    <a:pt x="279" y="70"/>
                    <a:pt x="279" y="70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2" y="74"/>
                    <a:pt x="282" y="74"/>
                    <a:pt x="282" y="74"/>
                  </a:cubicBezTo>
                  <a:cubicBezTo>
                    <a:pt x="282" y="75"/>
                    <a:pt x="282" y="75"/>
                    <a:pt x="282" y="75"/>
                  </a:cubicBezTo>
                  <a:cubicBezTo>
                    <a:pt x="283" y="75"/>
                    <a:pt x="283" y="75"/>
                    <a:pt x="283" y="75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8" y="78"/>
                    <a:pt x="288" y="78"/>
                    <a:pt x="288" y="78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93" y="80"/>
                    <a:pt x="293" y="80"/>
                    <a:pt x="293" y="80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3" y="98"/>
                    <a:pt x="313" y="98"/>
                    <a:pt x="313" y="98"/>
                  </a:cubicBezTo>
                  <a:moveTo>
                    <a:pt x="315" y="102"/>
                  </a:moveTo>
                  <a:cubicBezTo>
                    <a:pt x="315" y="101"/>
                    <a:pt x="315" y="101"/>
                    <a:pt x="315" y="101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7" y="98"/>
                    <a:pt x="317" y="98"/>
                    <a:pt x="317" y="98"/>
                  </a:cubicBezTo>
                  <a:moveTo>
                    <a:pt x="58" y="202"/>
                  </a:moveTo>
                  <a:cubicBezTo>
                    <a:pt x="59" y="203"/>
                    <a:pt x="59" y="203"/>
                    <a:pt x="59" y="203"/>
                  </a:cubicBezTo>
                  <a:cubicBezTo>
                    <a:pt x="60" y="202"/>
                    <a:pt x="60" y="202"/>
                    <a:pt x="60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1" y="201"/>
                    <a:pt x="71" y="201"/>
                    <a:pt x="71" y="201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5" y="200"/>
                    <a:pt x="75" y="200"/>
                    <a:pt x="75" y="200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199"/>
                    <a:pt x="83" y="199"/>
                    <a:pt x="83" y="199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85" y="191"/>
                    <a:pt x="85" y="191"/>
                    <a:pt x="85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9" y="187"/>
                    <a:pt x="89" y="187"/>
                    <a:pt x="89" y="187"/>
                  </a:cubicBezTo>
                  <a:cubicBezTo>
                    <a:pt x="89" y="187"/>
                    <a:pt x="89" y="187"/>
                    <a:pt x="89" y="187"/>
                  </a:cubicBezTo>
                  <a:cubicBezTo>
                    <a:pt x="91" y="188"/>
                    <a:pt x="91" y="188"/>
                    <a:pt x="91" y="188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3" y="189"/>
                    <a:pt x="103" y="189"/>
                    <a:pt x="103" y="189"/>
                  </a:cubicBezTo>
                  <a:cubicBezTo>
                    <a:pt x="103" y="189"/>
                    <a:pt x="103" y="189"/>
                    <a:pt x="103" y="189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7" y="183"/>
                    <a:pt x="117" y="183"/>
                    <a:pt x="117" y="183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3" y="172"/>
                    <a:pt x="133" y="172"/>
                    <a:pt x="133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8" y="172"/>
                    <a:pt x="138" y="172"/>
                    <a:pt x="138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42" y="175"/>
                    <a:pt x="142" y="175"/>
                    <a:pt x="142" y="175"/>
                  </a:cubicBezTo>
                  <a:cubicBezTo>
                    <a:pt x="143" y="176"/>
                    <a:pt x="143" y="176"/>
                    <a:pt x="143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9" y="176"/>
                    <a:pt x="149" y="176"/>
                    <a:pt x="149" y="176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5" y="182"/>
                    <a:pt x="155" y="182"/>
                    <a:pt x="155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1" y="185"/>
                    <a:pt x="161" y="185"/>
                    <a:pt x="161" y="185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83" y="189"/>
                    <a:pt x="183" y="189"/>
                    <a:pt x="183" y="189"/>
                  </a:cubicBezTo>
                  <a:cubicBezTo>
                    <a:pt x="184" y="189"/>
                    <a:pt x="184" y="189"/>
                    <a:pt x="184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5" y="192"/>
                    <a:pt x="185" y="192"/>
                    <a:pt x="185" y="192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3"/>
                    <a:pt x="190" y="193"/>
                    <a:pt x="190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2" y="194"/>
                    <a:pt x="202" y="194"/>
                    <a:pt x="202" y="194"/>
                  </a:cubicBezTo>
                  <a:cubicBezTo>
                    <a:pt x="202" y="194"/>
                    <a:pt x="202" y="194"/>
                    <a:pt x="202" y="194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6" y="197"/>
                    <a:pt x="206" y="197"/>
                    <a:pt x="206" y="197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9" y="195"/>
                    <a:pt x="209" y="195"/>
                    <a:pt x="209" y="195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3" y="192"/>
                    <a:pt x="213" y="192"/>
                    <a:pt x="213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15" y="190"/>
                    <a:pt x="215" y="190"/>
                    <a:pt x="215" y="190"/>
                  </a:cubicBezTo>
                  <a:cubicBezTo>
                    <a:pt x="215" y="190"/>
                    <a:pt x="215" y="190"/>
                    <a:pt x="215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7" y="189"/>
                    <a:pt x="217" y="189"/>
                    <a:pt x="217" y="189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20" y="185"/>
                    <a:pt x="220" y="185"/>
                    <a:pt x="220" y="185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3" y="185"/>
                    <a:pt x="223" y="185"/>
                    <a:pt x="223" y="185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7" y="190"/>
                    <a:pt x="227" y="190"/>
                    <a:pt x="227" y="190"/>
                  </a:cubicBezTo>
                  <a:cubicBezTo>
                    <a:pt x="228" y="188"/>
                    <a:pt x="228" y="188"/>
                    <a:pt x="228" y="188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3" y="181"/>
                    <a:pt x="233" y="181"/>
                    <a:pt x="233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2"/>
                    <a:pt x="238" y="182"/>
                    <a:pt x="238" y="182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9" y="184"/>
                    <a:pt x="239" y="184"/>
                    <a:pt x="239" y="184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cubicBezTo>
                    <a:pt x="242" y="184"/>
                    <a:pt x="242" y="184"/>
                    <a:pt x="242" y="184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4" y="181"/>
                    <a:pt x="244" y="181"/>
                    <a:pt x="244" y="181"/>
                  </a:cubicBezTo>
                  <a:cubicBezTo>
                    <a:pt x="245" y="180"/>
                    <a:pt x="245" y="180"/>
                    <a:pt x="245" y="180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248" y="180"/>
                    <a:pt x="248" y="180"/>
                    <a:pt x="248" y="180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50" y="177"/>
                    <a:pt x="250" y="177"/>
                    <a:pt x="250" y="177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1" y="175"/>
                    <a:pt x="251" y="175"/>
                    <a:pt x="251" y="175"/>
                  </a:cubicBezTo>
                  <a:cubicBezTo>
                    <a:pt x="251" y="174"/>
                    <a:pt x="251" y="174"/>
                    <a:pt x="251" y="174"/>
                  </a:cubicBezTo>
                  <a:cubicBezTo>
                    <a:pt x="251" y="173"/>
                    <a:pt x="251" y="173"/>
                    <a:pt x="251" y="173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4" y="165"/>
                    <a:pt x="254" y="165"/>
                    <a:pt x="254" y="165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9" y="163"/>
                    <a:pt x="259" y="163"/>
                    <a:pt x="259" y="163"/>
                  </a:cubicBezTo>
                  <a:cubicBezTo>
                    <a:pt x="259" y="164"/>
                    <a:pt x="259" y="164"/>
                    <a:pt x="259" y="164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1" y="160"/>
                    <a:pt x="261" y="160"/>
                    <a:pt x="261" y="160"/>
                  </a:cubicBezTo>
                  <a:cubicBezTo>
                    <a:pt x="260" y="160"/>
                    <a:pt x="260" y="160"/>
                    <a:pt x="260" y="160"/>
                  </a:cubicBezTo>
                  <a:cubicBezTo>
                    <a:pt x="261" y="159"/>
                    <a:pt x="261" y="159"/>
                    <a:pt x="261" y="159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9" y="153"/>
                    <a:pt x="269" y="153"/>
                    <a:pt x="269" y="153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2" y="150"/>
                    <a:pt x="272" y="150"/>
                    <a:pt x="272" y="150"/>
                  </a:cubicBezTo>
                  <a:cubicBezTo>
                    <a:pt x="272" y="149"/>
                    <a:pt x="272" y="149"/>
                    <a:pt x="272" y="149"/>
                  </a:cubicBezTo>
                  <a:cubicBezTo>
                    <a:pt x="272" y="148"/>
                    <a:pt x="272" y="148"/>
                    <a:pt x="272" y="148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6"/>
                    <a:pt x="274" y="146"/>
                    <a:pt x="274" y="146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8" y="150"/>
                    <a:pt x="278" y="150"/>
                    <a:pt x="278" y="150"/>
                  </a:cubicBezTo>
                  <a:cubicBezTo>
                    <a:pt x="281" y="151"/>
                    <a:pt x="281" y="151"/>
                    <a:pt x="281" y="151"/>
                  </a:cubicBezTo>
                  <a:cubicBezTo>
                    <a:pt x="280" y="152"/>
                    <a:pt x="280" y="152"/>
                    <a:pt x="280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4" y="157"/>
                    <a:pt x="284" y="157"/>
                    <a:pt x="284" y="157"/>
                  </a:cubicBezTo>
                  <a:cubicBezTo>
                    <a:pt x="284" y="157"/>
                    <a:pt x="284" y="157"/>
                    <a:pt x="284" y="157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9"/>
                    <a:pt x="283" y="159"/>
                    <a:pt x="283" y="15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4" y="161"/>
                    <a:pt x="284" y="161"/>
                    <a:pt x="284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7" y="160"/>
                    <a:pt x="287" y="160"/>
                    <a:pt x="287" y="160"/>
                  </a:cubicBezTo>
                  <a:cubicBezTo>
                    <a:pt x="288" y="160"/>
                    <a:pt x="288" y="160"/>
                    <a:pt x="288" y="160"/>
                  </a:cubicBezTo>
                  <a:cubicBezTo>
                    <a:pt x="290" y="160"/>
                    <a:pt x="290" y="160"/>
                    <a:pt x="290" y="160"/>
                  </a:cubicBezTo>
                  <a:cubicBezTo>
                    <a:pt x="292" y="160"/>
                    <a:pt x="292" y="160"/>
                    <a:pt x="292" y="160"/>
                  </a:cubicBezTo>
                  <a:cubicBezTo>
                    <a:pt x="292" y="160"/>
                    <a:pt x="292" y="160"/>
                    <a:pt x="292" y="160"/>
                  </a:cubicBezTo>
                  <a:cubicBezTo>
                    <a:pt x="295" y="160"/>
                    <a:pt x="295" y="160"/>
                    <a:pt x="295" y="160"/>
                  </a:cubicBezTo>
                  <a:cubicBezTo>
                    <a:pt x="296" y="162"/>
                    <a:pt x="296" y="162"/>
                    <a:pt x="296" y="162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299" y="161"/>
                    <a:pt x="299" y="161"/>
                    <a:pt x="299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0"/>
                    <a:pt x="309" y="160"/>
                    <a:pt x="309" y="160"/>
                  </a:cubicBezTo>
                  <a:cubicBezTo>
                    <a:pt x="311" y="159"/>
                    <a:pt x="311" y="159"/>
                    <a:pt x="311" y="159"/>
                  </a:cubicBezTo>
                  <a:cubicBezTo>
                    <a:pt x="311" y="160"/>
                    <a:pt x="311" y="160"/>
                    <a:pt x="311" y="160"/>
                  </a:cubicBezTo>
                  <a:cubicBezTo>
                    <a:pt x="312" y="160"/>
                    <a:pt x="312" y="160"/>
                    <a:pt x="312" y="160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312" y="162"/>
                    <a:pt x="312" y="162"/>
                    <a:pt x="312" y="162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0" y="171"/>
                    <a:pt x="310" y="171"/>
                    <a:pt x="310" y="171"/>
                  </a:cubicBezTo>
                  <a:cubicBezTo>
                    <a:pt x="308" y="173"/>
                    <a:pt x="308" y="173"/>
                    <a:pt x="308" y="173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1" y="181"/>
                    <a:pt x="301" y="181"/>
                    <a:pt x="301" y="181"/>
                  </a:cubicBezTo>
                  <a:cubicBezTo>
                    <a:pt x="301" y="182"/>
                    <a:pt x="301" y="182"/>
                    <a:pt x="301" y="182"/>
                  </a:cubicBezTo>
                  <a:cubicBezTo>
                    <a:pt x="304" y="182"/>
                    <a:pt x="304" y="182"/>
                    <a:pt x="304" y="182"/>
                  </a:cubicBezTo>
                  <a:cubicBezTo>
                    <a:pt x="304" y="182"/>
                    <a:pt x="304" y="182"/>
                    <a:pt x="304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2"/>
                    <a:pt x="308" y="182"/>
                    <a:pt x="308" y="182"/>
                  </a:cubicBezTo>
                  <a:cubicBezTo>
                    <a:pt x="309" y="182"/>
                    <a:pt x="309" y="182"/>
                    <a:pt x="309" y="182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1" y="183"/>
                    <a:pt x="311" y="183"/>
                    <a:pt x="311" y="183"/>
                  </a:cubicBezTo>
                  <a:cubicBezTo>
                    <a:pt x="312" y="183"/>
                    <a:pt x="312" y="183"/>
                    <a:pt x="312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6" y="182"/>
                    <a:pt x="316" y="182"/>
                    <a:pt x="316" y="182"/>
                  </a:cubicBezTo>
                  <a:cubicBezTo>
                    <a:pt x="315" y="180"/>
                    <a:pt x="315" y="180"/>
                    <a:pt x="315" y="180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2" y="175"/>
                    <a:pt x="322" y="175"/>
                    <a:pt x="322" y="175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4"/>
                    <a:pt x="325" y="174"/>
                    <a:pt x="325" y="174"/>
                  </a:cubicBezTo>
                  <a:cubicBezTo>
                    <a:pt x="325" y="174"/>
                    <a:pt x="325" y="174"/>
                    <a:pt x="325" y="174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7" y="174"/>
                    <a:pt x="327" y="174"/>
                    <a:pt x="327" y="174"/>
                  </a:cubicBezTo>
                  <a:cubicBezTo>
                    <a:pt x="328" y="174"/>
                    <a:pt x="328" y="174"/>
                    <a:pt x="328" y="174"/>
                  </a:cubicBezTo>
                  <a:cubicBezTo>
                    <a:pt x="328" y="173"/>
                    <a:pt x="328" y="173"/>
                    <a:pt x="328" y="173"/>
                  </a:cubicBezTo>
                  <a:cubicBezTo>
                    <a:pt x="327" y="172"/>
                    <a:pt x="327" y="172"/>
                    <a:pt x="327" y="172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6" y="165"/>
                    <a:pt x="326" y="165"/>
                    <a:pt x="326" y="165"/>
                  </a:cubicBezTo>
                  <a:cubicBezTo>
                    <a:pt x="325" y="164"/>
                    <a:pt x="325" y="164"/>
                    <a:pt x="325" y="164"/>
                  </a:cubicBezTo>
                  <a:cubicBezTo>
                    <a:pt x="325" y="163"/>
                    <a:pt x="325" y="163"/>
                    <a:pt x="325" y="163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4" y="159"/>
                    <a:pt x="324" y="159"/>
                    <a:pt x="324" y="159"/>
                  </a:cubicBezTo>
                  <a:cubicBezTo>
                    <a:pt x="324" y="158"/>
                    <a:pt x="324" y="158"/>
                    <a:pt x="324" y="158"/>
                  </a:cubicBezTo>
                  <a:cubicBezTo>
                    <a:pt x="324" y="156"/>
                    <a:pt x="324" y="156"/>
                    <a:pt x="324" y="156"/>
                  </a:cubicBezTo>
                  <a:cubicBezTo>
                    <a:pt x="324" y="155"/>
                    <a:pt x="324" y="155"/>
                    <a:pt x="324" y="155"/>
                  </a:cubicBezTo>
                  <a:cubicBezTo>
                    <a:pt x="324" y="154"/>
                    <a:pt x="324" y="154"/>
                    <a:pt x="324" y="154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52"/>
                    <a:pt x="322" y="152"/>
                    <a:pt x="322" y="152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320" y="146"/>
                    <a:pt x="320" y="146"/>
                    <a:pt x="320" y="146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2"/>
                    <a:pt x="320" y="142"/>
                    <a:pt x="320" y="142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20" y="137"/>
                    <a:pt x="320" y="137"/>
                    <a:pt x="320" y="137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18" y="134"/>
                    <a:pt x="318" y="134"/>
                    <a:pt x="318" y="134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7" y="132"/>
                    <a:pt x="317" y="132"/>
                    <a:pt x="317" y="132"/>
                  </a:cubicBezTo>
                  <a:cubicBezTo>
                    <a:pt x="317" y="132"/>
                    <a:pt x="317" y="132"/>
                    <a:pt x="317" y="132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8"/>
                    <a:pt x="316" y="128"/>
                    <a:pt x="316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2" y="126"/>
                    <a:pt x="312" y="126"/>
                    <a:pt x="312" y="126"/>
                  </a:cubicBezTo>
                  <a:cubicBezTo>
                    <a:pt x="312" y="126"/>
                    <a:pt x="312" y="126"/>
                    <a:pt x="312" y="126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3"/>
                    <a:pt x="316" y="123"/>
                    <a:pt x="316" y="12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6" y="121"/>
                    <a:pt x="316" y="121"/>
                    <a:pt x="316" y="121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4" y="119"/>
                    <a:pt x="314" y="119"/>
                    <a:pt x="314" y="119"/>
                  </a:cubicBezTo>
                  <a:cubicBezTo>
                    <a:pt x="313" y="119"/>
                    <a:pt x="313" y="119"/>
                    <a:pt x="313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0" y="122"/>
                    <a:pt x="310" y="122"/>
                    <a:pt x="310" y="122"/>
                  </a:cubicBezTo>
                  <a:cubicBezTo>
                    <a:pt x="310" y="122"/>
                    <a:pt x="310" y="122"/>
                    <a:pt x="310" y="122"/>
                  </a:cubicBezTo>
                  <a:cubicBezTo>
                    <a:pt x="309" y="123"/>
                    <a:pt x="309" y="123"/>
                    <a:pt x="309" y="123"/>
                  </a:cubicBezTo>
                  <a:cubicBezTo>
                    <a:pt x="308" y="123"/>
                    <a:pt x="308" y="123"/>
                    <a:pt x="308" y="123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06" y="122"/>
                    <a:pt x="306" y="122"/>
                    <a:pt x="306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3" y="122"/>
                    <a:pt x="303" y="122"/>
                    <a:pt x="303" y="122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301" y="122"/>
                    <a:pt x="301" y="122"/>
                    <a:pt x="301" y="122"/>
                  </a:cubicBezTo>
                  <a:cubicBezTo>
                    <a:pt x="300" y="121"/>
                    <a:pt x="300" y="121"/>
                    <a:pt x="300" y="121"/>
                  </a:cubicBezTo>
                  <a:cubicBezTo>
                    <a:pt x="300" y="121"/>
                    <a:pt x="300" y="121"/>
                    <a:pt x="300" y="121"/>
                  </a:cubicBezTo>
                  <a:cubicBezTo>
                    <a:pt x="299" y="121"/>
                    <a:pt x="299" y="121"/>
                    <a:pt x="299" y="121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98" y="120"/>
                    <a:pt x="298" y="120"/>
                    <a:pt x="298" y="120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6" y="120"/>
                    <a:pt x="296" y="120"/>
                    <a:pt x="296" y="120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9" y="116"/>
                    <a:pt x="289" y="116"/>
                    <a:pt x="289" y="116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6" y="113"/>
                    <a:pt x="286" y="113"/>
                    <a:pt x="286" y="113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3" y="112"/>
                    <a:pt x="283" y="112"/>
                    <a:pt x="283" y="112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8" y="108"/>
                    <a:pt x="278" y="108"/>
                    <a:pt x="278" y="108"/>
                  </a:cubicBezTo>
                  <a:cubicBezTo>
                    <a:pt x="278" y="108"/>
                    <a:pt x="278" y="108"/>
                    <a:pt x="278" y="108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8" y="106"/>
                    <a:pt x="278" y="106"/>
                    <a:pt x="278" y="106"/>
                  </a:cubicBezTo>
                  <a:cubicBezTo>
                    <a:pt x="278" y="106"/>
                    <a:pt x="278" y="106"/>
                    <a:pt x="278" y="106"/>
                  </a:cubicBezTo>
                  <a:cubicBezTo>
                    <a:pt x="278" y="106"/>
                    <a:pt x="278" y="106"/>
                    <a:pt x="278" y="106"/>
                  </a:cubicBezTo>
                  <a:cubicBezTo>
                    <a:pt x="278" y="106"/>
                    <a:pt x="278" y="106"/>
                    <a:pt x="278" y="106"/>
                  </a:cubicBezTo>
                  <a:cubicBezTo>
                    <a:pt x="278" y="105"/>
                    <a:pt x="278" y="105"/>
                    <a:pt x="278" y="105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1" y="102"/>
                    <a:pt x="281" y="102"/>
                    <a:pt x="281" y="102"/>
                  </a:cubicBezTo>
                  <a:cubicBezTo>
                    <a:pt x="283" y="100"/>
                    <a:pt x="283" y="100"/>
                    <a:pt x="283" y="100"/>
                  </a:cubicBezTo>
                  <a:cubicBezTo>
                    <a:pt x="283" y="100"/>
                    <a:pt x="283" y="100"/>
                    <a:pt x="283" y="100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100"/>
                    <a:pt x="285" y="100"/>
                    <a:pt x="285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5"/>
                    <a:pt x="282" y="95"/>
                    <a:pt x="282" y="95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1" y="94"/>
                    <a:pt x="281" y="94"/>
                    <a:pt x="281" y="94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7" y="89"/>
                    <a:pt x="277" y="89"/>
                    <a:pt x="277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2" y="85"/>
                    <a:pt x="272" y="85"/>
                    <a:pt x="272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3" y="84"/>
                    <a:pt x="273" y="84"/>
                    <a:pt x="273" y="84"/>
                  </a:cubicBezTo>
                  <a:cubicBezTo>
                    <a:pt x="274" y="83"/>
                    <a:pt x="274" y="83"/>
                    <a:pt x="274" y="83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75" y="82"/>
                    <a:pt x="275" y="82"/>
                    <a:pt x="275" y="82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4" y="81"/>
                    <a:pt x="274" y="81"/>
                    <a:pt x="274" y="81"/>
                  </a:cubicBezTo>
                  <a:cubicBezTo>
                    <a:pt x="274" y="81"/>
                    <a:pt x="274" y="81"/>
                    <a:pt x="274" y="81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5"/>
                    <a:pt x="276" y="75"/>
                    <a:pt x="276" y="75"/>
                  </a:cubicBezTo>
                  <a:cubicBezTo>
                    <a:pt x="276" y="74"/>
                    <a:pt x="276" y="74"/>
                    <a:pt x="276" y="74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2" y="71"/>
                    <a:pt x="272" y="71"/>
                    <a:pt x="272" y="71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9" y="68"/>
                    <a:pt x="269" y="68"/>
                    <a:pt x="269" y="68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4" y="68"/>
                    <a:pt x="264" y="68"/>
                    <a:pt x="264" y="68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49" y="74"/>
                    <a:pt x="249" y="74"/>
                    <a:pt x="249" y="74"/>
                  </a:cubicBezTo>
                  <a:cubicBezTo>
                    <a:pt x="249" y="75"/>
                    <a:pt x="249" y="75"/>
                    <a:pt x="249" y="75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5"/>
                    <a:pt x="246" y="75"/>
                    <a:pt x="246" y="75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45" y="71"/>
                    <a:pt x="245" y="71"/>
                    <a:pt x="245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2" y="68"/>
                    <a:pt x="242" y="68"/>
                    <a:pt x="242" y="68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8"/>
                    <a:pt x="242" y="68"/>
                    <a:pt x="242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6"/>
                    <a:pt x="242" y="66"/>
                    <a:pt x="242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7" y="65"/>
                    <a:pt x="237" y="65"/>
                    <a:pt x="237" y="65"/>
                  </a:cubicBezTo>
                  <a:cubicBezTo>
                    <a:pt x="237" y="65"/>
                    <a:pt x="237" y="65"/>
                    <a:pt x="237" y="65"/>
                  </a:cubicBezTo>
                  <a:cubicBezTo>
                    <a:pt x="237" y="65"/>
                    <a:pt x="237" y="65"/>
                    <a:pt x="237" y="65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0" y="57"/>
                    <a:pt x="230" y="57"/>
                    <a:pt x="230" y="57"/>
                  </a:cubicBezTo>
                  <a:cubicBezTo>
                    <a:pt x="230" y="57"/>
                    <a:pt x="230" y="57"/>
                    <a:pt x="230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220" y="54"/>
                    <a:pt x="220" y="54"/>
                    <a:pt x="220" y="54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6" y="51"/>
                    <a:pt x="216" y="51"/>
                    <a:pt x="216" y="51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9" y="31"/>
                    <a:pt x="209" y="31"/>
                    <a:pt x="209" y="31"/>
                  </a:cubicBezTo>
                  <a:cubicBezTo>
                    <a:pt x="209" y="31"/>
                    <a:pt x="209" y="31"/>
                    <a:pt x="209" y="31"/>
                  </a:cubicBezTo>
                  <a:cubicBezTo>
                    <a:pt x="209" y="31"/>
                    <a:pt x="209" y="31"/>
                    <a:pt x="209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1"/>
                    <a:pt x="197" y="41"/>
                    <a:pt x="197" y="41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2" y="41"/>
                    <a:pt x="172" y="41"/>
                    <a:pt x="172" y="41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57" y="51"/>
                    <a:pt x="157" y="51"/>
                    <a:pt x="157" y="51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1"/>
                    <a:pt x="200" y="31"/>
                    <a:pt x="200" y="31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99" y="30"/>
                    <a:pt x="199" y="30"/>
                    <a:pt x="199" y="30"/>
                  </a:cubicBezTo>
                  <a:cubicBezTo>
                    <a:pt x="199" y="30"/>
                    <a:pt x="199" y="30"/>
                    <a:pt x="199" y="30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4"/>
                    <a:pt x="17" y="104"/>
                  </a:cubicBezTo>
                  <a:cubicBezTo>
                    <a:pt x="17" y="104"/>
                    <a:pt x="16" y="104"/>
                    <a:pt x="15" y="104"/>
                  </a:cubicBezTo>
                  <a:cubicBezTo>
                    <a:pt x="14" y="105"/>
                    <a:pt x="13" y="108"/>
                    <a:pt x="13" y="109"/>
                  </a:cubicBezTo>
                  <a:cubicBezTo>
                    <a:pt x="13" y="110"/>
                    <a:pt x="14" y="111"/>
                    <a:pt x="14" y="111"/>
                  </a:cubicBezTo>
                  <a:cubicBezTo>
                    <a:pt x="14" y="112"/>
                    <a:pt x="14" y="113"/>
                    <a:pt x="15" y="114"/>
                  </a:cubicBezTo>
                  <a:cubicBezTo>
                    <a:pt x="15" y="115"/>
                    <a:pt x="15" y="116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3" y="120"/>
                    <a:pt x="14" y="121"/>
                  </a:cubicBezTo>
                  <a:cubicBezTo>
                    <a:pt x="15" y="121"/>
                    <a:pt x="18" y="121"/>
                    <a:pt x="18" y="122"/>
                  </a:cubicBezTo>
                  <a:cubicBezTo>
                    <a:pt x="18" y="122"/>
                    <a:pt x="18" y="124"/>
                    <a:pt x="18" y="124"/>
                  </a:cubicBezTo>
                  <a:cubicBezTo>
                    <a:pt x="18" y="124"/>
                    <a:pt x="18" y="125"/>
                    <a:pt x="19" y="125"/>
                  </a:cubicBezTo>
                  <a:cubicBezTo>
                    <a:pt x="19" y="125"/>
                    <a:pt x="20" y="126"/>
                    <a:pt x="21" y="126"/>
                  </a:cubicBezTo>
                  <a:cubicBezTo>
                    <a:pt x="21" y="127"/>
                    <a:pt x="22" y="127"/>
                    <a:pt x="22" y="127"/>
                  </a:cubicBezTo>
                  <a:cubicBezTo>
                    <a:pt x="23" y="127"/>
                    <a:pt x="25" y="126"/>
                    <a:pt x="27" y="127"/>
                  </a:cubicBezTo>
                  <a:cubicBezTo>
                    <a:pt x="27" y="127"/>
                    <a:pt x="28" y="127"/>
                    <a:pt x="28" y="128"/>
                  </a:cubicBezTo>
                  <a:cubicBezTo>
                    <a:pt x="28" y="129"/>
                    <a:pt x="29" y="129"/>
                    <a:pt x="29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0"/>
                    <a:pt x="30" y="130"/>
                    <a:pt x="30" y="131"/>
                  </a:cubicBezTo>
                  <a:cubicBezTo>
                    <a:pt x="30" y="131"/>
                    <a:pt x="30" y="132"/>
                    <a:pt x="30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4"/>
                    <a:pt x="30" y="134"/>
                    <a:pt x="30" y="135"/>
                  </a:cubicBezTo>
                  <a:cubicBezTo>
                    <a:pt x="29" y="135"/>
                    <a:pt x="29" y="136"/>
                    <a:pt x="29" y="136"/>
                  </a:cubicBezTo>
                  <a:cubicBezTo>
                    <a:pt x="29" y="136"/>
                    <a:pt x="29" y="137"/>
                    <a:pt x="29" y="137"/>
                  </a:cubicBezTo>
                  <a:cubicBezTo>
                    <a:pt x="28" y="138"/>
                    <a:pt x="28" y="138"/>
                    <a:pt x="28" y="139"/>
                  </a:cubicBezTo>
                  <a:cubicBezTo>
                    <a:pt x="28" y="140"/>
                    <a:pt x="28" y="140"/>
                    <a:pt x="28" y="141"/>
                  </a:cubicBezTo>
                  <a:cubicBezTo>
                    <a:pt x="28" y="141"/>
                    <a:pt x="28" y="142"/>
                    <a:pt x="28" y="142"/>
                  </a:cubicBezTo>
                  <a:cubicBezTo>
                    <a:pt x="28" y="143"/>
                    <a:pt x="28" y="143"/>
                    <a:pt x="27" y="144"/>
                  </a:cubicBezTo>
                  <a:cubicBezTo>
                    <a:pt x="27" y="144"/>
                    <a:pt x="26" y="143"/>
                    <a:pt x="26" y="143"/>
                  </a:cubicBezTo>
                  <a:cubicBezTo>
                    <a:pt x="25" y="144"/>
                    <a:pt x="22" y="144"/>
                    <a:pt x="21" y="144"/>
                  </a:cubicBezTo>
                  <a:cubicBezTo>
                    <a:pt x="21" y="144"/>
                    <a:pt x="21" y="143"/>
                    <a:pt x="21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19" y="144"/>
                    <a:pt x="20" y="146"/>
                    <a:pt x="20" y="147"/>
                  </a:cubicBezTo>
                  <a:cubicBezTo>
                    <a:pt x="20" y="148"/>
                    <a:pt x="20" y="148"/>
                    <a:pt x="19" y="148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1"/>
                    <a:pt x="19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9" y="151"/>
                    <a:pt x="18" y="151"/>
                    <a:pt x="18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6" y="152"/>
                    <a:pt x="16" y="153"/>
                    <a:pt x="15" y="153"/>
                  </a:cubicBezTo>
                  <a:cubicBezTo>
                    <a:pt x="15" y="154"/>
                    <a:pt x="15" y="154"/>
                    <a:pt x="14" y="154"/>
                  </a:cubicBezTo>
                  <a:cubicBezTo>
                    <a:pt x="14" y="154"/>
                    <a:pt x="14" y="154"/>
                    <a:pt x="14" y="155"/>
                  </a:cubicBezTo>
                  <a:cubicBezTo>
                    <a:pt x="13" y="155"/>
                    <a:pt x="13" y="155"/>
                    <a:pt x="12" y="155"/>
                  </a:cubicBezTo>
                  <a:cubicBezTo>
                    <a:pt x="12" y="155"/>
                    <a:pt x="11" y="155"/>
                    <a:pt x="10" y="155"/>
                  </a:cubicBezTo>
                  <a:cubicBezTo>
                    <a:pt x="10" y="155"/>
                    <a:pt x="9" y="155"/>
                    <a:pt x="9" y="155"/>
                  </a:cubicBezTo>
                  <a:cubicBezTo>
                    <a:pt x="8" y="156"/>
                    <a:pt x="9" y="158"/>
                    <a:pt x="8" y="158"/>
                  </a:cubicBezTo>
                  <a:cubicBezTo>
                    <a:pt x="8" y="159"/>
                    <a:pt x="7" y="158"/>
                    <a:pt x="6" y="158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3" y="158"/>
                    <a:pt x="3" y="161"/>
                    <a:pt x="3" y="162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6"/>
                    <a:pt x="2" y="166"/>
                    <a:pt x="2" y="167"/>
                  </a:cubicBezTo>
                  <a:cubicBezTo>
                    <a:pt x="2" y="168"/>
                    <a:pt x="1" y="168"/>
                    <a:pt x="1" y="169"/>
                  </a:cubicBezTo>
                  <a:cubicBezTo>
                    <a:pt x="0" y="169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" y="170"/>
                    <a:pt x="2" y="170"/>
                    <a:pt x="3" y="170"/>
                  </a:cubicBezTo>
                  <a:cubicBezTo>
                    <a:pt x="4" y="170"/>
                    <a:pt x="4" y="170"/>
                    <a:pt x="5" y="170"/>
                  </a:cubicBezTo>
                  <a:cubicBezTo>
                    <a:pt x="6" y="170"/>
                    <a:pt x="8" y="169"/>
                    <a:pt x="9" y="170"/>
                  </a:cubicBezTo>
                  <a:cubicBezTo>
                    <a:pt x="11" y="171"/>
                    <a:pt x="11" y="173"/>
                    <a:pt x="12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4"/>
                    <a:pt x="17" y="176"/>
                    <a:pt x="18" y="177"/>
                  </a:cubicBezTo>
                  <a:cubicBezTo>
                    <a:pt x="19" y="177"/>
                    <a:pt x="20" y="177"/>
                    <a:pt x="20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5" y="176"/>
                    <a:pt x="36" y="178"/>
                    <a:pt x="36" y="178"/>
                  </a:cubicBezTo>
                  <a:cubicBezTo>
                    <a:pt x="36" y="179"/>
                    <a:pt x="36" y="180"/>
                    <a:pt x="36" y="180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2"/>
                    <a:pt x="37" y="182"/>
                    <a:pt x="38" y="182"/>
                  </a:cubicBezTo>
                  <a:cubicBezTo>
                    <a:pt x="38" y="182"/>
                    <a:pt x="38" y="183"/>
                    <a:pt x="39" y="184"/>
                  </a:cubicBezTo>
                  <a:cubicBezTo>
                    <a:pt x="39" y="184"/>
                    <a:pt x="39" y="184"/>
                    <a:pt x="39" y="185"/>
                  </a:cubicBezTo>
                  <a:cubicBezTo>
                    <a:pt x="40" y="186"/>
                    <a:pt x="41" y="187"/>
                    <a:pt x="41" y="188"/>
                  </a:cubicBezTo>
                  <a:cubicBezTo>
                    <a:pt x="41" y="188"/>
                    <a:pt x="42" y="188"/>
                    <a:pt x="42" y="189"/>
                  </a:cubicBezTo>
                  <a:cubicBezTo>
                    <a:pt x="43" y="190"/>
                    <a:pt x="44" y="190"/>
                    <a:pt x="46" y="192"/>
                  </a:cubicBezTo>
                  <a:cubicBezTo>
                    <a:pt x="46" y="192"/>
                    <a:pt x="47" y="192"/>
                    <a:pt x="47" y="192"/>
                  </a:cubicBezTo>
                  <a:cubicBezTo>
                    <a:pt x="48" y="192"/>
                    <a:pt x="48" y="194"/>
                    <a:pt x="49" y="194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2" y="195"/>
                    <a:pt x="52" y="196"/>
                    <a:pt x="52" y="197"/>
                  </a:cubicBezTo>
                  <a:cubicBezTo>
                    <a:pt x="51" y="197"/>
                    <a:pt x="51" y="198"/>
                    <a:pt x="50" y="198"/>
                  </a:cubicBezTo>
                  <a:cubicBezTo>
                    <a:pt x="50" y="199"/>
                    <a:pt x="50" y="199"/>
                    <a:pt x="50" y="200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52" y="200"/>
                    <a:pt x="53" y="199"/>
                    <a:pt x="5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200"/>
                    <a:pt x="56" y="200"/>
                    <a:pt x="56" y="201"/>
                  </a:cubicBezTo>
                  <a:cubicBezTo>
                    <a:pt x="57" y="201"/>
                    <a:pt x="57" y="201"/>
                    <a:pt x="58" y="202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58" y="202"/>
                    <a:pt x="58" y="202"/>
                    <a:pt x="58" y="20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5F5DD50-72EB-8D11-378F-1ED406714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-1062038" y="2686050"/>
              <a:ext cx="206375" cy="168275"/>
            </a:xfrm>
            <a:custGeom>
              <a:avLst/>
              <a:gdLst>
                <a:gd name="T0" fmla="*/ 52 w 55"/>
                <a:gd name="T1" fmla="*/ 28 h 45"/>
                <a:gd name="T2" fmla="*/ 50 w 55"/>
                <a:gd name="T3" fmla="*/ 28 h 45"/>
                <a:gd name="T4" fmla="*/ 46 w 55"/>
                <a:gd name="T5" fmla="*/ 26 h 45"/>
                <a:gd name="T6" fmla="*/ 44 w 55"/>
                <a:gd name="T7" fmla="*/ 27 h 45"/>
                <a:gd name="T8" fmla="*/ 43 w 55"/>
                <a:gd name="T9" fmla="*/ 25 h 45"/>
                <a:gd name="T10" fmla="*/ 44 w 55"/>
                <a:gd name="T11" fmla="*/ 21 h 45"/>
                <a:gd name="T12" fmla="*/ 46 w 55"/>
                <a:gd name="T13" fmla="*/ 19 h 45"/>
                <a:gd name="T14" fmla="*/ 43 w 55"/>
                <a:gd name="T15" fmla="*/ 18 h 45"/>
                <a:gd name="T16" fmla="*/ 44 w 55"/>
                <a:gd name="T17" fmla="*/ 17 h 45"/>
                <a:gd name="T18" fmla="*/ 40 w 55"/>
                <a:gd name="T19" fmla="*/ 14 h 45"/>
                <a:gd name="T20" fmla="*/ 38 w 55"/>
                <a:gd name="T21" fmla="*/ 12 h 45"/>
                <a:gd name="T22" fmla="*/ 33 w 55"/>
                <a:gd name="T23" fmla="*/ 11 h 45"/>
                <a:gd name="T24" fmla="*/ 33 w 55"/>
                <a:gd name="T25" fmla="*/ 6 h 45"/>
                <a:gd name="T26" fmla="*/ 34 w 55"/>
                <a:gd name="T27" fmla="*/ 4 h 45"/>
                <a:gd name="T28" fmla="*/ 32 w 55"/>
                <a:gd name="T29" fmla="*/ 3 h 45"/>
                <a:gd name="T30" fmla="*/ 31 w 55"/>
                <a:gd name="T31" fmla="*/ 1 h 45"/>
                <a:gd name="T32" fmla="*/ 30 w 55"/>
                <a:gd name="T33" fmla="*/ 0 h 45"/>
                <a:gd name="T34" fmla="*/ 29 w 55"/>
                <a:gd name="T35" fmla="*/ 3 h 45"/>
                <a:gd name="T36" fmla="*/ 28 w 55"/>
                <a:gd name="T37" fmla="*/ 4 h 45"/>
                <a:gd name="T38" fmla="*/ 27 w 55"/>
                <a:gd name="T39" fmla="*/ 4 h 45"/>
                <a:gd name="T40" fmla="*/ 26 w 55"/>
                <a:gd name="T41" fmla="*/ 6 h 45"/>
                <a:gd name="T42" fmla="*/ 23 w 55"/>
                <a:gd name="T43" fmla="*/ 5 h 45"/>
                <a:gd name="T44" fmla="*/ 18 w 55"/>
                <a:gd name="T45" fmla="*/ 8 h 45"/>
                <a:gd name="T46" fmla="*/ 16 w 55"/>
                <a:gd name="T47" fmla="*/ 5 h 45"/>
                <a:gd name="T48" fmla="*/ 16 w 55"/>
                <a:gd name="T49" fmla="*/ 3 h 45"/>
                <a:gd name="T50" fmla="*/ 14 w 55"/>
                <a:gd name="T51" fmla="*/ 6 h 45"/>
                <a:gd name="T52" fmla="*/ 13 w 55"/>
                <a:gd name="T53" fmla="*/ 7 h 45"/>
                <a:gd name="T54" fmla="*/ 8 w 55"/>
                <a:gd name="T55" fmla="*/ 11 h 45"/>
                <a:gd name="T56" fmla="*/ 9 w 55"/>
                <a:gd name="T57" fmla="*/ 13 h 45"/>
                <a:gd name="T58" fmla="*/ 5 w 55"/>
                <a:gd name="T59" fmla="*/ 12 h 45"/>
                <a:gd name="T60" fmla="*/ 2 w 55"/>
                <a:gd name="T61" fmla="*/ 14 h 45"/>
                <a:gd name="T62" fmla="*/ 4 w 55"/>
                <a:gd name="T63" fmla="*/ 14 h 45"/>
                <a:gd name="T64" fmla="*/ 4 w 55"/>
                <a:gd name="T65" fmla="*/ 17 h 45"/>
                <a:gd name="T66" fmla="*/ 2 w 55"/>
                <a:gd name="T67" fmla="*/ 18 h 45"/>
                <a:gd name="T68" fmla="*/ 4 w 55"/>
                <a:gd name="T69" fmla="*/ 23 h 45"/>
                <a:gd name="T70" fmla="*/ 2 w 55"/>
                <a:gd name="T71" fmla="*/ 29 h 45"/>
                <a:gd name="T72" fmla="*/ 2 w 55"/>
                <a:gd name="T73" fmla="*/ 32 h 45"/>
                <a:gd name="T74" fmla="*/ 0 w 55"/>
                <a:gd name="T75" fmla="*/ 37 h 45"/>
                <a:gd name="T76" fmla="*/ 4 w 55"/>
                <a:gd name="T77" fmla="*/ 39 h 45"/>
                <a:gd name="T78" fmla="*/ 6 w 55"/>
                <a:gd name="T79" fmla="*/ 39 h 45"/>
                <a:gd name="T80" fmla="*/ 9 w 55"/>
                <a:gd name="T81" fmla="*/ 36 h 45"/>
                <a:gd name="T82" fmla="*/ 13 w 55"/>
                <a:gd name="T83" fmla="*/ 36 h 45"/>
                <a:gd name="T84" fmla="*/ 15 w 55"/>
                <a:gd name="T85" fmla="*/ 38 h 45"/>
                <a:gd name="T86" fmla="*/ 18 w 55"/>
                <a:gd name="T87" fmla="*/ 38 h 45"/>
                <a:gd name="T88" fmla="*/ 21 w 55"/>
                <a:gd name="T89" fmla="*/ 37 h 45"/>
                <a:gd name="T90" fmla="*/ 24 w 55"/>
                <a:gd name="T91" fmla="*/ 39 h 45"/>
                <a:gd name="T92" fmla="*/ 25 w 55"/>
                <a:gd name="T93" fmla="*/ 40 h 45"/>
                <a:gd name="T94" fmla="*/ 28 w 55"/>
                <a:gd name="T95" fmla="*/ 39 h 45"/>
                <a:gd name="T96" fmla="*/ 31 w 55"/>
                <a:gd name="T97" fmla="*/ 34 h 45"/>
                <a:gd name="T98" fmla="*/ 33 w 55"/>
                <a:gd name="T99" fmla="*/ 38 h 45"/>
                <a:gd name="T100" fmla="*/ 36 w 55"/>
                <a:gd name="T101" fmla="*/ 37 h 45"/>
                <a:gd name="T102" fmla="*/ 37 w 55"/>
                <a:gd name="T103" fmla="*/ 38 h 45"/>
                <a:gd name="T104" fmla="*/ 42 w 55"/>
                <a:gd name="T105" fmla="*/ 37 h 45"/>
                <a:gd name="T106" fmla="*/ 45 w 55"/>
                <a:gd name="T107" fmla="*/ 39 h 45"/>
                <a:gd name="T108" fmla="*/ 47 w 55"/>
                <a:gd name="T109" fmla="*/ 41 h 45"/>
                <a:gd name="T110" fmla="*/ 46 w 55"/>
                <a:gd name="T111" fmla="*/ 43 h 45"/>
                <a:gd name="T112" fmla="*/ 48 w 55"/>
                <a:gd name="T113" fmla="*/ 41 h 45"/>
                <a:gd name="T114" fmla="*/ 50 w 55"/>
                <a:gd name="T115" fmla="*/ 40 h 45"/>
                <a:gd name="T116" fmla="*/ 50 w 55"/>
                <a:gd name="T117" fmla="*/ 38 h 45"/>
                <a:gd name="T118" fmla="*/ 53 w 55"/>
                <a:gd name="T119" fmla="*/ 36 h 45"/>
                <a:gd name="T120" fmla="*/ 53 w 55"/>
                <a:gd name="T121" fmla="*/ 34 h 45"/>
                <a:gd name="T122" fmla="*/ 55 w 55"/>
                <a:gd name="T123" fmla="*/ 30 h 45"/>
                <a:gd name="T124" fmla="*/ 52 w 55"/>
                <a:gd name="T12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45">
                  <a:moveTo>
                    <a:pt x="52" y="29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5"/>
                    <a:pt x="40" y="14"/>
                  </a:cubicBezTo>
                  <a:cubicBezTo>
                    <a:pt x="40" y="13"/>
                    <a:pt x="39" y="14"/>
                    <a:pt x="39" y="14"/>
                  </a:cubicBezTo>
                  <a:cubicBezTo>
                    <a:pt x="39" y="14"/>
                    <a:pt x="38" y="13"/>
                    <a:pt x="38" y="12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5" y="11"/>
                    <a:pt x="33" y="11"/>
                    <a:pt x="33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18" y="8"/>
                    <a:pt x="18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6" y="41"/>
                    <a:pt x="46" y="42"/>
                  </a:cubicBezTo>
                  <a:cubicBezTo>
                    <a:pt x="46" y="42"/>
                    <a:pt x="46" y="43"/>
                    <a:pt x="46" y="43"/>
                  </a:cubicBezTo>
                  <a:cubicBezTo>
                    <a:pt x="46" y="44"/>
                    <a:pt x="47" y="45"/>
                    <a:pt x="47" y="45"/>
                  </a:cubicBezTo>
                  <a:cubicBezTo>
                    <a:pt x="47" y="45"/>
                    <a:pt x="48" y="42"/>
                    <a:pt x="48" y="41"/>
                  </a:cubicBezTo>
                  <a:cubicBezTo>
                    <a:pt x="48" y="41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5" y="29"/>
                    <a:pt x="55" y="29"/>
                  </a:cubicBezTo>
                  <a:lnTo>
                    <a:pt x="52" y="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7D819F9-4E9F-5E9F-69DC-1CBB600AF1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1654175" y="2259013"/>
              <a:ext cx="1128713" cy="1076325"/>
            </a:xfrm>
            <a:custGeom>
              <a:avLst/>
              <a:gdLst>
                <a:gd name="T0" fmla="*/ 48 w 301"/>
                <a:gd name="T1" fmla="*/ 83 h 287"/>
                <a:gd name="T2" fmla="*/ 76 w 301"/>
                <a:gd name="T3" fmla="*/ 92 h 287"/>
                <a:gd name="T4" fmla="*/ 81 w 301"/>
                <a:gd name="T5" fmla="*/ 108 h 287"/>
                <a:gd name="T6" fmla="*/ 75 w 301"/>
                <a:gd name="T7" fmla="*/ 123 h 287"/>
                <a:gd name="T8" fmla="*/ 78 w 301"/>
                <a:gd name="T9" fmla="*/ 140 h 287"/>
                <a:gd name="T10" fmla="*/ 89 w 301"/>
                <a:gd name="T11" fmla="*/ 143 h 287"/>
                <a:gd name="T12" fmla="*/ 85 w 301"/>
                <a:gd name="T13" fmla="*/ 157 h 287"/>
                <a:gd name="T14" fmla="*/ 79 w 301"/>
                <a:gd name="T15" fmla="*/ 180 h 287"/>
                <a:gd name="T16" fmla="*/ 99 w 301"/>
                <a:gd name="T17" fmla="*/ 201 h 287"/>
                <a:gd name="T18" fmla="*/ 124 w 301"/>
                <a:gd name="T19" fmla="*/ 206 h 287"/>
                <a:gd name="T20" fmla="*/ 145 w 301"/>
                <a:gd name="T21" fmla="*/ 218 h 287"/>
                <a:gd name="T22" fmla="*/ 162 w 301"/>
                <a:gd name="T23" fmla="*/ 231 h 287"/>
                <a:gd name="T24" fmla="*/ 165 w 301"/>
                <a:gd name="T25" fmla="*/ 268 h 287"/>
                <a:gd name="T26" fmla="*/ 176 w 301"/>
                <a:gd name="T27" fmla="*/ 277 h 287"/>
                <a:gd name="T28" fmla="*/ 206 w 301"/>
                <a:gd name="T29" fmla="*/ 283 h 287"/>
                <a:gd name="T30" fmla="*/ 235 w 301"/>
                <a:gd name="T31" fmla="*/ 283 h 287"/>
                <a:gd name="T32" fmla="*/ 253 w 301"/>
                <a:gd name="T33" fmla="*/ 263 h 287"/>
                <a:gd name="T34" fmla="*/ 289 w 301"/>
                <a:gd name="T35" fmla="*/ 261 h 287"/>
                <a:gd name="T36" fmla="*/ 300 w 301"/>
                <a:gd name="T37" fmla="*/ 248 h 287"/>
                <a:gd name="T38" fmla="*/ 291 w 301"/>
                <a:gd name="T39" fmla="*/ 229 h 287"/>
                <a:gd name="T40" fmla="*/ 292 w 301"/>
                <a:gd name="T41" fmla="*/ 217 h 287"/>
                <a:gd name="T42" fmla="*/ 300 w 301"/>
                <a:gd name="T43" fmla="*/ 199 h 287"/>
                <a:gd name="T44" fmla="*/ 294 w 301"/>
                <a:gd name="T45" fmla="*/ 178 h 287"/>
                <a:gd name="T46" fmla="*/ 284 w 301"/>
                <a:gd name="T47" fmla="*/ 165 h 287"/>
                <a:gd name="T48" fmla="*/ 285 w 301"/>
                <a:gd name="T49" fmla="*/ 146 h 287"/>
                <a:gd name="T50" fmla="*/ 285 w 301"/>
                <a:gd name="T51" fmla="*/ 123 h 287"/>
                <a:gd name="T52" fmla="*/ 266 w 301"/>
                <a:gd name="T53" fmla="*/ 107 h 287"/>
                <a:gd name="T54" fmla="*/ 248 w 301"/>
                <a:gd name="T55" fmla="*/ 84 h 287"/>
                <a:gd name="T56" fmla="*/ 267 w 301"/>
                <a:gd name="T57" fmla="*/ 61 h 287"/>
                <a:gd name="T58" fmla="*/ 274 w 301"/>
                <a:gd name="T59" fmla="*/ 39 h 287"/>
                <a:gd name="T60" fmla="*/ 262 w 301"/>
                <a:gd name="T61" fmla="*/ 31 h 287"/>
                <a:gd name="T62" fmla="*/ 243 w 301"/>
                <a:gd name="T63" fmla="*/ 37 h 287"/>
                <a:gd name="T64" fmla="*/ 253 w 301"/>
                <a:gd name="T65" fmla="*/ 15 h 287"/>
                <a:gd name="T66" fmla="*/ 234 w 301"/>
                <a:gd name="T67" fmla="*/ 16 h 287"/>
                <a:gd name="T68" fmla="*/ 222 w 301"/>
                <a:gd name="T69" fmla="*/ 8 h 287"/>
                <a:gd name="T70" fmla="*/ 218 w 301"/>
                <a:gd name="T71" fmla="*/ 8 h 287"/>
                <a:gd name="T72" fmla="*/ 202 w 301"/>
                <a:gd name="T73" fmla="*/ 18 h 287"/>
                <a:gd name="T74" fmla="*/ 193 w 301"/>
                <a:gd name="T75" fmla="*/ 28 h 287"/>
                <a:gd name="T76" fmla="*/ 185 w 301"/>
                <a:gd name="T77" fmla="*/ 38 h 287"/>
                <a:gd name="T78" fmla="*/ 174 w 301"/>
                <a:gd name="T79" fmla="*/ 38 h 287"/>
                <a:gd name="T80" fmla="*/ 162 w 301"/>
                <a:gd name="T81" fmla="*/ 41 h 287"/>
                <a:gd name="T82" fmla="*/ 150 w 301"/>
                <a:gd name="T83" fmla="*/ 52 h 287"/>
                <a:gd name="T84" fmla="*/ 144 w 301"/>
                <a:gd name="T85" fmla="*/ 50 h 287"/>
                <a:gd name="T86" fmla="*/ 132 w 301"/>
                <a:gd name="T87" fmla="*/ 49 h 287"/>
                <a:gd name="T88" fmla="*/ 121 w 301"/>
                <a:gd name="T89" fmla="*/ 42 h 287"/>
                <a:gd name="T90" fmla="*/ 99 w 301"/>
                <a:gd name="T91" fmla="*/ 38 h 287"/>
                <a:gd name="T92" fmla="*/ 82 w 301"/>
                <a:gd name="T93" fmla="*/ 28 h 287"/>
                <a:gd name="T94" fmla="*/ 67 w 301"/>
                <a:gd name="T95" fmla="*/ 27 h 287"/>
                <a:gd name="T96" fmla="*/ 54 w 301"/>
                <a:gd name="T97" fmla="*/ 38 h 287"/>
                <a:gd name="T98" fmla="*/ 47 w 301"/>
                <a:gd name="T99" fmla="*/ 45 h 287"/>
                <a:gd name="T100" fmla="*/ 29 w 301"/>
                <a:gd name="T101" fmla="*/ 45 h 287"/>
                <a:gd name="T102" fmla="*/ 21 w 301"/>
                <a:gd name="T103" fmla="*/ 58 h 287"/>
                <a:gd name="T104" fmla="*/ 6 w 301"/>
                <a:gd name="T105" fmla="*/ 59 h 287"/>
                <a:gd name="T106" fmla="*/ 24 w 301"/>
                <a:gd name="T107" fmla="*/ 67 h 287"/>
                <a:gd name="T108" fmla="*/ 162 w 301"/>
                <a:gd name="T109" fmla="*/ 128 h 287"/>
                <a:gd name="T110" fmla="*/ 174 w 301"/>
                <a:gd name="T111" fmla="*/ 119 h 287"/>
                <a:gd name="T112" fmla="*/ 189 w 301"/>
                <a:gd name="T113" fmla="*/ 115 h 287"/>
                <a:gd name="T114" fmla="*/ 201 w 301"/>
                <a:gd name="T115" fmla="*/ 132 h 287"/>
                <a:gd name="T116" fmla="*/ 213 w 301"/>
                <a:gd name="T117" fmla="*/ 143 h 287"/>
                <a:gd name="T118" fmla="*/ 204 w 301"/>
                <a:gd name="T119" fmla="*/ 154 h 287"/>
                <a:gd name="T120" fmla="*/ 183 w 301"/>
                <a:gd name="T121" fmla="*/ 153 h 287"/>
                <a:gd name="T122" fmla="*/ 161 w 301"/>
                <a:gd name="T123" fmla="*/ 15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" h="287">
                  <a:moveTo>
                    <a:pt x="31" y="68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0" y="71"/>
                    <a:pt x="31" y="72"/>
                  </a:cubicBezTo>
                  <a:cubicBezTo>
                    <a:pt x="32" y="73"/>
                    <a:pt x="35" y="72"/>
                    <a:pt x="35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1" y="169"/>
                    <a:pt x="81" y="169"/>
                    <a:pt x="81" y="16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2" y="176"/>
                    <a:pt x="81" y="177"/>
                    <a:pt x="81" y="178"/>
                  </a:cubicBezTo>
                  <a:cubicBezTo>
                    <a:pt x="81" y="178"/>
                    <a:pt x="82" y="178"/>
                    <a:pt x="82" y="178"/>
                  </a:cubicBezTo>
                  <a:cubicBezTo>
                    <a:pt x="82" y="178"/>
                    <a:pt x="80" y="179"/>
                    <a:pt x="80" y="179"/>
                  </a:cubicBezTo>
                  <a:cubicBezTo>
                    <a:pt x="80" y="180"/>
                    <a:pt x="81" y="181"/>
                    <a:pt x="81" y="181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91" y="199"/>
                    <a:pt x="91" y="199"/>
                    <a:pt x="91" y="199"/>
                  </a:cubicBezTo>
                  <a:cubicBezTo>
                    <a:pt x="93" y="199"/>
                    <a:pt x="93" y="199"/>
                    <a:pt x="93" y="199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200"/>
                    <a:pt x="99" y="200"/>
                    <a:pt x="99" y="200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106" y="204"/>
                    <a:pt x="106" y="204"/>
                    <a:pt x="106" y="204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13" y="206"/>
                    <a:pt x="113" y="206"/>
                    <a:pt x="113" y="206"/>
                  </a:cubicBezTo>
                  <a:cubicBezTo>
                    <a:pt x="116" y="206"/>
                    <a:pt x="116" y="206"/>
                    <a:pt x="116" y="206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5"/>
                    <a:pt x="119" y="205"/>
                    <a:pt x="119" y="205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6" y="207"/>
                    <a:pt x="126" y="207"/>
                    <a:pt x="126" y="207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27" y="210"/>
                    <a:pt x="129" y="210"/>
                    <a:pt x="130" y="210"/>
                  </a:cubicBezTo>
                  <a:cubicBezTo>
                    <a:pt x="131" y="210"/>
                    <a:pt x="133" y="209"/>
                    <a:pt x="133" y="209"/>
                  </a:cubicBezTo>
                  <a:cubicBezTo>
                    <a:pt x="133" y="209"/>
                    <a:pt x="133" y="209"/>
                    <a:pt x="133" y="209"/>
                  </a:cubicBezTo>
                  <a:cubicBezTo>
                    <a:pt x="134" y="211"/>
                    <a:pt x="134" y="211"/>
                    <a:pt x="134" y="211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5" y="216"/>
                    <a:pt x="145" y="216"/>
                    <a:pt x="145" y="216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1" y="220"/>
                    <a:pt x="151" y="220"/>
                    <a:pt x="151" y="220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1" y="238"/>
                    <a:pt x="161" y="238"/>
                    <a:pt x="161" y="238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52" y="250"/>
                    <a:pt x="152" y="250"/>
                    <a:pt x="152" y="250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8" y="253"/>
                    <a:pt x="158" y="253"/>
                    <a:pt x="158" y="253"/>
                  </a:cubicBezTo>
                  <a:cubicBezTo>
                    <a:pt x="160" y="257"/>
                    <a:pt x="160" y="257"/>
                    <a:pt x="160" y="257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63" y="261"/>
                    <a:pt x="163" y="261"/>
                    <a:pt x="163" y="261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65" y="268"/>
                    <a:pt x="164" y="269"/>
                    <a:pt x="164" y="270"/>
                  </a:cubicBezTo>
                  <a:cubicBezTo>
                    <a:pt x="164" y="270"/>
                    <a:pt x="164" y="271"/>
                    <a:pt x="164" y="272"/>
                  </a:cubicBezTo>
                  <a:cubicBezTo>
                    <a:pt x="165" y="273"/>
                    <a:pt x="165" y="273"/>
                    <a:pt x="165" y="273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5" y="274"/>
                    <a:pt x="164" y="274"/>
                  </a:cubicBezTo>
                  <a:cubicBezTo>
                    <a:pt x="163" y="274"/>
                    <a:pt x="163" y="275"/>
                    <a:pt x="162" y="275"/>
                  </a:cubicBezTo>
                  <a:cubicBezTo>
                    <a:pt x="162" y="276"/>
                    <a:pt x="161" y="278"/>
                    <a:pt x="162" y="277"/>
                  </a:cubicBezTo>
                  <a:cubicBezTo>
                    <a:pt x="163" y="276"/>
                    <a:pt x="164" y="276"/>
                    <a:pt x="164" y="276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7"/>
                    <a:pt x="166" y="277"/>
                  </a:cubicBezTo>
                  <a:cubicBezTo>
                    <a:pt x="166" y="278"/>
                    <a:pt x="166" y="280"/>
                    <a:pt x="166" y="280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71" y="282"/>
                    <a:pt x="171" y="282"/>
                    <a:pt x="171" y="282"/>
                  </a:cubicBezTo>
                  <a:cubicBezTo>
                    <a:pt x="171" y="280"/>
                    <a:pt x="171" y="280"/>
                    <a:pt x="171" y="280"/>
                  </a:cubicBezTo>
                  <a:cubicBezTo>
                    <a:pt x="171" y="280"/>
                    <a:pt x="175" y="278"/>
                    <a:pt x="176" y="277"/>
                  </a:cubicBezTo>
                  <a:cubicBezTo>
                    <a:pt x="176" y="277"/>
                    <a:pt x="177" y="277"/>
                    <a:pt x="177" y="277"/>
                  </a:cubicBezTo>
                  <a:cubicBezTo>
                    <a:pt x="179" y="277"/>
                    <a:pt x="179" y="277"/>
                    <a:pt x="179" y="277"/>
                  </a:cubicBezTo>
                  <a:cubicBezTo>
                    <a:pt x="181" y="276"/>
                    <a:pt x="181" y="276"/>
                    <a:pt x="181" y="276"/>
                  </a:cubicBezTo>
                  <a:cubicBezTo>
                    <a:pt x="181" y="275"/>
                    <a:pt x="181" y="275"/>
                    <a:pt x="181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5" y="278"/>
                    <a:pt x="185" y="278"/>
                    <a:pt x="185" y="278"/>
                  </a:cubicBezTo>
                  <a:cubicBezTo>
                    <a:pt x="187" y="277"/>
                    <a:pt x="187" y="277"/>
                    <a:pt x="187" y="277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3" y="281"/>
                    <a:pt x="193" y="281"/>
                    <a:pt x="193" y="281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5" y="285"/>
                    <a:pt x="195" y="285"/>
                    <a:pt x="195" y="285"/>
                  </a:cubicBezTo>
                  <a:cubicBezTo>
                    <a:pt x="195" y="285"/>
                    <a:pt x="195" y="283"/>
                    <a:pt x="197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199" y="285"/>
                    <a:pt x="199" y="285"/>
                    <a:pt x="199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3"/>
                    <a:pt x="206" y="283"/>
                    <a:pt x="206" y="283"/>
                  </a:cubicBezTo>
                  <a:cubicBezTo>
                    <a:pt x="207" y="285"/>
                    <a:pt x="207" y="285"/>
                    <a:pt x="207" y="285"/>
                  </a:cubicBezTo>
                  <a:cubicBezTo>
                    <a:pt x="207" y="285"/>
                    <a:pt x="209" y="286"/>
                    <a:pt x="210" y="286"/>
                  </a:cubicBezTo>
                  <a:cubicBezTo>
                    <a:pt x="211" y="286"/>
                    <a:pt x="212" y="285"/>
                    <a:pt x="213" y="286"/>
                  </a:cubicBezTo>
                  <a:cubicBezTo>
                    <a:pt x="214" y="287"/>
                    <a:pt x="215" y="286"/>
                    <a:pt x="216" y="286"/>
                  </a:cubicBezTo>
                  <a:cubicBezTo>
                    <a:pt x="216" y="285"/>
                    <a:pt x="217" y="285"/>
                    <a:pt x="218" y="285"/>
                  </a:cubicBezTo>
                  <a:cubicBezTo>
                    <a:pt x="219" y="285"/>
                    <a:pt x="220" y="285"/>
                    <a:pt x="220" y="284"/>
                  </a:cubicBezTo>
                  <a:cubicBezTo>
                    <a:pt x="221" y="284"/>
                    <a:pt x="223" y="284"/>
                    <a:pt x="224" y="284"/>
                  </a:cubicBezTo>
                  <a:cubicBezTo>
                    <a:pt x="225" y="285"/>
                    <a:pt x="225" y="285"/>
                    <a:pt x="225" y="285"/>
                  </a:cubicBezTo>
                  <a:cubicBezTo>
                    <a:pt x="227" y="285"/>
                    <a:pt x="227" y="285"/>
                    <a:pt x="227" y="285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30" y="283"/>
                    <a:pt x="230" y="283"/>
                    <a:pt x="230" y="283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35" y="283"/>
                    <a:pt x="235" y="283"/>
                    <a:pt x="235" y="283"/>
                  </a:cubicBezTo>
                  <a:cubicBezTo>
                    <a:pt x="240" y="280"/>
                    <a:pt x="240" y="280"/>
                    <a:pt x="240" y="280"/>
                  </a:cubicBezTo>
                  <a:cubicBezTo>
                    <a:pt x="240" y="280"/>
                    <a:pt x="240" y="279"/>
                    <a:pt x="240" y="278"/>
                  </a:cubicBezTo>
                  <a:cubicBezTo>
                    <a:pt x="239" y="277"/>
                    <a:pt x="239" y="277"/>
                    <a:pt x="240" y="276"/>
                  </a:cubicBezTo>
                  <a:cubicBezTo>
                    <a:pt x="241" y="276"/>
                    <a:pt x="241" y="275"/>
                    <a:pt x="240" y="274"/>
                  </a:cubicBezTo>
                  <a:cubicBezTo>
                    <a:pt x="239" y="273"/>
                    <a:pt x="239" y="272"/>
                    <a:pt x="239" y="272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2" y="272"/>
                    <a:pt x="242" y="272"/>
                    <a:pt x="242" y="272"/>
                  </a:cubicBezTo>
                  <a:cubicBezTo>
                    <a:pt x="243" y="271"/>
                    <a:pt x="243" y="271"/>
                    <a:pt x="243" y="271"/>
                  </a:cubicBezTo>
                  <a:cubicBezTo>
                    <a:pt x="243" y="269"/>
                    <a:pt x="243" y="269"/>
                    <a:pt x="243" y="269"/>
                  </a:cubicBezTo>
                  <a:cubicBezTo>
                    <a:pt x="245" y="268"/>
                    <a:pt x="245" y="268"/>
                    <a:pt x="245" y="268"/>
                  </a:cubicBezTo>
                  <a:cubicBezTo>
                    <a:pt x="244" y="266"/>
                    <a:pt x="244" y="266"/>
                    <a:pt x="244" y="266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50" y="263"/>
                    <a:pt x="250" y="263"/>
                    <a:pt x="250" y="263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253" y="263"/>
                    <a:pt x="255" y="264"/>
                    <a:pt x="256" y="264"/>
                  </a:cubicBezTo>
                  <a:cubicBezTo>
                    <a:pt x="257" y="264"/>
                    <a:pt x="259" y="264"/>
                    <a:pt x="259" y="264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2" y="268"/>
                    <a:pt x="262" y="268"/>
                    <a:pt x="262" y="268"/>
                  </a:cubicBezTo>
                  <a:cubicBezTo>
                    <a:pt x="264" y="268"/>
                    <a:pt x="264" y="268"/>
                    <a:pt x="264" y="268"/>
                  </a:cubicBezTo>
                  <a:cubicBezTo>
                    <a:pt x="265" y="264"/>
                    <a:pt x="265" y="264"/>
                    <a:pt x="265" y="264"/>
                  </a:cubicBezTo>
                  <a:cubicBezTo>
                    <a:pt x="269" y="263"/>
                    <a:pt x="269" y="263"/>
                    <a:pt x="269" y="263"/>
                  </a:cubicBezTo>
                  <a:cubicBezTo>
                    <a:pt x="271" y="263"/>
                    <a:pt x="271" y="263"/>
                    <a:pt x="271" y="263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274" y="262"/>
                    <a:pt x="274" y="262"/>
                    <a:pt x="274" y="262"/>
                  </a:cubicBezTo>
                  <a:cubicBezTo>
                    <a:pt x="275" y="261"/>
                    <a:pt x="275" y="261"/>
                    <a:pt x="275" y="261"/>
                  </a:cubicBezTo>
                  <a:cubicBezTo>
                    <a:pt x="275" y="261"/>
                    <a:pt x="280" y="260"/>
                    <a:pt x="281" y="260"/>
                  </a:cubicBezTo>
                  <a:cubicBezTo>
                    <a:pt x="282" y="260"/>
                    <a:pt x="283" y="260"/>
                    <a:pt x="284" y="259"/>
                  </a:cubicBezTo>
                  <a:cubicBezTo>
                    <a:pt x="284" y="258"/>
                    <a:pt x="285" y="258"/>
                    <a:pt x="285" y="258"/>
                  </a:cubicBezTo>
                  <a:cubicBezTo>
                    <a:pt x="287" y="259"/>
                    <a:pt x="287" y="259"/>
                    <a:pt x="287" y="259"/>
                  </a:cubicBezTo>
                  <a:cubicBezTo>
                    <a:pt x="289" y="261"/>
                    <a:pt x="289" y="261"/>
                    <a:pt x="289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5" y="260"/>
                    <a:pt x="295" y="260"/>
                    <a:pt x="295" y="260"/>
                  </a:cubicBezTo>
                  <a:cubicBezTo>
                    <a:pt x="295" y="258"/>
                    <a:pt x="295" y="258"/>
                    <a:pt x="295" y="258"/>
                  </a:cubicBezTo>
                  <a:cubicBezTo>
                    <a:pt x="295" y="258"/>
                    <a:pt x="295" y="258"/>
                    <a:pt x="295" y="258"/>
                  </a:cubicBezTo>
                  <a:cubicBezTo>
                    <a:pt x="295" y="256"/>
                    <a:pt x="295" y="256"/>
                    <a:pt x="295" y="256"/>
                  </a:cubicBezTo>
                  <a:cubicBezTo>
                    <a:pt x="296" y="256"/>
                    <a:pt x="296" y="256"/>
                    <a:pt x="296" y="256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299" y="256"/>
                    <a:pt x="299" y="256"/>
                    <a:pt x="299" y="256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4"/>
                    <a:pt x="301" y="254"/>
                    <a:pt x="301" y="254"/>
                  </a:cubicBezTo>
                  <a:cubicBezTo>
                    <a:pt x="301" y="252"/>
                    <a:pt x="301" y="252"/>
                    <a:pt x="301" y="252"/>
                  </a:cubicBezTo>
                  <a:cubicBezTo>
                    <a:pt x="300" y="251"/>
                    <a:pt x="300" y="251"/>
                    <a:pt x="300" y="251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294" y="239"/>
                    <a:pt x="294" y="239"/>
                    <a:pt x="294" y="239"/>
                  </a:cubicBezTo>
                  <a:cubicBezTo>
                    <a:pt x="292" y="237"/>
                    <a:pt x="292" y="237"/>
                    <a:pt x="292" y="237"/>
                  </a:cubicBezTo>
                  <a:cubicBezTo>
                    <a:pt x="292" y="236"/>
                    <a:pt x="292" y="236"/>
                    <a:pt x="292" y="236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1" y="229"/>
                    <a:pt x="291" y="229"/>
                    <a:pt x="291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7" y="226"/>
                    <a:pt x="287" y="226"/>
                    <a:pt x="287" y="226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4"/>
                    <a:pt x="286" y="224"/>
                    <a:pt x="286" y="224"/>
                  </a:cubicBezTo>
                  <a:cubicBezTo>
                    <a:pt x="287" y="223"/>
                    <a:pt x="287" y="223"/>
                    <a:pt x="287" y="223"/>
                  </a:cubicBezTo>
                  <a:cubicBezTo>
                    <a:pt x="288" y="222"/>
                    <a:pt x="288" y="222"/>
                    <a:pt x="288" y="222"/>
                  </a:cubicBezTo>
                  <a:cubicBezTo>
                    <a:pt x="288" y="222"/>
                    <a:pt x="288" y="222"/>
                    <a:pt x="288" y="222"/>
                  </a:cubicBezTo>
                  <a:cubicBezTo>
                    <a:pt x="290" y="221"/>
                    <a:pt x="290" y="221"/>
                    <a:pt x="290" y="221"/>
                  </a:cubicBezTo>
                  <a:cubicBezTo>
                    <a:pt x="291" y="220"/>
                    <a:pt x="291" y="220"/>
                    <a:pt x="291" y="220"/>
                  </a:cubicBezTo>
                  <a:cubicBezTo>
                    <a:pt x="291" y="219"/>
                    <a:pt x="291" y="219"/>
                    <a:pt x="291" y="219"/>
                  </a:cubicBezTo>
                  <a:cubicBezTo>
                    <a:pt x="291" y="218"/>
                    <a:pt x="291" y="218"/>
                    <a:pt x="291" y="218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3" y="217"/>
                    <a:pt x="293" y="217"/>
                    <a:pt x="293" y="217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5" y="216"/>
                    <a:pt x="295" y="216"/>
                    <a:pt x="295" y="216"/>
                  </a:cubicBezTo>
                  <a:cubicBezTo>
                    <a:pt x="296" y="213"/>
                    <a:pt x="296" y="213"/>
                    <a:pt x="296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6" y="206"/>
                    <a:pt x="296" y="206"/>
                    <a:pt x="296" y="206"/>
                  </a:cubicBezTo>
                  <a:cubicBezTo>
                    <a:pt x="297" y="205"/>
                    <a:pt x="297" y="205"/>
                    <a:pt x="297" y="205"/>
                  </a:cubicBezTo>
                  <a:cubicBezTo>
                    <a:pt x="297" y="203"/>
                    <a:pt x="297" y="203"/>
                    <a:pt x="297" y="203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0"/>
                    <a:pt x="299" y="200"/>
                    <a:pt x="299" y="200"/>
                  </a:cubicBezTo>
                  <a:cubicBezTo>
                    <a:pt x="300" y="199"/>
                    <a:pt x="300" y="199"/>
                    <a:pt x="300" y="199"/>
                  </a:cubicBezTo>
                  <a:cubicBezTo>
                    <a:pt x="300" y="197"/>
                    <a:pt x="300" y="197"/>
                    <a:pt x="300" y="197"/>
                  </a:cubicBezTo>
                  <a:cubicBezTo>
                    <a:pt x="300" y="195"/>
                    <a:pt x="300" y="195"/>
                    <a:pt x="300" y="195"/>
                  </a:cubicBezTo>
                  <a:cubicBezTo>
                    <a:pt x="301" y="194"/>
                    <a:pt x="301" y="194"/>
                    <a:pt x="301" y="194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91"/>
                    <a:pt x="299" y="191"/>
                    <a:pt x="299" y="191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294" y="188"/>
                    <a:pt x="294" y="188"/>
                    <a:pt x="294" y="188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6" y="175"/>
                    <a:pt x="296" y="175"/>
                    <a:pt x="296" y="175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6" y="171"/>
                    <a:pt x="296" y="171"/>
                    <a:pt x="296" y="171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289" y="168"/>
                    <a:pt x="289" y="168"/>
                    <a:pt x="289" y="168"/>
                  </a:cubicBezTo>
                  <a:cubicBezTo>
                    <a:pt x="289" y="168"/>
                    <a:pt x="289" y="168"/>
                    <a:pt x="289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7" y="168"/>
                    <a:pt x="287" y="168"/>
                    <a:pt x="287" y="168"/>
                  </a:cubicBezTo>
                  <a:cubicBezTo>
                    <a:pt x="286" y="166"/>
                    <a:pt x="286" y="166"/>
                    <a:pt x="286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6" y="164"/>
                    <a:pt x="286" y="164"/>
                    <a:pt x="286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83" y="154"/>
                    <a:pt x="283" y="154"/>
                    <a:pt x="283" y="154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2" y="150"/>
                    <a:pt x="282" y="150"/>
                    <a:pt x="282" y="150"/>
                  </a:cubicBezTo>
                  <a:cubicBezTo>
                    <a:pt x="282" y="148"/>
                    <a:pt x="282" y="148"/>
                    <a:pt x="282" y="148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8" y="143"/>
                    <a:pt x="288" y="143"/>
                    <a:pt x="288" y="143"/>
                  </a:cubicBezTo>
                  <a:cubicBezTo>
                    <a:pt x="288" y="141"/>
                    <a:pt x="288" y="141"/>
                    <a:pt x="288" y="141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8" y="136"/>
                    <a:pt x="288" y="136"/>
                    <a:pt x="288" y="136"/>
                  </a:cubicBezTo>
                  <a:cubicBezTo>
                    <a:pt x="287" y="134"/>
                    <a:pt x="287" y="134"/>
                    <a:pt x="287" y="134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28"/>
                    <a:pt x="290" y="128"/>
                    <a:pt x="290" y="128"/>
                  </a:cubicBezTo>
                  <a:cubicBezTo>
                    <a:pt x="289" y="128"/>
                    <a:pt x="289" y="128"/>
                    <a:pt x="289" y="128"/>
                  </a:cubicBezTo>
                  <a:cubicBezTo>
                    <a:pt x="288" y="127"/>
                    <a:pt x="288" y="127"/>
                    <a:pt x="288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3" y="122"/>
                    <a:pt x="283" y="122"/>
                    <a:pt x="283" y="122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4" y="115"/>
                    <a:pt x="274" y="115"/>
                    <a:pt x="274" y="115"/>
                  </a:cubicBezTo>
                  <a:cubicBezTo>
                    <a:pt x="273" y="115"/>
                    <a:pt x="273" y="115"/>
                    <a:pt x="273" y="115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68" y="109"/>
                    <a:pt x="268" y="109"/>
                    <a:pt x="268" y="109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6" y="107"/>
                    <a:pt x="266" y="107"/>
                    <a:pt x="266" y="107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56" y="99"/>
                    <a:pt x="256" y="99"/>
                    <a:pt x="256" y="99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6" y="93"/>
                    <a:pt x="246" y="93"/>
                    <a:pt x="246" y="93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2"/>
                    <a:pt x="248" y="82"/>
                    <a:pt x="248" y="82"/>
                  </a:cubicBezTo>
                  <a:cubicBezTo>
                    <a:pt x="248" y="81"/>
                    <a:pt x="248" y="81"/>
                    <a:pt x="248" y="81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9" y="72"/>
                    <a:pt x="259" y="72"/>
                    <a:pt x="259" y="72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68" y="59"/>
                    <a:pt x="268" y="59"/>
                    <a:pt x="268" y="59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7" y="51"/>
                    <a:pt x="267" y="51"/>
                    <a:pt x="267" y="51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1" y="44"/>
                    <a:pt x="271" y="44"/>
                    <a:pt x="271" y="44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1" y="31"/>
                    <a:pt x="271" y="31"/>
                    <a:pt x="271" y="31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1" y="33"/>
                    <a:pt x="261" y="33"/>
                    <a:pt x="261" y="33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8" y="38"/>
                    <a:pt x="258" y="38"/>
                    <a:pt x="258" y="38"/>
                  </a:cubicBezTo>
                  <a:cubicBezTo>
                    <a:pt x="257" y="38"/>
                    <a:pt x="257" y="38"/>
                    <a:pt x="257" y="38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8" y="32"/>
                    <a:pt x="248" y="32"/>
                    <a:pt x="248" y="32"/>
                  </a:cubicBezTo>
                  <a:cubicBezTo>
                    <a:pt x="250" y="29"/>
                    <a:pt x="250" y="29"/>
                    <a:pt x="250" y="29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0" y="17"/>
                    <a:pt x="250" y="17"/>
                    <a:pt x="250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5" y="15"/>
                    <a:pt x="245" y="15"/>
                    <a:pt x="245" y="15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3" y="17"/>
                    <a:pt x="243" y="17"/>
                    <a:pt x="243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5" y="15"/>
                    <a:pt x="225" y="15"/>
                    <a:pt x="225" y="15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2" y="11"/>
                    <a:pt x="222" y="11"/>
                    <a:pt x="222" y="11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7" y="9"/>
                    <a:pt x="217" y="9"/>
                    <a:pt x="217" y="9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6" y="13"/>
                    <a:pt x="206" y="13"/>
                    <a:pt x="206" y="13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2" y="62"/>
                  </a:cubicBezTo>
                  <a:cubicBezTo>
                    <a:pt x="2" y="62"/>
                    <a:pt x="3" y="63"/>
                    <a:pt x="4" y="63"/>
                  </a:cubicBezTo>
                  <a:cubicBezTo>
                    <a:pt x="4" y="64"/>
                    <a:pt x="5" y="65"/>
                    <a:pt x="5" y="66"/>
                  </a:cubicBezTo>
                  <a:cubicBezTo>
                    <a:pt x="6" y="66"/>
                    <a:pt x="8" y="66"/>
                    <a:pt x="8" y="66"/>
                  </a:cubicBezTo>
                  <a:cubicBezTo>
                    <a:pt x="9" y="65"/>
                    <a:pt x="10" y="64"/>
                    <a:pt x="11" y="64"/>
                  </a:cubicBezTo>
                  <a:cubicBezTo>
                    <a:pt x="12" y="64"/>
                    <a:pt x="15" y="63"/>
                    <a:pt x="16" y="64"/>
                  </a:cubicBezTo>
                  <a:cubicBezTo>
                    <a:pt x="18" y="64"/>
                    <a:pt x="18" y="67"/>
                    <a:pt x="20" y="67"/>
                  </a:cubicBezTo>
                  <a:cubicBezTo>
                    <a:pt x="22" y="67"/>
                    <a:pt x="23" y="66"/>
                    <a:pt x="24" y="67"/>
                  </a:cubicBezTo>
                  <a:cubicBezTo>
                    <a:pt x="25" y="67"/>
                    <a:pt x="25" y="68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lnTo>
                    <a:pt x="31" y="68"/>
                  </a:lnTo>
                  <a:close/>
                  <a:moveTo>
                    <a:pt x="161" y="148"/>
                  </a:moveTo>
                  <a:cubicBezTo>
                    <a:pt x="160" y="146"/>
                    <a:pt x="160" y="146"/>
                    <a:pt x="160" y="146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2"/>
                    <a:pt x="160" y="132"/>
                    <a:pt x="160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2" y="130"/>
                    <a:pt x="162" y="130"/>
                    <a:pt x="162" y="130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2" y="120"/>
                    <a:pt x="172" y="120"/>
                    <a:pt x="172" y="120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9" y="122"/>
                    <a:pt x="180" y="121"/>
                  </a:cubicBezTo>
                  <a:cubicBezTo>
                    <a:pt x="180" y="120"/>
                    <a:pt x="181" y="119"/>
                    <a:pt x="181" y="119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2" y="118"/>
                    <a:pt x="192" y="118"/>
                    <a:pt x="192" y="118"/>
                  </a:cubicBezTo>
                  <a:cubicBezTo>
                    <a:pt x="192" y="118"/>
                    <a:pt x="192" y="118"/>
                    <a:pt x="192" y="119"/>
                  </a:cubicBezTo>
                  <a:cubicBezTo>
                    <a:pt x="192" y="119"/>
                    <a:pt x="191" y="120"/>
                    <a:pt x="191" y="120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1" y="125"/>
                    <a:pt x="193" y="125"/>
                    <a:pt x="194" y="125"/>
                  </a:cubicBezTo>
                  <a:cubicBezTo>
                    <a:pt x="195" y="126"/>
                    <a:pt x="195" y="126"/>
                    <a:pt x="196" y="126"/>
                  </a:cubicBezTo>
                  <a:cubicBezTo>
                    <a:pt x="196" y="127"/>
                    <a:pt x="197" y="128"/>
                    <a:pt x="197" y="128"/>
                  </a:cubicBezTo>
                  <a:cubicBezTo>
                    <a:pt x="197" y="128"/>
                    <a:pt x="198" y="127"/>
                    <a:pt x="198" y="128"/>
                  </a:cubicBezTo>
                  <a:cubicBezTo>
                    <a:pt x="198" y="129"/>
                    <a:pt x="198" y="130"/>
                    <a:pt x="198" y="130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1" y="150"/>
                    <a:pt x="211" y="150"/>
                    <a:pt x="211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4"/>
                    <a:pt x="206" y="155"/>
                    <a:pt x="206" y="155"/>
                  </a:cubicBezTo>
                  <a:cubicBezTo>
                    <a:pt x="206" y="156"/>
                    <a:pt x="205" y="159"/>
                    <a:pt x="205" y="159"/>
                  </a:cubicBezTo>
                  <a:cubicBezTo>
                    <a:pt x="205" y="159"/>
                    <a:pt x="204" y="158"/>
                    <a:pt x="204" y="157"/>
                  </a:cubicBezTo>
                  <a:cubicBezTo>
                    <a:pt x="204" y="157"/>
                    <a:pt x="204" y="156"/>
                    <a:pt x="204" y="156"/>
                  </a:cubicBezTo>
                  <a:cubicBezTo>
                    <a:pt x="204" y="155"/>
                    <a:pt x="205" y="155"/>
                    <a:pt x="205" y="155"/>
                  </a:cubicBezTo>
                  <a:cubicBezTo>
                    <a:pt x="204" y="154"/>
                    <a:pt x="204" y="154"/>
                    <a:pt x="204" y="154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1" y="154"/>
                    <a:pt x="201" y="154"/>
                    <a:pt x="201" y="154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1" y="152"/>
                    <a:pt x="191" y="152"/>
                    <a:pt x="191" y="152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3" y="154"/>
                    <a:pt x="183" y="154"/>
                    <a:pt x="183" y="154"/>
                  </a:cubicBezTo>
                  <a:cubicBezTo>
                    <a:pt x="183" y="153"/>
                    <a:pt x="183" y="153"/>
                    <a:pt x="183" y="153"/>
                  </a:cubicBezTo>
                  <a:cubicBezTo>
                    <a:pt x="182" y="153"/>
                    <a:pt x="182" y="153"/>
                    <a:pt x="182" y="153"/>
                  </a:cubicBezTo>
                  <a:cubicBezTo>
                    <a:pt x="182" y="152"/>
                    <a:pt x="182" y="152"/>
                    <a:pt x="182" y="152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69" y="150"/>
                    <a:pt x="169" y="150"/>
                    <a:pt x="169" y="150"/>
                  </a:cubicBezTo>
                  <a:cubicBezTo>
                    <a:pt x="167" y="150"/>
                    <a:pt x="167" y="150"/>
                    <a:pt x="167" y="150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8" y="151"/>
                    <a:pt x="158" y="151"/>
                    <a:pt x="158" y="151"/>
                  </a:cubicBezTo>
                  <a:lnTo>
                    <a:pt x="161" y="1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103A9C2D-60F6-649A-FC12-A2FF6151DBDE}"/>
                </a:ext>
              </a:extLst>
            </p:cNvPr>
            <p:cNvSpPr>
              <a:spLocks/>
            </p:cNvSpPr>
            <p:nvPr/>
          </p:nvSpPr>
          <p:spPr bwMode="gray">
            <a:xfrm>
              <a:off x="-1882775" y="2513013"/>
              <a:ext cx="839788" cy="1027112"/>
            </a:xfrm>
            <a:custGeom>
              <a:avLst/>
              <a:gdLst>
                <a:gd name="T0" fmla="*/ 30 w 224"/>
                <a:gd name="T1" fmla="*/ 193 h 274"/>
                <a:gd name="T2" fmla="*/ 47 w 224"/>
                <a:gd name="T3" fmla="*/ 214 h 274"/>
                <a:gd name="T4" fmla="*/ 69 w 224"/>
                <a:gd name="T5" fmla="*/ 216 h 274"/>
                <a:gd name="T6" fmla="*/ 77 w 224"/>
                <a:gd name="T7" fmla="*/ 228 h 274"/>
                <a:gd name="T8" fmla="*/ 72 w 224"/>
                <a:gd name="T9" fmla="*/ 242 h 274"/>
                <a:gd name="T10" fmla="*/ 87 w 224"/>
                <a:gd name="T11" fmla="*/ 253 h 274"/>
                <a:gd name="T12" fmla="*/ 102 w 224"/>
                <a:gd name="T13" fmla="*/ 263 h 274"/>
                <a:gd name="T14" fmla="*/ 127 w 224"/>
                <a:gd name="T15" fmla="*/ 271 h 274"/>
                <a:gd name="T16" fmla="*/ 145 w 224"/>
                <a:gd name="T17" fmla="*/ 268 h 274"/>
                <a:gd name="T18" fmla="*/ 146 w 224"/>
                <a:gd name="T19" fmla="*/ 253 h 274"/>
                <a:gd name="T20" fmla="*/ 142 w 224"/>
                <a:gd name="T21" fmla="*/ 249 h 274"/>
                <a:gd name="T22" fmla="*/ 140 w 224"/>
                <a:gd name="T23" fmla="*/ 243 h 274"/>
                <a:gd name="T24" fmla="*/ 138 w 224"/>
                <a:gd name="T25" fmla="*/ 238 h 274"/>
                <a:gd name="T26" fmla="*/ 136 w 224"/>
                <a:gd name="T27" fmla="*/ 230 h 274"/>
                <a:gd name="T28" fmla="*/ 137 w 224"/>
                <a:gd name="T29" fmla="*/ 223 h 274"/>
                <a:gd name="T30" fmla="*/ 138 w 224"/>
                <a:gd name="T31" fmla="*/ 215 h 274"/>
                <a:gd name="T32" fmla="*/ 139 w 224"/>
                <a:gd name="T33" fmla="*/ 205 h 274"/>
                <a:gd name="T34" fmla="*/ 140 w 224"/>
                <a:gd name="T35" fmla="*/ 197 h 274"/>
                <a:gd name="T36" fmla="*/ 150 w 224"/>
                <a:gd name="T37" fmla="*/ 193 h 274"/>
                <a:gd name="T38" fmla="*/ 164 w 224"/>
                <a:gd name="T39" fmla="*/ 186 h 274"/>
                <a:gd name="T40" fmla="*/ 172 w 224"/>
                <a:gd name="T41" fmla="*/ 186 h 274"/>
                <a:gd name="T42" fmla="*/ 183 w 224"/>
                <a:gd name="T43" fmla="*/ 186 h 274"/>
                <a:gd name="T44" fmla="*/ 193 w 224"/>
                <a:gd name="T45" fmla="*/ 183 h 274"/>
                <a:gd name="T46" fmla="*/ 199 w 224"/>
                <a:gd name="T47" fmla="*/ 180 h 274"/>
                <a:gd name="T48" fmla="*/ 204 w 224"/>
                <a:gd name="T49" fmla="*/ 181 h 274"/>
                <a:gd name="T50" fmla="*/ 210 w 224"/>
                <a:gd name="T51" fmla="*/ 183 h 274"/>
                <a:gd name="T52" fmla="*/ 223 w 224"/>
                <a:gd name="T53" fmla="*/ 169 h 274"/>
                <a:gd name="T54" fmla="*/ 216 w 224"/>
                <a:gd name="T55" fmla="*/ 154 h 274"/>
                <a:gd name="T56" fmla="*/ 205 w 224"/>
                <a:gd name="T57" fmla="*/ 146 h 274"/>
                <a:gd name="T58" fmla="*/ 189 w 224"/>
                <a:gd name="T59" fmla="*/ 140 h 274"/>
                <a:gd name="T60" fmla="*/ 174 w 224"/>
                <a:gd name="T61" fmla="*/ 139 h 274"/>
                <a:gd name="T62" fmla="*/ 154 w 224"/>
                <a:gd name="T63" fmla="*/ 131 h 274"/>
                <a:gd name="T64" fmla="*/ 139 w 224"/>
                <a:gd name="T65" fmla="*/ 114 h 274"/>
                <a:gd name="T66" fmla="*/ 143 w 224"/>
                <a:gd name="T67" fmla="*/ 103 h 274"/>
                <a:gd name="T68" fmla="*/ 147 w 224"/>
                <a:gd name="T69" fmla="*/ 85 h 274"/>
                <a:gd name="T70" fmla="*/ 150 w 224"/>
                <a:gd name="T71" fmla="*/ 75 h 274"/>
                <a:gd name="T72" fmla="*/ 143 w 224"/>
                <a:gd name="T73" fmla="*/ 70 h 274"/>
                <a:gd name="T74" fmla="*/ 135 w 224"/>
                <a:gd name="T75" fmla="*/ 67 h 274"/>
                <a:gd name="T76" fmla="*/ 139 w 224"/>
                <a:gd name="T77" fmla="*/ 56 h 274"/>
                <a:gd name="T78" fmla="*/ 139 w 224"/>
                <a:gd name="T79" fmla="*/ 44 h 274"/>
                <a:gd name="T80" fmla="*/ 144 w 224"/>
                <a:gd name="T81" fmla="*/ 33 h 274"/>
                <a:gd name="T82" fmla="*/ 133 w 224"/>
                <a:gd name="T83" fmla="*/ 24 h 274"/>
                <a:gd name="T84" fmla="*/ 116 w 224"/>
                <a:gd name="T85" fmla="*/ 19 h 274"/>
                <a:gd name="T86" fmla="*/ 98 w 224"/>
                <a:gd name="T87" fmla="*/ 9 h 274"/>
                <a:gd name="T88" fmla="*/ 86 w 224"/>
                <a:gd name="T89" fmla="*/ 5 h 274"/>
                <a:gd name="T90" fmla="*/ 68 w 224"/>
                <a:gd name="T91" fmla="*/ 20 h 274"/>
                <a:gd name="T92" fmla="*/ 49 w 224"/>
                <a:gd name="T93" fmla="*/ 18 h 274"/>
                <a:gd name="T94" fmla="*/ 32 w 224"/>
                <a:gd name="T95" fmla="*/ 25 h 274"/>
                <a:gd name="T96" fmla="*/ 18 w 224"/>
                <a:gd name="T97" fmla="*/ 36 h 274"/>
                <a:gd name="T98" fmla="*/ 28 w 224"/>
                <a:gd name="T99" fmla="*/ 51 h 274"/>
                <a:gd name="T100" fmla="*/ 37 w 224"/>
                <a:gd name="T101" fmla="*/ 71 h 274"/>
                <a:gd name="T102" fmla="*/ 39 w 224"/>
                <a:gd name="T103" fmla="*/ 83 h 274"/>
                <a:gd name="T104" fmla="*/ 39 w 224"/>
                <a:gd name="T105" fmla="*/ 97 h 274"/>
                <a:gd name="T106" fmla="*/ 40 w 224"/>
                <a:gd name="T107" fmla="*/ 108 h 274"/>
                <a:gd name="T108" fmla="*/ 35 w 224"/>
                <a:gd name="T109" fmla="*/ 127 h 274"/>
                <a:gd name="T110" fmla="*/ 5 w 224"/>
                <a:gd name="T111" fmla="*/ 134 h 274"/>
                <a:gd name="T112" fmla="*/ 7 w 224"/>
                <a:gd name="T113" fmla="*/ 141 h 274"/>
                <a:gd name="T114" fmla="*/ 2 w 224"/>
                <a:gd name="T115" fmla="*/ 157 h 274"/>
                <a:gd name="T116" fmla="*/ 9 w 224"/>
                <a:gd name="T117" fmla="*/ 17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74">
                  <a:moveTo>
                    <a:pt x="14" y="183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8" y="214"/>
                    <a:pt x="58" y="214"/>
                    <a:pt x="58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64" y="214"/>
                    <a:pt x="64" y="214"/>
                    <a:pt x="64" y="214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75" y="229"/>
                    <a:pt x="75" y="229"/>
                    <a:pt x="75" y="229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0" y="235"/>
                    <a:pt x="70" y="235"/>
                    <a:pt x="70" y="235"/>
                  </a:cubicBezTo>
                  <a:cubicBezTo>
                    <a:pt x="67" y="235"/>
                    <a:pt x="67" y="235"/>
                    <a:pt x="67" y="235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7" y="240"/>
                    <a:pt x="67" y="240"/>
                    <a:pt x="67" y="240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48"/>
                    <a:pt x="74" y="248"/>
                    <a:pt x="74" y="248"/>
                  </a:cubicBezTo>
                  <a:cubicBezTo>
                    <a:pt x="73" y="248"/>
                    <a:pt x="73" y="248"/>
                    <a:pt x="73" y="248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6" y="253"/>
                    <a:pt x="76" y="253"/>
                    <a:pt x="76" y="253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5" y="252"/>
                    <a:pt x="85" y="252"/>
                    <a:pt x="85" y="252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5" y="251"/>
                    <a:pt x="95" y="251"/>
                    <a:pt x="95" y="251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7"/>
                    <a:pt x="98" y="257"/>
                    <a:pt x="98" y="257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00" y="260"/>
                    <a:pt x="100" y="260"/>
                    <a:pt x="100" y="260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102" y="263"/>
                    <a:pt x="102" y="263"/>
                    <a:pt x="102" y="263"/>
                  </a:cubicBezTo>
                  <a:cubicBezTo>
                    <a:pt x="102" y="263"/>
                    <a:pt x="102" y="263"/>
                    <a:pt x="102" y="263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6" y="270"/>
                    <a:pt x="136" y="270"/>
                    <a:pt x="136" y="270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9" y="272"/>
                    <a:pt x="139" y="272"/>
                    <a:pt x="139" y="272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1" y="274"/>
                    <a:pt x="141" y="274"/>
                    <a:pt x="141" y="274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2" y="271"/>
                    <a:pt x="142" y="271"/>
                    <a:pt x="142" y="271"/>
                  </a:cubicBezTo>
                  <a:cubicBezTo>
                    <a:pt x="145" y="268"/>
                    <a:pt x="145" y="268"/>
                    <a:pt x="145" y="268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7" y="255"/>
                    <a:pt x="147" y="255"/>
                    <a:pt x="147" y="255"/>
                  </a:cubicBezTo>
                  <a:cubicBezTo>
                    <a:pt x="147" y="255"/>
                    <a:pt x="147" y="255"/>
                    <a:pt x="147" y="255"/>
                  </a:cubicBezTo>
                  <a:cubicBezTo>
                    <a:pt x="146" y="255"/>
                    <a:pt x="146" y="255"/>
                    <a:pt x="146" y="255"/>
                  </a:cubicBezTo>
                  <a:cubicBezTo>
                    <a:pt x="147" y="255"/>
                    <a:pt x="147" y="255"/>
                    <a:pt x="147" y="255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3" y="253"/>
                    <a:pt x="143" y="253"/>
                    <a:pt x="143" y="253"/>
                  </a:cubicBezTo>
                  <a:cubicBezTo>
                    <a:pt x="142" y="253"/>
                    <a:pt x="142" y="253"/>
                    <a:pt x="142" y="253"/>
                  </a:cubicBezTo>
                  <a:cubicBezTo>
                    <a:pt x="142" y="252"/>
                    <a:pt x="142" y="252"/>
                    <a:pt x="142" y="252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1" y="251"/>
                    <a:pt x="141" y="251"/>
                    <a:pt x="141" y="251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2" y="249"/>
                    <a:pt x="142" y="249"/>
                    <a:pt x="142" y="249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8"/>
                    <a:pt x="140" y="248"/>
                    <a:pt x="140" y="248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39" y="247"/>
                    <a:pt x="139" y="247"/>
                    <a:pt x="139" y="247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0" y="243"/>
                    <a:pt x="140" y="243"/>
                    <a:pt x="140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38" y="243"/>
                    <a:pt x="138" y="243"/>
                    <a:pt x="138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8" y="240"/>
                    <a:pt x="138" y="240"/>
                    <a:pt x="138" y="240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3"/>
                    <a:pt x="138" y="233"/>
                    <a:pt x="138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6" y="232"/>
                    <a:pt x="136" y="232"/>
                    <a:pt x="136" y="232"/>
                  </a:cubicBezTo>
                  <a:cubicBezTo>
                    <a:pt x="136" y="232"/>
                    <a:pt x="136" y="232"/>
                    <a:pt x="136" y="232"/>
                  </a:cubicBezTo>
                  <a:cubicBezTo>
                    <a:pt x="136" y="232"/>
                    <a:pt x="136" y="232"/>
                    <a:pt x="136" y="232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5" y="228"/>
                    <a:pt x="135" y="228"/>
                    <a:pt x="135" y="228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223"/>
                    <a:pt x="136" y="223"/>
                    <a:pt x="136" y="223"/>
                  </a:cubicBezTo>
                  <a:cubicBezTo>
                    <a:pt x="137" y="223"/>
                    <a:pt x="137" y="223"/>
                    <a:pt x="137" y="223"/>
                  </a:cubicBezTo>
                  <a:cubicBezTo>
                    <a:pt x="137" y="223"/>
                    <a:pt x="137" y="223"/>
                    <a:pt x="137" y="223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0" y="219"/>
                    <a:pt x="140" y="219"/>
                    <a:pt x="140" y="219"/>
                  </a:cubicBezTo>
                  <a:cubicBezTo>
                    <a:pt x="140" y="219"/>
                    <a:pt x="140" y="219"/>
                    <a:pt x="140" y="219"/>
                  </a:cubicBezTo>
                  <a:cubicBezTo>
                    <a:pt x="139" y="218"/>
                    <a:pt x="139" y="218"/>
                    <a:pt x="139" y="218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38" y="210"/>
                    <a:pt x="138" y="210"/>
                    <a:pt x="138" y="210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8" y="206"/>
                    <a:pt x="138" y="206"/>
                    <a:pt x="138" y="206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205"/>
                    <a:pt x="139" y="205"/>
                    <a:pt x="139" y="205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0" y="204"/>
                    <a:pt x="140" y="204"/>
                    <a:pt x="140" y="204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41" y="202"/>
                    <a:pt x="141" y="202"/>
                    <a:pt x="141" y="202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140" y="198"/>
                    <a:pt x="140" y="198"/>
                    <a:pt x="140" y="198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3" y="193"/>
                    <a:pt x="143" y="193"/>
                    <a:pt x="143" y="193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1" y="193"/>
                    <a:pt x="151" y="193"/>
                    <a:pt x="151" y="193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161" y="190"/>
                    <a:pt x="161" y="190"/>
                    <a:pt x="161" y="190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4" y="186"/>
                    <a:pt x="174" y="186"/>
                    <a:pt x="174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8" y="186"/>
                    <a:pt x="178" y="186"/>
                    <a:pt x="178" y="186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80" y="186"/>
                    <a:pt x="180" y="186"/>
                    <a:pt x="180" y="186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3" y="186"/>
                    <a:pt x="183" y="186"/>
                    <a:pt x="183" y="186"/>
                  </a:cubicBezTo>
                  <a:cubicBezTo>
                    <a:pt x="183" y="185"/>
                    <a:pt x="183" y="185"/>
                    <a:pt x="183" y="185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5" y="182"/>
                    <a:pt x="185" y="182"/>
                    <a:pt x="185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89" y="183"/>
                    <a:pt x="189" y="183"/>
                    <a:pt x="189" y="183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4" y="181"/>
                    <a:pt x="204" y="181"/>
                    <a:pt x="204" y="181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6" y="183"/>
                    <a:pt x="206" y="183"/>
                    <a:pt x="206" y="183"/>
                  </a:cubicBezTo>
                  <a:cubicBezTo>
                    <a:pt x="206" y="183"/>
                    <a:pt x="206" y="183"/>
                    <a:pt x="206" y="183"/>
                  </a:cubicBezTo>
                  <a:cubicBezTo>
                    <a:pt x="207" y="183"/>
                    <a:pt x="207" y="183"/>
                    <a:pt x="207" y="183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10" y="183"/>
                    <a:pt x="210" y="183"/>
                    <a:pt x="210" y="183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12" y="182"/>
                    <a:pt x="212" y="182"/>
                    <a:pt x="212" y="182"/>
                  </a:cubicBezTo>
                  <a:cubicBezTo>
                    <a:pt x="212" y="182"/>
                    <a:pt x="212" y="182"/>
                    <a:pt x="212" y="182"/>
                  </a:cubicBezTo>
                  <a:cubicBezTo>
                    <a:pt x="213" y="182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2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4" y="174"/>
                    <a:pt x="224" y="174"/>
                    <a:pt x="224" y="174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0"/>
                    <a:pt x="222" y="170"/>
                    <a:pt x="222" y="170"/>
                  </a:cubicBezTo>
                  <a:cubicBezTo>
                    <a:pt x="223" y="169"/>
                    <a:pt x="223" y="169"/>
                    <a:pt x="223" y="16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19" y="152"/>
                    <a:pt x="219" y="152"/>
                    <a:pt x="219" y="152"/>
                  </a:cubicBezTo>
                  <a:cubicBezTo>
                    <a:pt x="219" y="153"/>
                    <a:pt x="219" y="153"/>
                    <a:pt x="219" y="153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5" y="154"/>
                    <a:pt x="215" y="154"/>
                    <a:pt x="215" y="154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41"/>
                    <a:pt x="192" y="142"/>
                    <a:pt x="191" y="142"/>
                  </a:cubicBezTo>
                  <a:cubicBezTo>
                    <a:pt x="190" y="142"/>
                    <a:pt x="188" y="142"/>
                    <a:pt x="188" y="142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0" y="132"/>
                    <a:pt x="160" y="132"/>
                    <a:pt x="160" y="132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3"/>
                    <a:pt x="141" y="112"/>
                    <a:pt x="141" y="111"/>
                  </a:cubicBezTo>
                  <a:cubicBezTo>
                    <a:pt x="141" y="111"/>
                    <a:pt x="143" y="110"/>
                    <a:pt x="143" y="110"/>
                  </a:cubicBezTo>
                  <a:cubicBezTo>
                    <a:pt x="143" y="110"/>
                    <a:pt x="142" y="110"/>
                    <a:pt x="142" y="110"/>
                  </a:cubicBezTo>
                  <a:cubicBezTo>
                    <a:pt x="142" y="109"/>
                    <a:pt x="143" y="108"/>
                    <a:pt x="143" y="108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3" y="5"/>
                    <a:pt x="92" y="4"/>
                  </a:cubicBezTo>
                  <a:cubicBezTo>
                    <a:pt x="91" y="3"/>
                    <a:pt x="93" y="1"/>
                    <a:pt x="93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3"/>
                    <a:pt x="86" y="4"/>
                    <a:pt x="86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4" y="5"/>
                    <a:pt x="84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5"/>
                    <a:pt x="80" y="11"/>
                    <a:pt x="81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3"/>
                    <a:pt x="77" y="14"/>
                    <a:pt x="76" y="15"/>
                  </a:cubicBezTo>
                  <a:cubicBezTo>
                    <a:pt x="75" y="15"/>
                    <a:pt x="75" y="16"/>
                    <a:pt x="75" y="16"/>
                  </a:cubicBezTo>
                  <a:cubicBezTo>
                    <a:pt x="74" y="17"/>
                    <a:pt x="74" y="17"/>
                    <a:pt x="73" y="18"/>
                  </a:cubicBezTo>
                  <a:cubicBezTo>
                    <a:pt x="72" y="18"/>
                    <a:pt x="71" y="18"/>
                    <a:pt x="70" y="19"/>
                  </a:cubicBezTo>
                  <a:cubicBezTo>
                    <a:pt x="69" y="19"/>
                    <a:pt x="69" y="19"/>
                    <a:pt x="68" y="20"/>
                  </a:cubicBezTo>
                  <a:cubicBezTo>
                    <a:pt x="67" y="20"/>
                    <a:pt x="66" y="20"/>
                    <a:pt x="65" y="20"/>
                  </a:cubicBezTo>
                  <a:cubicBezTo>
                    <a:pt x="64" y="21"/>
                    <a:pt x="64" y="21"/>
                    <a:pt x="63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0" y="22"/>
                  </a:cubicBezTo>
                  <a:cubicBezTo>
                    <a:pt x="60" y="22"/>
                    <a:pt x="59" y="22"/>
                    <a:pt x="59" y="21"/>
                  </a:cubicBezTo>
                  <a:cubicBezTo>
                    <a:pt x="59" y="21"/>
                    <a:pt x="58" y="20"/>
                    <a:pt x="57" y="20"/>
                  </a:cubicBezTo>
                  <a:cubicBezTo>
                    <a:pt x="56" y="19"/>
                    <a:pt x="55" y="19"/>
                    <a:pt x="54" y="19"/>
                  </a:cubicBezTo>
                  <a:cubicBezTo>
                    <a:pt x="53" y="18"/>
                    <a:pt x="52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8" y="18"/>
                    <a:pt x="48" y="18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7"/>
                    <a:pt x="43" y="17"/>
                  </a:cubicBezTo>
                  <a:cubicBezTo>
                    <a:pt x="42" y="17"/>
                    <a:pt x="42" y="16"/>
                    <a:pt x="41" y="17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6" y="21"/>
                    <a:pt x="35" y="22"/>
                  </a:cubicBezTo>
                  <a:cubicBezTo>
                    <a:pt x="34" y="23"/>
                    <a:pt x="33" y="24"/>
                    <a:pt x="32" y="25"/>
                  </a:cubicBezTo>
                  <a:cubicBezTo>
                    <a:pt x="31" y="25"/>
                    <a:pt x="29" y="24"/>
                    <a:pt x="29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5"/>
                    <a:pt x="26" y="25"/>
                    <a:pt x="26" y="24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3" y="25"/>
                    <a:pt x="21" y="25"/>
                    <a:pt x="20" y="25"/>
                  </a:cubicBezTo>
                  <a:cubicBezTo>
                    <a:pt x="20" y="25"/>
                    <a:pt x="19" y="26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1"/>
                    <a:pt x="16" y="32"/>
                    <a:pt x="16" y="34"/>
                  </a:cubicBezTo>
                  <a:cubicBezTo>
                    <a:pt x="17" y="34"/>
                    <a:pt x="18" y="35"/>
                    <a:pt x="18" y="36"/>
                  </a:cubicBezTo>
                  <a:cubicBezTo>
                    <a:pt x="18" y="37"/>
                    <a:pt x="19" y="37"/>
                    <a:pt x="20" y="38"/>
                  </a:cubicBezTo>
                  <a:cubicBezTo>
                    <a:pt x="20" y="39"/>
                    <a:pt x="20" y="40"/>
                    <a:pt x="19" y="40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2" y="42"/>
                    <a:pt x="23" y="43"/>
                  </a:cubicBezTo>
                  <a:cubicBezTo>
                    <a:pt x="24" y="43"/>
                    <a:pt x="24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5" y="45"/>
                    <a:pt x="25" y="46"/>
                    <a:pt x="25" y="47"/>
                  </a:cubicBezTo>
                  <a:cubicBezTo>
                    <a:pt x="26" y="48"/>
                    <a:pt x="26" y="48"/>
                    <a:pt x="27" y="49"/>
                  </a:cubicBezTo>
                  <a:cubicBezTo>
                    <a:pt x="27" y="49"/>
                    <a:pt x="27" y="50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2"/>
                    <a:pt x="29" y="53"/>
                    <a:pt x="29" y="53"/>
                  </a:cubicBezTo>
                  <a:cubicBezTo>
                    <a:pt x="29" y="54"/>
                    <a:pt x="31" y="56"/>
                    <a:pt x="32" y="56"/>
                  </a:cubicBezTo>
                  <a:cubicBezTo>
                    <a:pt x="33" y="55"/>
                    <a:pt x="34" y="54"/>
                    <a:pt x="35" y="54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7"/>
                    <a:pt x="33" y="58"/>
                    <a:pt x="33" y="59"/>
                  </a:cubicBezTo>
                  <a:cubicBezTo>
                    <a:pt x="33" y="59"/>
                    <a:pt x="33" y="60"/>
                    <a:pt x="33" y="61"/>
                  </a:cubicBezTo>
                  <a:cubicBezTo>
                    <a:pt x="33" y="61"/>
                    <a:pt x="33" y="62"/>
                    <a:pt x="33" y="63"/>
                  </a:cubicBezTo>
                  <a:cubicBezTo>
                    <a:pt x="33" y="65"/>
                    <a:pt x="35" y="66"/>
                    <a:pt x="36" y="67"/>
                  </a:cubicBezTo>
                  <a:cubicBezTo>
                    <a:pt x="37" y="68"/>
                    <a:pt x="37" y="69"/>
                    <a:pt x="37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4" y="70"/>
                    <a:pt x="33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4"/>
                    <a:pt x="32" y="75"/>
                    <a:pt x="32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7"/>
                    <a:pt x="34" y="77"/>
                    <a:pt x="34" y="78"/>
                  </a:cubicBezTo>
                  <a:cubicBezTo>
                    <a:pt x="34" y="78"/>
                    <a:pt x="35" y="79"/>
                    <a:pt x="35" y="79"/>
                  </a:cubicBezTo>
                  <a:cubicBezTo>
                    <a:pt x="35" y="80"/>
                    <a:pt x="36" y="80"/>
                    <a:pt x="36" y="80"/>
                  </a:cubicBezTo>
                  <a:cubicBezTo>
                    <a:pt x="37" y="80"/>
                    <a:pt x="37" y="81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8" y="82"/>
                    <a:pt x="38" y="83"/>
                    <a:pt x="39" y="83"/>
                  </a:cubicBezTo>
                  <a:cubicBezTo>
                    <a:pt x="39" y="83"/>
                    <a:pt x="39" y="83"/>
                    <a:pt x="39" y="84"/>
                  </a:cubicBezTo>
                  <a:cubicBezTo>
                    <a:pt x="40" y="84"/>
                    <a:pt x="41" y="84"/>
                    <a:pt x="41" y="84"/>
                  </a:cubicBezTo>
                  <a:cubicBezTo>
                    <a:pt x="42" y="85"/>
                    <a:pt x="43" y="86"/>
                    <a:pt x="43" y="8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7"/>
                    <a:pt x="43" y="88"/>
                    <a:pt x="43" y="89"/>
                  </a:cubicBezTo>
                  <a:cubicBezTo>
                    <a:pt x="42" y="90"/>
                    <a:pt x="39" y="90"/>
                    <a:pt x="37" y="90"/>
                  </a:cubicBezTo>
                  <a:cubicBezTo>
                    <a:pt x="37" y="91"/>
                    <a:pt x="38" y="92"/>
                    <a:pt x="38" y="93"/>
                  </a:cubicBezTo>
                  <a:cubicBezTo>
                    <a:pt x="38" y="93"/>
                    <a:pt x="39" y="93"/>
                    <a:pt x="39" y="93"/>
                  </a:cubicBezTo>
                  <a:cubicBezTo>
                    <a:pt x="39" y="94"/>
                    <a:pt x="40" y="95"/>
                    <a:pt x="40" y="95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39" y="97"/>
                    <a:pt x="39" y="97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9"/>
                    <a:pt x="40" y="99"/>
                  </a:cubicBezTo>
                  <a:cubicBezTo>
                    <a:pt x="40" y="100"/>
                    <a:pt x="41" y="100"/>
                    <a:pt x="41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1"/>
                    <a:pt x="42" y="101"/>
                    <a:pt x="43" y="10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3"/>
                    <a:pt x="45" y="105"/>
                    <a:pt x="45" y="106"/>
                  </a:cubicBezTo>
                  <a:cubicBezTo>
                    <a:pt x="44" y="107"/>
                    <a:pt x="41" y="107"/>
                    <a:pt x="40" y="108"/>
                  </a:cubicBezTo>
                  <a:cubicBezTo>
                    <a:pt x="40" y="108"/>
                    <a:pt x="39" y="110"/>
                    <a:pt x="39" y="110"/>
                  </a:cubicBezTo>
                  <a:cubicBezTo>
                    <a:pt x="39" y="111"/>
                    <a:pt x="40" y="112"/>
                    <a:pt x="41" y="113"/>
                  </a:cubicBezTo>
                  <a:cubicBezTo>
                    <a:pt x="41" y="113"/>
                    <a:pt x="42" y="113"/>
                    <a:pt x="42" y="112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5"/>
                    <a:pt x="42" y="116"/>
                  </a:cubicBezTo>
                  <a:cubicBezTo>
                    <a:pt x="42" y="116"/>
                    <a:pt x="42" y="117"/>
                    <a:pt x="41" y="118"/>
                  </a:cubicBezTo>
                  <a:cubicBezTo>
                    <a:pt x="40" y="119"/>
                    <a:pt x="38" y="120"/>
                    <a:pt x="36" y="121"/>
                  </a:cubicBezTo>
                  <a:cubicBezTo>
                    <a:pt x="35" y="121"/>
                    <a:pt x="34" y="121"/>
                    <a:pt x="33" y="12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3"/>
                    <a:pt x="34" y="124"/>
                    <a:pt x="35" y="125"/>
                  </a:cubicBezTo>
                  <a:cubicBezTo>
                    <a:pt x="35" y="125"/>
                    <a:pt x="35" y="126"/>
                    <a:pt x="35" y="12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3" y="128"/>
                    <a:pt x="31" y="128"/>
                    <a:pt x="30" y="128"/>
                  </a:cubicBezTo>
                  <a:cubicBezTo>
                    <a:pt x="29" y="128"/>
                    <a:pt x="28" y="127"/>
                    <a:pt x="28" y="127"/>
                  </a:cubicBezTo>
                  <a:cubicBezTo>
                    <a:pt x="26" y="128"/>
                    <a:pt x="25" y="129"/>
                    <a:pt x="23" y="129"/>
                  </a:cubicBezTo>
                  <a:cubicBezTo>
                    <a:pt x="22" y="129"/>
                    <a:pt x="21" y="129"/>
                    <a:pt x="20" y="129"/>
                  </a:cubicBezTo>
                  <a:cubicBezTo>
                    <a:pt x="20" y="129"/>
                    <a:pt x="19" y="128"/>
                    <a:pt x="19" y="128"/>
                  </a:cubicBezTo>
                  <a:cubicBezTo>
                    <a:pt x="18" y="128"/>
                    <a:pt x="18" y="129"/>
                    <a:pt x="17" y="129"/>
                  </a:cubicBezTo>
                  <a:cubicBezTo>
                    <a:pt x="16" y="129"/>
                    <a:pt x="15" y="128"/>
                    <a:pt x="14" y="128"/>
                  </a:cubicBezTo>
                  <a:cubicBezTo>
                    <a:pt x="13" y="128"/>
                    <a:pt x="9" y="129"/>
                    <a:pt x="7" y="129"/>
                  </a:cubicBezTo>
                  <a:cubicBezTo>
                    <a:pt x="7" y="130"/>
                    <a:pt x="7" y="131"/>
                    <a:pt x="7" y="131"/>
                  </a:cubicBezTo>
                  <a:cubicBezTo>
                    <a:pt x="7" y="132"/>
                    <a:pt x="5" y="134"/>
                    <a:pt x="5" y="134"/>
                  </a:cubicBezTo>
                  <a:cubicBezTo>
                    <a:pt x="4" y="134"/>
                    <a:pt x="3" y="134"/>
                    <a:pt x="2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1" y="136"/>
                    <a:pt x="2" y="137"/>
                  </a:cubicBezTo>
                  <a:cubicBezTo>
                    <a:pt x="2" y="137"/>
                    <a:pt x="2" y="137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40"/>
                    <a:pt x="5" y="140"/>
                    <a:pt x="5" y="141"/>
                  </a:cubicBezTo>
                  <a:cubicBezTo>
                    <a:pt x="6" y="141"/>
                    <a:pt x="6" y="140"/>
                    <a:pt x="7" y="140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2"/>
                    <a:pt x="5" y="142"/>
                    <a:pt x="4" y="143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6" y="146"/>
                  </a:cubicBezTo>
                  <a:cubicBezTo>
                    <a:pt x="6" y="147"/>
                    <a:pt x="7" y="149"/>
                    <a:pt x="6" y="150"/>
                  </a:cubicBezTo>
                  <a:cubicBezTo>
                    <a:pt x="6" y="151"/>
                    <a:pt x="5" y="151"/>
                    <a:pt x="5" y="152"/>
                  </a:cubicBezTo>
                  <a:cubicBezTo>
                    <a:pt x="5" y="152"/>
                    <a:pt x="4" y="152"/>
                    <a:pt x="4" y="152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3" y="154"/>
                    <a:pt x="2" y="154"/>
                    <a:pt x="2" y="154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6"/>
                    <a:pt x="2" y="156"/>
                    <a:pt x="2" y="157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1" y="159"/>
                    <a:pt x="1" y="160"/>
                    <a:pt x="1" y="161"/>
                  </a:cubicBezTo>
                  <a:cubicBezTo>
                    <a:pt x="2" y="161"/>
                    <a:pt x="2" y="163"/>
                    <a:pt x="2" y="164"/>
                  </a:cubicBezTo>
                  <a:cubicBezTo>
                    <a:pt x="2" y="164"/>
                    <a:pt x="3" y="165"/>
                    <a:pt x="3" y="166"/>
                  </a:cubicBezTo>
                  <a:cubicBezTo>
                    <a:pt x="4" y="166"/>
                    <a:pt x="4" y="166"/>
                    <a:pt x="5" y="166"/>
                  </a:cubicBezTo>
                  <a:cubicBezTo>
                    <a:pt x="5" y="166"/>
                    <a:pt x="5" y="167"/>
                    <a:pt x="5" y="167"/>
                  </a:cubicBezTo>
                  <a:cubicBezTo>
                    <a:pt x="5" y="168"/>
                    <a:pt x="5" y="169"/>
                    <a:pt x="6" y="169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7" y="172"/>
                    <a:pt x="9" y="172"/>
                    <a:pt x="9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9" y="176"/>
                    <a:pt x="9" y="177"/>
                    <a:pt x="9" y="178"/>
                  </a:cubicBezTo>
                  <a:cubicBezTo>
                    <a:pt x="9" y="179"/>
                    <a:pt x="10" y="179"/>
                    <a:pt x="10" y="180"/>
                  </a:cubicBezTo>
                  <a:cubicBezTo>
                    <a:pt x="10" y="180"/>
                    <a:pt x="11" y="181"/>
                    <a:pt x="11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lnTo>
                    <a:pt x="14" y="1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C4D0055-76CD-3758-B754-450967095BD4}"/>
                </a:ext>
              </a:extLst>
            </p:cNvPr>
            <p:cNvSpPr>
              <a:spLocks/>
            </p:cNvSpPr>
            <p:nvPr/>
          </p:nvSpPr>
          <p:spPr bwMode="gray">
            <a:xfrm>
              <a:off x="-2397125" y="3716338"/>
              <a:ext cx="1576388" cy="1598612"/>
            </a:xfrm>
            <a:custGeom>
              <a:avLst/>
              <a:gdLst>
                <a:gd name="T0" fmla="*/ 259 w 420"/>
                <a:gd name="T1" fmla="*/ 25 h 426"/>
                <a:gd name="T2" fmla="*/ 248 w 420"/>
                <a:gd name="T3" fmla="*/ 21 h 426"/>
                <a:gd name="T4" fmla="*/ 211 w 420"/>
                <a:gd name="T5" fmla="*/ 14 h 426"/>
                <a:gd name="T6" fmla="*/ 197 w 420"/>
                <a:gd name="T7" fmla="*/ 30 h 426"/>
                <a:gd name="T8" fmla="*/ 165 w 420"/>
                <a:gd name="T9" fmla="*/ 23 h 426"/>
                <a:gd name="T10" fmla="*/ 143 w 420"/>
                <a:gd name="T11" fmla="*/ 44 h 426"/>
                <a:gd name="T12" fmla="*/ 121 w 420"/>
                <a:gd name="T13" fmla="*/ 18 h 426"/>
                <a:gd name="T14" fmla="*/ 86 w 420"/>
                <a:gd name="T15" fmla="*/ 17 h 426"/>
                <a:gd name="T16" fmla="*/ 59 w 420"/>
                <a:gd name="T17" fmla="*/ 38 h 426"/>
                <a:gd name="T18" fmla="*/ 45 w 420"/>
                <a:gd name="T19" fmla="*/ 50 h 426"/>
                <a:gd name="T20" fmla="*/ 18 w 420"/>
                <a:gd name="T21" fmla="*/ 56 h 426"/>
                <a:gd name="T22" fmla="*/ 4 w 420"/>
                <a:gd name="T23" fmla="*/ 68 h 426"/>
                <a:gd name="T24" fmla="*/ 10 w 420"/>
                <a:gd name="T25" fmla="*/ 93 h 426"/>
                <a:gd name="T26" fmla="*/ 10 w 420"/>
                <a:gd name="T27" fmla="*/ 114 h 426"/>
                <a:gd name="T28" fmla="*/ 25 w 420"/>
                <a:gd name="T29" fmla="*/ 127 h 426"/>
                <a:gd name="T30" fmla="*/ 35 w 420"/>
                <a:gd name="T31" fmla="*/ 111 h 426"/>
                <a:gd name="T32" fmla="*/ 41 w 420"/>
                <a:gd name="T33" fmla="*/ 103 h 426"/>
                <a:gd name="T34" fmla="*/ 59 w 420"/>
                <a:gd name="T35" fmla="*/ 102 h 426"/>
                <a:gd name="T36" fmla="*/ 63 w 420"/>
                <a:gd name="T37" fmla="*/ 111 h 426"/>
                <a:gd name="T38" fmla="*/ 78 w 420"/>
                <a:gd name="T39" fmla="*/ 124 h 426"/>
                <a:gd name="T40" fmla="*/ 82 w 420"/>
                <a:gd name="T41" fmla="*/ 132 h 426"/>
                <a:gd name="T42" fmla="*/ 99 w 420"/>
                <a:gd name="T43" fmla="*/ 136 h 426"/>
                <a:gd name="T44" fmla="*/ 99 w 420"/>
                <a:gd name="T45" fmla="*/ 157 h 426"/>
                <a:gd name="T46" fmla="*/ 102 w 420"/>
                <a:gd name="T47" fmla="*/ 175 h 426"/>
                <a:gd name="T48" fmla="*/ 111 w 420"/>
                <a:gd name="T49" fmla="*/ 190 h 426"/>
                <a:gd name="T50" fmla="*/ 124 w 420"/>
                <a:gd name="T51" fmla="*/ 205 h 426"/>
                <a:gd name="T52" fmla="*/ 128 w 420"/>
                <a:gd name="T53" fmla="*/ 224 h 426"/>
                <a:gd name="T54" fmla="*/ 129 w 420"/>
                <a:gd name="T55" fmla="*/ 244 h 426"/>
                <a:gd name="T56" fmla="*/ 113 w 420"/>
                <a:gd name="T57" fmla="*/ 243 h 426"/>
                <a:gd name="T58" fmla="*/ 115 w 420"/>
                <a:gd name="T59" fmla="*/ 263 h 426"/>
                <a:gd name="T60" fmla="*/ 92 w 420"/>
                <a:gd name="T61" fmla="*/ 272 h 426"/>
                <a:gd name="T62" fmla="*/ 96 w 420"/>
                <a:gd name="T63" fmla="*/ 308 h 426"/>
                <a:gd name="T64" fmla="*/ 97 w 420"/>
                <a:gd name="T65" fmla="*/ 345 h 426"/>
                <a:gd name="T66" fmla="*/ 95 w 420"/>
                <a:gd name="T67" fmla="*/ 359 h 426"/>
                <a:gd name="T68" fmla="*/ 91 w 420"/>
                <a:gd name="T69" fmla="*/ 373 h 426"/>
                <a:gd name="T70" fmla="*/ 59 w 420"/>
                <a:gd name="T71" fmla="*/ 384 h 426"/>
                <a:gd name="T72" fmla="*/ 77 w 420"/>
                <a:gd name="T73" fmla="*/ 392 h 426"/>
                <a:gd name="T74" fmla="*/ 98 w 420"/>
                <a:gd name="T75" fmla="*/ 412 h 426"/>
                <a:gd name="T76" fmla="*/ 119 w 420"/>
                <a:gd name="T77" fmla="*/ 417 h 426"/>
                <a:gd name="T78" fmla="*/ 132 w 420"/>
                <a:gd name="T79" fmla="*/ 392 h 426"/>
                <a:gd name="T80" fmla="*/ 163 w 420"/>
                <a:gd name="T81" fmla="*/ 397 h 426"/>
                <a:gd name="T82" fmla="*/ 195 w 420"/>
                <a:gd name="T83" fmla="*/ 407 h 426"/>
                <a:gd name="T84" fmla="*/ 219 w 420"/>
                <a:gd name="T85" fmla="*/ 394 h 426"/>
                <a:gd name="T86" fmla="*/ 262 w 420"/>
                <a:gd name="T87" fmla="*/ 380 h 426"/>
                <a:gd name="T88" fmla="*/ 283 w 420"/>
                <a:gd name="T89" fmla="*/ 373 h 426"/>
                <a:gd name="T90" fmla="*/ 325 w 420"/>
                <a:gd name="T91" fmla="*/ 373 h 426"/>
                <a:gd name="T92" fmla="*/ 351 w 420"/>
                <a:gd name="T93" fmla="*/ 397 h 426"/>
                <a:gd name="T94" fmla="*/ 344 w 420"/>
                <a:gd name="T95" fmla="*/ 359 h 426"/>
                <a:gd name="T96" fmla="*/ 332 w 420"/>
                <a:gd name="T97" fmla="*/ 328 h 426"/>
                <a:gd name="T98" fmla="*/ 335 w 420"/>
                <a:gd name="T99" fmla="*/ 306 h 426"/>
                <a:gd name="T100" fmla="*/ 373 w 420"/>
                <a:gd name="T101" fmla="*/ 291 h 426"/>
                <a:gd name="T102" fmla="*/ 385 w 420"/>
                <a:gd name="T103" fmla="*/ 260 h 426"/>
                <a:gd name="T104" fmla="*/ 410 w 420"/>
                <a:gd name="T105" fmla="*/ 264 h 426"/>
                <a:gd name="T106" fmla="*/ 418 w 420"/>
                <a:gd name="T107" fmla="*/ 236 h 426"/>
                <a:gd name="T108" fmla="*/ 400 w 420"/>
                <a:gd name="T109" fmla="*/ 209 h 426"/>
                <a:gd name="T110" fmla="*/ 382 w 420"/>
                <a:gd name="T111" fmla="*/ 201 h 426"/>
                <a:gd name="T112" fmla="*/ 355 w 420"/>
                <a:gd name="T113" fmla="*/ 172 h 426"/>
                <a:gd name="T114" fmla="*/ 326 w 420"/>
                <a:gd name="T115" fmla="*/ 152 h 426"/>
                <a:gd name="T116" fmla="*/ 306 w 420"/>
                <a:gd name="T117" fmla="*/ 119 h 426"/>
                <a:gd name="T118" fmla="*/ 306 w 420"/>
                <a:gd name="T119" fmla="*/ 87 h 426"/>
                <a:gd name="T120" fmla="*/ 291 w 420"/>
                <a:gd name="T121" fmla="*/ 68 h 426"/>
                <a:gd name="T122" fmla="*/ 277 w 420"/>
                <a:gd name="T123" fmla="*/ 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0" h="426">
                  <a:moveTo>
                    <a:pt x="268" y="31"/>
                  </a:moveTo>
                  <a:cubicBezTo>
                    <a:pt x="268" y="31"/>
                    <a:pt x="268" y="31"/>
                    <a:pt x="268" y="31"/>
                  </a:cubicBezTo>
                  <a:cubicBezTo>
                    <a:pt x="268" y="31"/>
                    <a:pt x="268" y="31"/>
                    <a:pt x="268" y="31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5" y="31"/>
                    <a:pt x="265" y="31"/>
                    <a:pt x="265" y="31"/>
                  </a:cubicBezTo>
                  <a:cubicBezTo>
                    <a:pt x="265" y="31"/>
                    <a:pt x="265" y="31"/>
                    <a:pt x="265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264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4" y="30"/>
                  </a:cubicBezTo>
                  <a:cubicBezTo>
                    <a:pt x="263" y="30"/>
                    <a:pt x="263" y="30"/>
                    <a:pt x="263" y="30"/>
                  </a:cubicBezTo>
                  <a:cubicBezTo>
                    <a:pt x="263" y="30"/>
                    <a:pt x="263" y="30"/>
                    <a:pt x="263" y="30"/>
                  </a:cubicBezTo>
                  <a:cubicBezTo>
                    <a:pt x="263" y="30"/>
                    <a:pt x="263" y="30"/>
                    <a:pt x="263" y="30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7" y="21"/>
                    <a:pt x="257" y="21"/>
                    <a:pt x="257" y="21"/>
                  </a:cubicBezTo>
                  <a:cubicBezTo>
                    <a:pt x="257" y="21"/>
                    <a:pt x="257" y="21"/>
                    <a:pt x="257" y="21"/>
                  </a:cubicBezTo>
                  <a:cubicBezTo>
                    <a:pt x="256" y="21"/>
                    <a:pt x="256" y="21"/>
                    <a:pt x="256" y="21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2" y="19"/>
                    <a:pt x="251" y="19"/>
                    <a:pt x="251" y="19"/>
                  </a:cubicBezTo>
                  <a:cubicBezTo>
                    <a:pt x="250" y="20"/>
                    <a:pt x="250" y="21"/>
                    <a:pt x="249" y="21"/>
                  </a:cubicBezTo>
                  <a:cubicBezTo>
                    <a:pt x="249" y="21"/>
                    <a:pt x="248" y="21"/>
                    <a:pt x="248" y="21"/>
                  </a:cubicBezTo>
                  <a:cubicBezTo>
                    <a:pt x="247" y="21"/>
                    <a:pt x="247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5" y="23"/>
                    <a:pt x="245" y="23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5" y="22"/>
                    <a:pt x="245" y="21"/>
                    <a:pt x="246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4" y="21"/>
                    <a:pt x="244" y="20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1" y="20"/>
                    <a:pt x="241" y="20"/>
                  </a:cubicBezTo>
                  <a:cubicBezTo>
                    <a:pt x="241" y="20"/>
                    <a:pt x="240" y="19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39" y="21"/>
                    <a:pt x="239" y="20"/>
                    <a:pt x="239" y="20"/>
                  </a:cubicBezTo>
                  <a:cubicBezTo>
                    <a:pt x="238" y="21"/>
                    <a:pt x="237" y="22"/>
                    <a:pt x="236" y="22"/>
                  </a:cubicBezTo>
                  <a:cubicBezTo>
                    <a:pt x="236" y="22"/>
                    <a:pt x="236" y="21"/>
                    <a:pt x="236" y="21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34" y="22"/>
                    <a:pt x="233" y="22"/>
                    <a:pt x="232" y="23"/>
                  </a:cubicBezTo>
                  <a:cubicBezTo>
                    <a:pt x="231" y="23"/>
                    <a:pt x="229" y="23"/>
                    <a:pt x="228" y="23"/>
                  </a:cubicBezTo>
                  <a:cubicBezTo>
                    <a:pt x="228" y="23"/>
                    <a:pt x="227" y="23"/>
                    <a:pt x="227" y="22"/>
                  </a:cubicBezTo>
                  <a:cubicBezTo>
                    <a:pt x="227" y="22"/>
                    <a:pt x="226" y="21"/>
                    <a:pt x="226" y="21"/>
                  </a:cubicBezTo>
                  <a:cubicBezTo>
                    <a:pt x="225" y="22"/>
                    <a:pt x="224" y="22"/>
                    <a:pt x="223" y="22"/>
                  </a:cubicBezTo>
                  <a:cubicBezTo>
                    <a:pt x="223" y="22"/>
                    <a:pt x="223" y="23"/>
                    <a:pt x="222" y="23"/>
                  </a:cubicBezTo>
                  <a:cubicBezTo>
                    <a:pt x="222" y="24"/>
                    <a:pt x="221" y="23"/>
                    <a:pt x="220" y="24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19" y="24"/>
                    <a:pt x="219" y="23"/>
                    <a:pt x="219" y="22"/>
                  </a:cubicBezTo>
                  <a:cubicBezTo>
                    <a:pt x="219" y="22"/>
                    <a:pt x="218" y="22"/>
                    <a:pt x="218" y="22"/>
                  </a:cubicBezTo>
                  <a:cubicBezTo>
                    <a:pt x="217" y="22"/>
                    <a:pt x="216" y="22"/>
                    <a:pt x="216" y="21"/>
                  </a:cubicBezTo>
                  <a:cubicBezTo>
                    <a:pt x="216" y="21"/>
                    <a:pt x="216" y="20"/>
                    <a:pt x="216" y="20"/>
                  </a:cubicBezTo>
                  <a:cubicBezTo>
                    <a:pt x="216" y="19"/>
                    <a:pt x="216" y="17"/>
                    <a:pt x="215" y="17"/>
                  </a:cubicBezTo>
                  <a:cubicBezTo>
                    <a:pt x="214" y="17"/>
                    <a:pt x="214" y="18"/>
                    <a:pt x="213" y="18"/>
                  </a:cubicBezTo>
                  <a:cubicBezTo>
                    <a:pt x="213" y="16"/>
                    <a:pt x="212" y="16"/>
                    <a:pt x="211" y="16"/>
                  </a:cubicBezTo>
                  <a:cubicBezTo>
                    <a:pt x="211" y="16"/>
                    <a:pt x="210" y="15"/>
                    <a:pt x="210" y="15"/>
                  </a:cubicBezTo>
                  <a:cubicBezTo>
                    <a:pt x="210" y="15"/>
                    <a:pt x="211" y="14"/>
                    <a:pt x="211" y="14"/>
                  </a:cubicBezTo>
                  <a:cubicBezTo>
                    <a:pt x="211" y="14"/>
                    <a:pt x="210" y="13"/>
                    <a:pt x="210" y="13"/>
                  </a:cubicBezTo>
                  <a:cubicBezTo>
                    <a:pt x="210" y="12"/>
                    <a:pt x="211" y="12"/>
                    <a:pt x="211" y="12"/>
                  </a:cubicBezTo>
                  <a:cubicBezTo>
                    <a:pt x="211" y="11"/>
                    <a:pt x="211" y="10"/>
                    <a:pt x="211" y="10"/>
                  </a:cubicBezTo>
                  <a:cubicBezTo>
                    <a:pt x="211" y="10"/>
                    <a:pt x="212" y="9"/>
                    <a:pt x="212" y="9"/>
                  </a:cubicBezTo>
                  <a:cubicBezTo>
                    <a:pt x="212" y="9"/>
                    <a:pt x="212" y="8"/>
                    <a:pt x="212" y="8"/>
                  </a:cubicBezTo>
                  <a:cubicBezTo>
                    <a:pt x="211" y="7"/>
                    <a:pt x="211" y="6"/>
                    <a:pt x="210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8" y="6"/>
                    <a:pt x="208" y="6"/>
                    <a:pt x="207" y="6"/>
                  </a:cubicBezTo>
                  <a:cubicBezTo>
                    <a:pt x="207" y="6"/>
                    <a:pt x="207" y="6"/>
                    <a:pt x="207" y="5"/>
                  </a:cubicBezTo>
                  <a:cubicBezTo>
                    <a:pt x="207" y="5"/>
                    <a:pt x="205" y="5"/>
                    <a:pt x="205" y="5"/>
                  </a:cubicBezTo>
                  <a:cubicBezTo>
                    <a:pt x="204" y="6"/>
                    <a:pt x="204" y="7"/>
                    <a:pt x="204" y="7"/>
                  </a:cubicBezTo>
                  <a:cubicBezTo>
                    <a:pt x="203" y="7"/>
                    <a:pt x="203" y="7"/>
                    <a:pt x="202" y="7"/>
                  </a:cubicBezTo>
                  <a:cubicBezTo>
                    <a:pt x="202" y="7"/>
                    <a:pt x="202" y="8"/>
                    <a:pt x="202" y="9"/>
                  </a:cubicBezTo>
                  <a:cubicBezTo>
                    <a:pt x="201" y="10"/>
                    <a:pt x="200" y="9"/>
                    <a:pt x="200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0"/>
                    <a:pt x="199" y="10"/>
                  </a:cubicBezTo>
                  <a:cubicBezTo>
                    <a:pt x="198" y="11"/>
                    <a:pt x="198" y="11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6" y="12"/>
                    <a:pt x="196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6" y="14"/>
                    <a:pt x="196" y="15"/>
                    <a:pt x="196" y="15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96" y="16"/>
                    <a:pt x="197" y="15"/>
                    <a:pt x="197" y="16"/>
                  </a:cubicBezTo>
                  <a:cubicBezTo>
                    <a:pt x="197" y="17"/>
                    <a:pt x="197" y="17"/>
                    <a:pt x="197" y="18"/>
                  </a:cubicBezTo>
                  <a:cubicBezTo>
                    <a:pt x="197" y="19"/>
                    <a:pt x="196" y="21"/>
                    <a:pt x="197" y="22"/>
                  </a:cubicBezTo>
                  <a:cubicBezTo>
                    <a:pt x="197" y="22"/>
                    <a:pt x="197" y="22"/>
                    <a:pt x="197" y="23"/>
                  </a:cubicBezTo>
                  <a:cubicBezTo>
                    <a:pt x="197" y="23"/>
                    <a:pt x="198" y="23"/>
                    <a:pt x="198" y="24"/>
                  </a:cubicBezTo>
                  <a:cubicBezTo>
                    <a:pt x="198" y="24"/>
                    <a:pt x="198" y="24"/>
                    <a:pt x="198" y="25"/>
                  </a:cubicBezTo>
                  <a:cubicBezTo>
                    <a:pt x="198" y="25"/>
                    <a:pt x="198" y="25"/>
                    <a:pt x="198" y="26"/>
                  </a:cubicBezTo>
                  <a:cubicBezTo>
                    <a:pt x="198" y="26"/>
                    <a:pt x="199" y="27"/>
                    <a:pt x="199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8" y="28"/>
                    <a:pt x="198" y="28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0"/>
                    <a:pt x="197" y="30"/>
                    <a:pt x="197" y="31"/>
                  </a:cubicBezTo>
                  <a:cubicBezTo>
                    <a:pt x="197" y="31"/>
                    <a:pt x="197" y="32"/>
                    <a:pt x="197" y="32"/>
                  </a:cubicBezTo>
                  <a:cubicBezTo>
                    <a:pt x="197" y="33"/>
                    <a:pt x="198" y="33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6" y="35"/>
                    <a:pt x="197" y="36"/>
                    <a:pt x="197" y="37"/>
                  </a:cubicBezTo>
                  <a:cubicBezTo>
                    <a:pt x="197" y="37"/>
                    <a:pt x="196" y="38"/>
                    <a:pt x="196" y="38"/>
                  </a:cubicBezTo>
                  <a:cubicBezTo>
                    <a:pt x="195" y="39"/>
                    <a:pt x="193" y="37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6"/>
                    <a:pt x="191" y="36"/>
                    <a:pt x="191" y="36"/>
                  </a:cubicBezTo>
                  <a:cubicBezTo>
                    <a:pt x="191" y="37"/>
                    <a:pt x="191" y="37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90" y="37"/>
                    <a:pt x="190" y="37"/>
                  </a:cubicBezTo>
                  <a:cubicBezTo>
                    <a:pt x="189" y="36"/>
                    <a:pt x="189" y="36"/>
                    <a:pt x="188" y="36"/>
                  </a:cubicBezTo>
                  <a:cubicBezTo>
                    <a:pt x="188" y="36"/>
                    <a:pt x="187" y="36"/>
                    <a:pt x="187" y="35"/>
                  </a:cubicBezTo>
                  <a:cubicBezTo>
                    <a:pt x="185" y="34"/>
                    <a:pt x="186" y="33"/>
                    <a:pt x="187" y="32"/>
                  </a:cubicBezTo>
                  <a:cubicBezTo>
                    <a:pt x="187" y="32"/>
                    <a:pt x="187" y="31"/>
                    <a:pt x="188" y="31"/>
                  </a:cubicBezTo>
                  <a:cubicBezTo>
                    <a:pt x="188" y="30"/>
                    <a:pt x="187" y="29"/>
                    <a:pt x="187" y="28"/>
                  </a:cubicBezTo>
                  <a:cubicBezTo>
                    <a:pt x="186" y="28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27"/>
                    <a:pt x="185" y="26"/>
                    <a:pt x="184" y="26"/>
                  </a:cubicBezTo>
                  <a:cubicBezTo>
                    <a:pt x="184" y="25"/>
                    <a:pt x="183" y="25"/>
                    <a:pt x="182" y="26"/>
                  </a:cubicBezTo>
                  <a:cubicBezTo>
                    <a:pt x="182" y="26"/>
                    <a:pt x="182" y="27"/>
                    <a:pt x="182" y="27"/>
                  </a:cubicBezTo>
                  <a:cubicBezTo>
                    <a:pt x="181" y="27"/>
                    <a:pt x="181" y="27"/>
                    <a:pt x="180" y="27"/>
                  </a:cubicBezTo>
                  <a:cubicBezTo>
                    <a:pt x="180" y="27"/>
                    <a:pt x="179" y="28"/>
                    <a:pt x="178" y="28"/>
                  </a:cubicBezTo>
                  <a:cubicBezTo>
                    <a:pt x="178" y="28"/>
                    <a:pt x="177" y="28"/>
                    <a:pt x="177" y="28"/>
                  </a:cubicBezTo>
                  <a:cubicBezTo>
                    <a:pt x="178" y="26"/>
                    <a:pt x="176" y="26"/>
                    <a:pt x="175" y="26"/>
                  </a:cubicBezTo>
                  <a:cubicBezTo>
                    <a:pt x="175" y="26"/>
                    <a:pt x="174" y="26"/>
                    <a:pt x="174" y="26"/>
                  </a:cubicBezTo>
                  <a:cubicBezTo>
                    <a:pt x="174" y="26"/>
                    <a:pt x="174" y="27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7"/>
                    <a:pt x="172" y="27"/>
                  </a:cubicBezTo>
                  <a:cubicBezTo>
                    <a:pt x="172" y="27"/>
                    <a:pt x="172" y="27"/>
                    <a:pt x="171" y="26"/>
                  </a:cubicBezTo>
                  <a:cubicBezTo>
                    <a:pt x="171" y="26"/>
                    <a:pt x="171" y="25"/>
                    <a:pt x="171" y="24"/>
                  </a:cubicBezTo>
                  <a:cubicBezTo>
                    <a:pt x="171" y="24"/>
                    <a:pt x="170" y="23"/>
                    <a:pt x="170" y="23"/>
                  </a:cubicBezTo>
                  <a:cubicBezTo>
                    <a:pt x="170" y="23"/>
                    <a:pt x="169" y="23"/>
                    <a:pt x="169" y="23"/>
                  </a:cubicBezTo>
                  <a:cubicBezTo>
                    <a:pt x="168" y="22"/>
                    <a:pt x="166" y="24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2"/>
                    <a:pt x="165" y="22"/>
                    <a:pt x="164" y="2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2" y="23"/>
                    <a:pt x="161" y="22"/>
                    <a:pt x="160" y="22"/>
                  </a:cubicBezTo>
                  <a:cubicBezTo>
                    <a:pt x="160" y="22"/>
                    <a:pt x="159" y="23"/>
                    <a:pt x="158" y="24"/>
                  </a:cubicBezTo>
                  <a:cubicBezTo>
                    <a:pt x="157" y="24"/>
                    <a:pt x="157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5" y="24"/>
                    <a:pt x="155" y="25"/>
                    <a:pt x="154" y="25"/>
                  </a:cubicBezTo>
                  <a:cubicBezTo>
                    <a:pt x="154" y="26"/>
                    <a:pt x="154" y="26"/>
                    <a:pt x="154" y="27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52" y="26"/>
                    <a:pt x="152" y="26"/>
                  </a:cubicBezTo>
                  <a:cubicBezTo>
                    <a:pt x="151" y="26"/>
                    <a:pt x="151" y="26"/>
                    <a:pt x="150" y="26"/>
                  </a:cubicBezTo>
                  <a:cubicBezTo>
                    <a:pt x="150" y="27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0" y="29"/>
                    <a:pt x="151" y="29"/>
                    <a:pt x="150" y="30"/>
                  </a:cubicBezTo>
                  <a:cubicBezTo>
                    <a:pt x="150" y="30"/>
                    <a:pt x="149" y="31"/>
                    <a:pt x="150" y="32"/>
                  </a:cubicBezTo>
                  <a:cubicBezTo>
                    <a:pt x="151" y="32"/>
                    <a:pt x="152" y="33"/>
                    <a:pt x="153" y="33"/>
                  </a:cubicBezTo>
                  <a:cubicBezTo>
                    <a:pt x="153" y="34"/>
                    <a:pt x="154" y="35"/>
                    <a:pt x="154" y="35"/>
                  </a:cubicBezTo>
                  <a:cubicBezTo>
                    <a:pt x="155" y="36"/>
                    <a:pt x="156" y="35"/>
                    <a:pt x="157" y="35"/>
                  </a:cubicBezTo>
                  <a:cubicBezTo>
                    <a:pt x="158" y="36"/>
                    <a:pt x="157" y="37"/>
                    <a:pt x="158" y="37"/>
                  </a:cubicBezTo>
                  <a:cubicBezTo>
                    <a:pt x="159" y="38"/>
                    <a:pt x="161" y="37"/>
                    <a:pt x="161" y="39"/>
                  </a:cubicBezTo>
                  <a:cubicBezTo>
                    <a:pt x="161" y="40"/>
                    <a:pt x="161" y="40"/>
                    <a:pt x="161" y="41"/>
                  </a:cubicBezTo>
                  <a:cubicBezTo>
                    <a:pt x="158" y="44"/>
                    <a:pt x="159" y="41"/>
                    <a:pt x="157" y="41"/>
                  </a:cubicBezTo>
                  <a:cubicBezTo>
                    <a:pt x="156" y="41"/>
                    <a:pt x="156" y="42"/>
                    <a:pt x="154" y="42"/>
                  </a:cubicBezTo>
                  <a:cubicBezTo>
                    <a:pt x="153" y="42"/>
                    <a:pt x="153" y="41"/>
                    <a:pt x="152" y="41"/>
                  </a:cubicBezTo>
                  <a:cubicBezTo>
                    <a:pt x="152" y="41"/>
                    <a:pt x="152" y="41"/>
                    <a:pt x="151" y="41"/>
                  </a:cubicBezTo>
                  <a:cubicBezTo>
                    <a:pt x="150" y="42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9" y="46"/>
                    <a:pt x="149" y="46"/>
                    <a:pt x="149" y="45"/>
                  </a:cubicBezTo>
                  <a:cubicBezTo>
                    <a:pt x="149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6" y="45"/>
                    <a:pt x="146" y="45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6" y="44"/>
                    <a:pt x="145" y="44"/>
                    <a:pt x="145" y="44"/>
                  </a:cubicBezTo>
                  <a:cubicBezTo>
                    <a:pt x="145" y="43"/>
                    <a:pt x="144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1" y="44"/>
                    <a:pt x="140" y="43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1"/>
                    <a:pt x="141" y="41"/>
                    <a:pt x="141" y="41"/>
                  </a:cubicBezTo>
                  <a:cubicBezTo>
                    <a:pt x="141" y="40"/>
                    <a:pt x="140" y="40"/>
                    <a:pt x="140" y="39"/>
                  </a:cubicBezTo>
                  <a:cubicBezTo>
                    <a:pt x="140" y="39"/>
                    <a:pt x="140" y="39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9" y="37"/>
                    <a:pt x="139" y="37"/>
                    <a:pt x="140" y="37"/>
                  </a:cubicBezTo>
                  <a:cubicBezTo>
                    <a:pt x="140" y="37"/>
                    <a:pt x="140" y="37"/>
                    <a:pt x="139" y="36"/>
                  </a:cubicBezTo>
                  <a:cubicBezTo>
                    <a:pt x="139" y="36"/>
                    <a:pt x="140" y="36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4"/>
                    <a:pt x="139" y="34"/>
                    <a:pt x="139" y="33"/>
                  </a:cubicBezTo>
                  <a:cubicBezTo>
                    <a:pt x="139" y="32"/>
                    <a:pt x="139" y="31"/>
                    <a:pt x="139" y="30"/>
                  </a:cubicBezTo>
                  <a:cubicBezTo>
                    <a:pt x="139" y="30"/>
                    <a:pt x="137" y="30"/>
                    <a:pt x="137" y="29"/>
                  </a:cubicBezTo>
                  <a:cubicBezTo>
                    <a:pt x="136" y="28"/>
                    <a:pt x="136" y="27"/>
                    <a:pt x="135" y="26"/>
                  </a:cubicBezTo>
                  <a:cubicBezTo>
                    <a:pt x="135" y="26"/>
                    <a:pt x="135" y="26"/>
                    <a:pt x="134" y="26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8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6"/>
                    <a:pt x="131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0" y="26"/>
                    <a:pt x="130" y="26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29" y="25"/>
                    <a:pt x="128" y="24"/>
                  </a:cubicBezTo>
                  <a:cubicBezTo>
                    <a:pt x="128" y="24"/>
                    <a:pt x="128" y="23"/>
                    <a:pt x="127" y="22"/>
                  </a:cubicBezTo>
                  <a:cubicBezTo>
                    <a:pt x="127" y="22"/>
                    <a:pt x="127" y="21"/>
                    <a:pt x="127" y="21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6" y="21"/>
                    <a:pt x="126" y="22"/>
                    <a:pt x="126" y="22"/>
                  </a:cubicBezTo>
                  <a:cubicBezTo>
                    <a:pt x="125" y="22"/>
                    <a:pt x="123" y="22"/>
                    <a:pt x="123" y="22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0"/>
                    <a:pt x="123" y="19"/>
                    <a:pt x="123" y="18"/>
                  </a:cubicBezTo>
                  <a:cubicBezTo>
                    <a:pt x="123" y="18"/>
                    <a:pt x="122" y="18"/>
                    <a:pt x="121" y="18"/>
                  </a:cubicBezTo>
                  <a:cubicBezTo>
                    <a:pt x="120" y="17"/>
                    <a:pt x="120" y="15"/>
                    <a:pt x="119" y="15"/>
                  </a:cubicBezTo>
                  <a:cubicBezTo>
                    <a:pt x="118" y="14"/>
                    <a:pt x="118" y="14"/>
                    <a:pt x="117" y="14"/>
                  </a:cubicBezTo>
                  <a:cubicBezTo>
                    <a:pt x="117" y="13"/>
                    <a:pt x="117" y="12"/>
                    <a:pt x="117" y="11"/>
                  </a:cubicBezTo>
                  <a:cubicBezTo>
                    <a:pt x="117" y="11"/>
                    <a:pt x="117" y="11"/>
                    <a:pt x="117" y="10"/>
                  </a:cubicBezTo>
                  <a:cubicBezTo>
                    <a:pt x="117" y="10"/>
                    <a:pt x="117" y="10"/>
                    <a:pt x="117" y="9"/>
                  </a:cubicBezTo>
                  <a:cubicBezTo>
                    <a:pt x="116" y="9"/>
                    <a:pt x="116" y="1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8"/>
                  </a:cubicBezTo>
                  <a:cubicBezTo>
                    <a:pt x="112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7"/>
                  </a:cubicBezTo>
                  <a:cubicBezTo>
                    <a:pt x="111" y="7"/>
                    <a:pt x="108" y="7"/>
                    <a:pt x="108" y="7"/>
                  </a:cubicBezTo>
                  <a:cubicBezTo>
                    <a:pt x="108" y="7"/>
                    <a:pt x="108" y="6"/>
                    <a:pt x="108" y="5"/>
                  </a:cubicBezTo>
                  <a:cubicBezTo>
                    <a:pt x="107" y="5"/>
                    <a:pt x="107" y="5"/>
                    <a:pt x="107" y="4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2"/>
                    <a:pt x="106" y="2"/>
                    <a:pt x="105" y="2"/>
                  </a:cubicBezTo>
                  <a:cubicBezTo>
                    <a:pt x="105" y="1"/>
                    <a:pt x="104" y="1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2" y="2"/>
                    <a:pt x="101" y="2"/>
                  </a:cubicBezTo>
                  <a:cubicBezTo>
                    <a:pt x="101" y="2"/>
                    <a:pt x="101" y="3"/>
                    <a:pt x="101" y="3"/>
                  </a:cubicBezTo>
                  <a:cubicBezTo>
                    <a:pt x="100" y="3"/>
                    <a:pt x="99" y="2"/>
                    <a:pt x="99" y="1"/>
                  </a:cubicBezTo>
                  <a:cubicBezTo>
                    <a:pt x="99" y="1"/>
                    <a:pt x="99" y="1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1"/>
                    <a:pt x="97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5" y="3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3" y="6"/>
                    <a:pt x="93" y="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2" y="161"/>
                    <a:pt x="102" y="161"/>
                    <a:pt x="102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1" y="163"/>
                    <a:pt x="101" y="163"/>
                    <a:pt x="101" y="163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1" y="172"/>
                    <a:pt x="101" y="172"/>
                    <a:pt x="101" y="172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0" y="188"/>
                    <a:pt x="110" y="188"/>
                    <a:pt x="110" y="188"/>
                  </a:cubicBezTo>
                  <a:cubicBezTo>
                    <a:pt x="110" y="188"/>
                    <a:pt x="110" y="188"/>
                    <a:pt x="110" y="188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2" y="195"/>
                    <a:pt x="112" y="195"/>
                    <a:pt x="112" y="195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18" y="198"/>
                    <a:pt x="118" y="198"/>
                    <a:pt x="118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21" y="203"/>
                    <a:pt x="121" y="203"/>
                    <a:pt x="121" y="203"/>
                  </a:cubicBezTo>
                  <a:cubicBezTo>
                    <a:pt x="121" y="203"/>
                    <a:pt x="121" y="203"/>
                    <a:pt x="121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2" y="203"/>
                    <a:pt x="122" y="203"/>
                    <a:pt x="122" y="203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5" y="205"/>
                    <a:pt x="125" y="205"/>
                    <a:pt x="125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5" y="206"/>
                    <a:pt x="125" y="206"/>
                    <a:pt x="125" y="206"/>
                  </a:cubicBezTo>
                  <a:cubicBezTo>
                    <a:pt x="125" y="206"/>
                    <a:pt x="125" y="206"/>
                    <a:pt x="125" y="206"/>
                  </a:cubicBezTo>
                  <a:cubicBezTo>
                    <a:pt x="126" y="207"/>
                    <a:pt x="126" y="207"/>
                    <a:pt x="126" y="207"/>
                  </a:cubicBezTo>
                  <a:cubicBezTo>
                    <a:pt x="126" y="207"/>
                    <a:pt x="126" y="207"/>
                    <a:pt x="126" y="207"/>
                  </a:cubicBezTo>
                  <a:cubicBezTo>
                    <a:pt x="126" y="207"/>
                    <a:pt x="126" y="207"/>
                    <a:pt x="126" y="207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6" y="214"/>
                    <a:pt x="126" y="214"/>
                    <a:pt x="126" y="214"/>
                  </a:cubicBezTo>
                  <a:cubicBezTo>
                    <a:pt x="126" y="215"/>
                    <a:pt x="126" y="215"/>
                    <a:pt x="126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8" y="216"/>
                    <a:pt x="128" y="216"/>
                    <a:pt x="128" y="216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7" y="222"/>
                    <a:pt x="127" y="222"/>
                    <a:pt x="127" y="222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7" y="226"/>
                    <a:pt x="127" y="226"/>
                    <a:pt x="127" y="226"/>
                  </a:cubicBezTo>
                  <a:cubicBezTo>
                    <a:pt x="127" y="227"/>
                    <a:pt x="127" y="227"/>
                    <a:pt x="127" y="227"/>
                  </a:cubicBezTo>
                  <a:cubicBezTo>
                    <a:pt x="126" y="227"/>
                    <a:pt x="126" y="227"/>
                    <a:pt x="126" y="227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7" y="229"/>
                    <a:pt x="127" y="229"/>
                    <a:pt x="127" y="229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5" y="233"/>
                    <a:pt x="125" y="233"/>
                    <a:pt x="125" y="233"/>
                  </a:cubicBezTo>
                  <a:cubicBezTo>
                    <a:pt x="125" y="233"/>
                    <a:pt x="125" y="233"/>
                    <a:pt x="125" y="233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9" y="238"/>
                    <a:pt x="129" y="238"/>
                    <a:pt x="129" y="238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27" y="245"/>
                    <a:pt x="127" y="245"/>
                    <a:pt x="127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245"/>
                    <a:pt x="125" y="245"/>
                    <a:pt x="125" y="245"/>
                  </a:cubicBezTo>
                  <a:cubicBezTo>
                    <a:pt x="125" y="244"/>
                    <a:pt x="125" y="244"/>
                    <a:pt x="125" y="244"/>
                  </a:cubicBezTo>
                  <a:cubicBezTo>
                    <a:pt x="125" y="244"/>
                    <a:pt x="125" y="244"/>
                    <a:pt x="125" y="244"/>
                  </a:cubicBezTo>
                  <a:cubicBezTo>
                    <a:pt x="126" y="243"/>
                    <a:pt x="126" y="243"/>
                    <a:pt x="126" y="243"/>
                  </a:cubicBezTo>
                  <a:cubicBezTo>
                    <a:pt x="126" y="243"/>
                    <a:pt x="126" y="243"/>
                    <a:pt x="126" y="243"/>
                  </a:cubicBezTo>
                  <a:cubicBezTo>
                    <a:pt x="126" y="243"/>
                    <a:pt x="126" y="243"/>
                    <a:pt x="126" y="243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5" y="240"/>
                    <a:pt x="125" y="240"/>
                    <a:pt x="125" y="240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4" y="242"/>
                    <a:pt x="124" y="242"/>
                    <a:pt x="124" y="242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19" y="244"/>
                    <a:pt x="119" y="244"/>
                    <a:pt x="119" y="244"/>
                  </a:cubicBezTo>
                  <a:cubicBezTo>
                    <a:pt x="119" y="244"/>
                    <a:pt x="119" y="244"/>
                    <a:pt x="119" y="244"/>
                  </a:cubicBezTo>
                  <a:cubicBezTo>
                    <a:pt x="119" y="243"/>
                    <a:pt x="119" y="243"/>
                    <a:pt x="119" y="243"/>
                  </a:cubicBezTo>
                  <a:cubicBezTo>
                    <a:pt x="119" y="243"/>
                    <a:pt x="119" y="243"/>
                    <a:pt x="119" y="243"/>
                  </a:cubicBezTo>
                  <a:cubicBezTo>
                    <a:pt x="117" y="242"/>
                    <a:pt x="117" y="242"/>
                    <a:pt x="117" y="242"/>
                  </a:cubicBezTo>
                  <a:cubicBezTo>
                    <a:pt x="116" y="243"/>
                    <a:pt x="116" y="243"/>
                    <a:pt x="116" y="243"/>
                  </a:cubicBezTo>
                  <a:cubicBezTo>
                    <a:pt x="116" y="243"/>
                    <a:pt x="116" y="243"/>
                    <a:pt x="116" y="243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113" y="241"/>
                    <a:pt x="113" y="241"/>
                    <a:pt x="113" y="241"/>
                  </a:cubicBezTo>
                  <a:cubicBezTo>
                    <a:pt x="113" y="241"/>
                    <a:pt x="113" y="241"/>
                    <a:pt x="113" y="241"/>
                  </a:cubicBezTo>
                  <a:cubicBezTo>
                    <a:pt x="113" y="242"/>
                    <a:pt x="113" y="242"/>
                    <a:pt x="113" y="242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1" y="245"/>
                    <a:pt x="111" y="245"/>
                    <a:pt x="111" y="245"/>
                  </a:cubicBezTo>
                  <a:cubicBezTo>
                    <a:pt x="111" y="245"/>
                    <a:pt x="111" y="245"/>
                    <a:pt x="111" y="245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2" y="247"/>
                    <a:pt x="112" y="247"/>
                    <a:pt x="112" y="247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15" y="249"/>
                    <a:pt x="115" y="249"/>
                    <a:pt x="115" y="249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3"/>
                    <a:pt x="117" y="253"/>
                    <a:pt x="117" y="253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15" y="253"/>
                    <a:pt x="115" y="253"/>
                    <a:pt x="115" y="253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6" y="256"/>
                    <a:pt x="116" y="256"/>
                    <a:pt x="116" y="256"/>
                  </a:cubicBezTo>
                  <a:cubicBezTo>
                    <a:pt x="116" y="257"/>
                    <a:pt x="116" y="257"/>
                    <a:pt x="116" y="257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6" y="259"/>
                    <a:pt x="116" y="259"/>
                    <a:pt x="116" y="259"/>
                  </a:cubicBezTo>
                  <a:cubicBezTo>
                    <a:pt x="116" y="260"/>
                    <a:pt x="116" y="260"/>
                    <a:pt x="116" y="260"/>
                  </a:cubicBezTo>
                  <a:cubicBezTo>
                    <a:pt x="115" y="261"/>
                    <a:pt x="115" y="261"/>
                    <a:pt x="115" y="261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4"/>
                    <a:pt x="115" y="264"/>
                    <a:pt x="115" y="264"/>
                  </a:cubicBezTo>
                  <a:cubicBezTo>
                    <a:pt x="114" y="263"/>
                    <a:pt x="114" y="263"/>
                    <a:pt x="114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7" y="268"/>
                    <a:pt x="107" y="268"/>
                    <a:pt x="107" y="268"/>
                  </a:cubicBezTo>
                  <a:cubicBezTo>
                    <a:pt x="105" y="269"/>
                    <a:pt x="105" y="269"/>
                    <a:pt x="105" y="269"/>
                  </a:cubicBezTo>
                  <a:cubicBezTo>
                    <a:pt x="104" y="269"/>
                    <a:pt x="104" y="269"/>
                    <a:pt x="104" y="269"/>
                  </a:cubicBezTo>
                  <a:cubicBezTo>
                    <a:pt x="104" y="270"/>
                    <a:pt x="104" y="270"/>
                    <a:pt x="104" y="270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01" y="272"/>
                    <a:pt x="101" y="272"/>
                    <a:pt x="101" y="272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100" y="271"/>
                    <a:pt x="100" y="271"/>
                    <a:pt x="100" y="271"/>
                  </a:cubicBezTo>
                  <a:cubicBezTo>
                    <a:pt x="100" y="271"/>
                    <a:pt x="100" y="271"/>
                    <a:pt x="100" y="271"/>
                  </a:cubicBezTo>
                  <a:cubicBezTo>
                    <a:pt x="100" y="270"/>
                    <a:pt x="100" y="270"/>
                    <a:pt x="100" y="270"/>
                  </a:cubicBezTo>
                  <a:cubicBezTo>
                    <a:pt x="100" y="270"/>
                    <a:pt x="100" y="270"/>
                    <a:pt x="100" y="270"/>
                  </a:cubicBezTo>
                  <a:cubicBezTo>
                    <a:pt x="100" y="270"/>
                    <a:pt x="100" y="270"/>
                    <a:pt x="100" y="270"/>
                  </a:cubicBezTo>
                  <a:cubicBezTo>
                    <a:pt x="100" y="269"/>
                    <a:pt x="100" y="269"/>
                    <a:pt x="100" y="269"/>
                  </a:cubicBezTo>
                  <a:cubicBezTo>
                    <a:pt x="99" y="269"/>
                    <a:pt x="99" y="269"/>
                    <a:pt x="99" y="269"/>
                  </a:cubicBezTo>
                  <a:cubicBezTo>
                    <a:pt x="99" y="269"/>
                    <a:pt x="99" y="269"/>
                    <a:pt x="99" y="269"/>
                  </a:cubicBezTo>
                  <a:cubicBezTo>
                    <a:pt x="97" y="270"/>
                    <a:pt x="97" y="270"/>
                    <a:pt x="97" y="270"/>
                  </a:cubicBezTo>
                  <a:cubicBezTo>
                    <a:pt x="97" y="270"/>
                    <a:pt x="97" y="270"/>
                    <a:pt x="97" y="270"/>
                  </a:cubicBezTo>
                  <a:cubicBezTo>
                    <a:pt x="97" y="270"/>
                    <a:pt x="97" y="270"/>
                    <a:pt x="97" y="270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4" y="271"/>
                    <a:pt x="94" y="271"/>
                    <a:pt x="94" y="271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5"/>
                    <a:pt x="91" y="275"/>
                    <a:pt x="91" y="275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5"/>
                    <a:pt x="92" y="275"/>
                    <a:pt x="92" y="275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0" y="278"/>
                    <a:pt x="90" y="278"/>
                    <a:pt x="90" y="278"/>
                  </a:cubicBezTo>
                  <a:cubicBezTo>
                    <a:pt x="89" y="279"/>
                    <a:pt x="89" y="279"/>
                    <a:pt x="89" y="279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8" y="282"/>
                    <a:pt x="88" y="282"/>
                    <a:pt x="88" y="282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86" y="284"/>
                    <a:pt x="86" y="284"/>
                    <a:pt x="86" y="28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89" y="284"/>
                    <a:pt x="89" y="284"/>
                    <a:pt x="89" y="284"/>
                  </a:cubicBezTo>
                  <a:cubicBezTo>
                    <a:pt x="89" y="286"/>
                    <a:pt x="89" y="286"/>
                    <a:pt x="89" y="286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4" y="295"/>
                    <a:pt x="94" y="295"/>
                    <a:pt x="94" y="295"/>
                  </a:cubicBezTo>
                  <a:cubicBezTo>
                    <a:pt x="94" y="295"/>
                    <a:pt x="94" y="295"/>
                    <a:pt x="94" y="295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303"/>
                    <a:pt x="95" y="303"/>
                    <a:pt x="95" y="303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ubicBezTo>
                    <a:pt x="96" y="307"/>
                    <a:pt x="96" y="307"/>
                    <a:pt x="96" y="307"/>
                  </a:cubicBezTo>
                  <a:cubicBezTo>
                    <a:pt x="96" y="308"/>
                    <a:pt x="96" y="308"/>
                    <a:pt x="96" y="308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12"/>
                    <a:pt x="97" y="312"/>
                    <a:pt x="97" y="312"/>
                  </a:cubicBezTo>
                  <a:cubicBezTo>
                    <a:pt x="98" y="313"/>
                    <a:pt x="98" y="313"/>
                    <a:pt x="98" y="313"/>
                  </a:cubicBezTo>
                  <a:cubicBezTo>
                    <a:pt x="98" y="315"/>
                    <a:pt x="98" y="315"/>
                    <a:pt x="98" y="315"/>
                  </a:cubicBezTo>
                  <a:cubicBezTo>
                    <a:pt x="99" y="315"/>
                    <a:pt x="99" y="315"/>
                    <a:pt x="99" y="315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100" y="318"/>
                    <a:pt x="100" y="318"/>
                    <a:pt x="100" y="318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0" y="321"/>
                    <a:pt x="100" y="321"/>
                    <a:pt x="100" y="321"/>
                  </a:cubicBezTo>
                  <a:cubicBezTo>
                    <a:pt x="100" y="322"/>
                    <a:pt x="100" y="322"/>
                    <a:pt x="100" y="322"/>
                  </a:cubicBezTo>
                  <a:cubicBezTo>
                    <a:pt x="100" y="324"/>
                    <a:pt x="100" y="324"/>
                    <a:pt x="100" y="324"/>
                  </a:cubicBezTo>
                  <a:cubicBezTo>
                    <a:pt x="100" y="326"/>
                    <a:pt x="100" y="326"/>
                    <a:pt x="100" y="326"/>
                  </a:cubicBezTo>
                  <a:cubicBezTo>
                    <a:pt x="99" y="330"/>
                    <a:pt x="99" y="330"/>
                    <a:pt x="99" y="330"/>
                  </a:cubicBezTo>
                  <a:cubicBezTo>
                    <a:pt x="99" y="331"/>
                    <a:pt x="99" y="331"/>
                    <a:pt x="99" y="331"/>
                  </a:cubicBezTo>
                  <a:cubicBezTo>
                    <a:pt x="98" y="332"/>
                    <a:pt x="98" y="332"/>
                    <a:pt x="98" y="332"/>
                  </a:cubicBezTo>
                  <a:cubicBezTo>
                    <a:pt x="98" y="333"/>
                    <a:pt x="98" y="333"/>
                    <a:pt x="98" y="333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96" y="335"/>
                    <a:pt x="96" y="335"/>
                    <a:pt x="96" y="335"/>
                  </a:cubicBezTo>
                  <a:cubicBezTo>
                    <a:pt x="95" y="336"/>
                    <a:pt x="95" y="336"/>
                    <a:pt x="95" y="336"/>
                  </a:cubicBezTo>
                  <a:cubicBezTo>
                    <a:pt x="95" y="336"/>
                    <a:pt x="95" y="336"/>
                    <a:pt x="95" y="336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6" y="338"/>
                    <a:pt x="96" y="338"/>
                    <a:pt x="96" y="338"/>
                  </a:cubicBezTo>
                  <a:cubicBezTo>
                    <a:pt x="96" y="338"/>
                    <a:pt x="96" y="338"/>
                    <a:pt x="96" y="338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8" y="340"/>
                    <a:pt x="98" y="340"/>
                    <a:pt x="98" y="340"/>
                  </a:cubicBezTo>
                  <a:cubicBezTo>
                    <a:pt x="98" y="340"/>
                    <a:pt x="98" y="340"/>
                    <a:pt x="98" y="340"/>
                  </a:cubicBezTo>
                  <a:cubicBezTo>
                    <a:pt x="98" y="342"/>
                    <a:pt x="98" y="342"/>
                    <a:pt x="98" y="342"/>
                  </a:cubicBezTo>
                  <a:cubicBezTo>
                    <a:pt x="98" y="344"/>
                    <a:pt x="98" y="344"/>
                    <a:pt x="98" y="344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97" y="347"/>
                    <a:pt x="97" y="347"/>
                    <a:pt x="97" y="347"/>
                  </a:cubicBezTo>
                  <a:cubicBezTo>
                    <a:pt x="97" y="348"/>
                    <a:pt x="97" y="348"/>
                    <a:pt x="97" y="348"/>
                  </a:cubicBezTo>
                  <a:cubicBezTo>
                    <a:pt x="97" y="348"/>
                    <a:pt x="97" y="348"/>
                    <a:pt x="97" y="348"/>
                  </a:cubicBezTo>
                  <a:cubicBezTo>
                    <a:pt x="96" y="348"/>
                    <a:pt x="96" y="348"/>
                    <a:pt x="96" y="348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7" y="351"/>
                    <a:pt x="97" y="351"/>
                    <a:pt x="97" y="351"/>
                  </a:cubicBezTo>
                  <a:cubicBezTo>
                    <a:pt x="97" y="351"/>
                    <a:pt x="97" y="351"/>
                    <a:pt x="97" y="351"/>
                  </a:cubicBezTo>
                  <a:cubicBezTo>
                    <a:pt x="97" y="351"/>
                    <a:pt x="97" y="351"/>
                    <a:pt x="97" y="351"/>
                  </a:cubicBezTo>
                  <a:cubicBezTo>
                    <a:pt x="97" y="351"/>
                    <a:pt x="97" y="351"/>
                    <a:pt x="97" y="351"/>
                  </a:cubicBezTo>
                  <a:cubicBezTo>
                    <a:pt x="97" y="352"/>
                    <a:pt x="97" y="352"/>
                    <a:pt x="97" y="352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9" y="354"/>
                    <a:pt x="99" y="354"/>
                    <a:pt x="99" y="354"/>
                  </a:cubicBezTo>
                  <a:cubicBezTo>
                    <a:pt x="99" y="355"/>
                    <a:pt x="99" y="355"/>
                    <a:pt x="99" y="355"/>
                  </a:cubicBezTo>
                  <a:cubicBezTo>
                    <a:pt x="99" y="355"/>
                    <a:pt x="99" y="355"/>
                    <a:pt x="99" y="355"/>
                  </a:cubicBezTo>
                  <a:cubicBezTo>
                    <a:pt x="99" y="356"/>
                    <a:pt x="99" y="356"/>
                    <a:pt x="99" y="356"/>
                  </a:cubicBezTo>
                  <a:cubicBezTo>
                    <a:pt x="99" y="356"/>
                    <a:pt x="99" y="356"/>
                    <a:pt x="99" y="356"/>
                  </a:cubicBezTo>
                  <a:cubicBezTo>
                    <a:pt x="98" y="356"/>
                    <a:pt x="98" y="356"/>
                    <a:pt x="98" y="356"/>
                  </a:cubicBezTo>
                  <a:cubicBezTo>
                    <a:pt x="98" y="356"/>
                    <a:pt x="98" y="356"/>
                    <a:pt x="98" y="356"/>
                  </a:cubicBezTo>
                  <a:cubicBezTo>
                    <a:pt x="98" y="357"/>
                    <a:pt x="98" y="357"/>
                    <a:pt x="98" y="357"/>
                  </a:cubicBezTo>
                  <a:cubicBezTo>
                    <a:pt x="98" y="357"/>
                    <a:pt x="98" y="357"/>
                    <a:pt x="98" y="357"/>
                  </a:cubicBezTo>
                  <a:cubicBezTo>
                    <a:pt x="98" y="357"/>
                    <a:pt x="98" y="357"/>
                    <a:pt x="98" y="357"/>
                  </a:cubicBezTo>
                  <a:cubicBezTo>
                    <a:pt x="96" y="357"/>
                    <a:pt x="96" y="357"/>
                    <a:pt x="96" y="357"/>
                  </a:cubicBezTo>
                  <a:cubicBezTo>
                    <a:pt x="95" y="358"/>
                    <a:pt x="95" y="358"/>
                    <a:pt x="95" y="358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359"/>
                    <a:pt x="95" y="359"/>
                    <a:pt x="95" y="359"/>
                  </a:cubicBezTo>
                  <a:cubicBezTo>
                    <a:pt x="95" y="360"/>
                    <a:pt x="95" y="360"/>
                    <a:pt x="95" y="360"/>
                  </a:cubicBezTo>
                  <a:cubicBezTo>
                    <a:pt x="96" y="360"/>
                    <a:pt x="96" y="360"/>
                    <a:pt x="96" y="360"/>
                  </a:cubicBezTo>
                  <a:cubicBezTo>
                    <a:pt x="96" y="361"/>
                    <a:pt x="96" y="361"/>
                    <a:pt x="96" y="361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98" y="364"/>
                    <a:pt x="98" y="364"/>
                    <a:pt x="98" y="364"/>
                  </a:cubicBezTo>
                  <a:cubicBezTo>
                    <a:pt x="98" y="367"/>
                    <a:pt x="98" y="367"/>
                    <a:pt x="98" y="367"/>
                  </a:cubicBezTo>
                  <a:cubicBezTo>
                    <a:pt x="98" y="367"/>
                    <a:pt x="98" y="367"/>
                    <a:pt x="98" y="367"/>
                  </a:cubicBezTo>
                  <a:cubicBezTo>
                    <a:pt x="99" y="369"/>
                    <a:pt x="99" y="369"/>
                    <a:pt x="99" y="369"/>
                  </a:cubicBezTo>
                  <a:cubicBezTo>
                    <a:pt x="99" y="369"/>
                    <a:pt x="99" y="369"/>
                    <a:pt x="99" y="369"/>
                  </a:cubicBezTo>
                  <a:cubicBezTo>
                    <a:pt x="99" y="371"/>
                    <a:pt x="99" y="371"/>
                    <a:pt x="99" y="371"/>
                  </a:cubicBezTo>
                  <a:cubicBezTo>
                    <a:pt x="99" y="371"/>
                    <a:pt x="99" y="371"/>
                    <a:pt x="99" y="371"/>
                  </a:cubicBezTo>
                  <a:cubicBezTo>
                    <a:pt x="100" y="372"/>
                    <a:pt x="100" y="372"/>
                    <a:pt x="100" y="372"/>
                  </a:cubicBezTo>
                  <a:cubicBezTo>
                    <a:pt x="99" y="373"/>
                    <a:pt x="99" y="373"/>
                    <a:pt x="99" y="373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8" y="374"/>
                    <a:pt x="98" y="374"/>
                    <a:pt x="98" y="374"/>
                  </a:cubicBezTo>
                  <a:cubicBezTo>
                    <a:pt x="97" y="374"/>
                    <a:pt x="97" y="374"/>
                    <a:pt x="97" y="374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95" y="374"/>
                    <a:pt x="95" y="374"/>
                    <a:pt x="95" y="374"/>
                  </a:cubicBezTo>
                  <a:cubicBezTo>
                    <a:pt x="95" y="375"/>
                    <a:pt x="95" y="375"/>
                    <a:pt x="95" y="375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6"/>
                    <a:pt x="96" y="376"/>
                    <a:pt x="96" y="376"/>
                  </a:cubicBezTo>
                  <a:cubicBezTo>
                    <a:pt x="95" y="377"/>
                    <a:pt x="95" y="377"/>
                    <a:pt x="95" y="377"/>
                  </a:cubicBezTo>
                  <a:cubicBezTo>
                    <a:pt x="95" y="377"/>
                    <a:pt x="95" y="377"/>
                    <a:pt x="95" y="377"/>
                  </a:cubicBezTo>
                  <a:cubicBezTo>
                    <a:pt x="94" y="377"/>
                    <a:pt x="94" y="377"/>
                    <a:pt x="94" y="377"/>
                  </a:cubicBezTo>
                  <a:cubicBezTo>
                    <a:pt x="94" y="375"/>
                    <a:pt x="94" y="375"/>
                    <a:pt x="94" y="375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3" y="374"/>
                    <a:pt x="93" y="374"/>
                    <a:pt x="93" y="374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91" y="373"/>
                    <a:pt x="91" y="373"/>
                    <a:pt x="91" y="373"/>
                  </a:cubicBezTo>
                  <a:cubicBezTo>
                    <a:pt x="91" y="373"/>
                    <a:pt x="91" y="373"/>
                    <a:pt x="91" y="373"/>
                  </a:cubicBezTo>
                  <a:cubicBezTo>
                    <a:pt x="90" y="373"/>
                    <a:pt x="90" y="373"/>
                    <a:pt x="90" y="373"/>
                  </a:cubicBezTo>
                  <a:cubicBezTo>
                    <a:pt x="90" y="373"/>
                    <a:pt x="90" y="373"/>
                    <a:pt x="90" y="373"/>
                  </a:cubicBezTo>
                  <a:cubicBezTo>
                    <a:pt x="88" y="374"/>
                    <a:pt x="88" y="374"/>
                    <a:pt x="88" y="374"/>
                  </a:cubicBezTo>
                  <a:cubicBezTo>
                    <a:pt x="88" y="374"/>
                    <a:pt x="88" y="374"/>
                    <a:pt x="88" y="374"/>
                  </a:cubicBezTo>
                  <a:cubicBezTo>
                    <a:pt x="87" y="375"/>
                    <a:pt x="87" y="375"/>
                    <a:pt x="87" y="375"/>
                  </a:cubicBezTo>
                  <a:cubicBezTo>
                    <a:pt x="86" y="375"/>
                    <a:pt x="86" y="375"/>
                    <a:pt x="86" y="37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84" y="376"/>
                    <a:pt x="84" y="376"/>
                    <a:pt x="84" y="376"/>
                  </a:cubicBezTo>
                  <a:cubicBezTo>
                    <a:pt x="83" y="377"/>
                    <a:pt x="83" y="377"/>
                    <a:pt x="83" y="377"/>
                  </a:cubicBezTo>
                  <a:cubicBezTo>
                    <a:pt x="83" y="377"/>
                    <a:pt x="83" y="377"/>
                    <a:pt x="83" y="377"/>
                  </a:cubicBezTo>
                  <a:cubicBezTo>
                    <a:pt x="82" y="376"/>
                    <a:pt x="82" y="376"/>
                    <a:pt x="82" y="376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78" y="374"/>
                    <a:pt x="78" y="374"/>
                    <a:pt x="78" y="374"/>
                  </a:cubicBezTo>
                  <a:cubicBezTo>
                    <a:pt x="77" y="374"/>
                    <a:pt x="77" y="374"/>
                    <a:pt x="77" y="374"/>
                  </a:cubicBezTo>
                  <a:cubicBezTo>
                    <a:pt x="76" y="374"/>
                    <a:pt x="76" y="374"/>
                    <a:pt x="76" y="374"/>
                  </a:cubicBezTo>
                  <a:cubicBezTo>
                    <a:pt x="75" y="374"/>
                    <a:pt x="75" y="374"/>
                    <a:pt x="75" y="374"/>
                  </a:cubicBezTo>
                  <a:cubicBezTo>
                    <a:pt x="74" y="374"/>
                    <a:pt x="74" y="374"/>
                    <a:pt x="74" y="374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3" y="376"/>
                    <a:pt x="73" y="376"/>
                    <a:pt x="73" y="376"/>
                  </a:cubicBezTo>
                  <a:cubicBezTo>
                    <a:pt x="73" y="376"/>
                    <a:pt x="73" y="376"/>
                    <a:pt x="73" y="376"/>
                  </a:cubicBezTo>
                  <a:cubicBezTo>
                    <a:pt x="72" y="377"/>
                    <a:pt x="72" y="377"/>
                    <a:pt x="72" y="377"/>
                  </a:cubicBezTo>
                  <a:cubicBezTo>
                    <a:pt x="71" y="377"/>
                    <a:pt x="71" y="377"/>
                    <a:pt x="71" y="377"/>
                  </a:cubicBezTo>
                  <a:cubicBezTo>
                    <a:pt x="69" y="380"/>
                    <a:pt x="69" y="380"/>
                    <a:pt x="69" y="380"/>
                  </a:cubicBezTo>
                  <a:cubicBezTo>
                    <a:pt x="68" y="381"/>
                    <a:pt x="68" y="381"/>
                    <a:pt x="68" y="381"/>
                  </a:cubicBezTo>
                  <a:cubicBezTo>
                    <a:pt x="67" y="382"/>
                    <a:pt x="67" y="382"/>
                    <a:pt x="67" y="382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5" y="382"/>
                    <a:pt x="65" y="382"/>
                    <a:pt x="65" y="382"/>
                  </a:cubicBezTo>
                  <a:cubicBezTo>
                    <a:pt x="64" y="383"/>
                    <a:pt x="64" y="383"/>
                    <a:pt x="64" y="383"/>
                  </a:cubicBezTo>
                  <a:cubicBezTo>
                    <a:pt x="63" y="383"/>
                    <a:pt x="63" y="383"/>
                    <a:pt x="63" y="383"/>
                  </a:cubicBezTo>
                  <a:cubicBezTo>
                    <a:pt x="63" y="383"/>
                    <a:pt x="63" y="383"/>
                    <a:pt x="63" y="383"/>
                  </a:cubicBezTo>
                  <a:cubicBezTo>
                    <a:pt x="61" y="382"/>
                    <a:pt x="61" y="382"/>
                    <a:pt x="61" y="382"/>
                  </a:cubicBezTo>
                  <a:cubicBezTo>
                    <a:pt x="60" y="382"/>
                    <a:pt x="60" y="382"/>
                    <a:pt x="60" y="382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58" y="383"/>
                    <a:pt x="58" y="383"/>
                    <a:pt x="58" y="383"/>
                  </a:cubicBezTo>
                  <a:cubicBezTo>
                    <a:pt x="59" y="384"/>
                    <a:pt x="59" y="384"/>
                    <a:pt x="59" y="384"/>
                  </a:cubicBezTo>
                  <a:cubicBezTo>
                    <a:pt x="59" y="384"/>
                    <a:pt x="59" y="384"/>
                    <a:pt x="59" y="384"/>
                  </a:cubicBezTo>
                  <a:cubicBezTo>
                    <a:pt x="58" y="384"/>
                    <a:pt x="58" y="384"/>
                    <a:pt x="58" y="384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7" y="384"/>
                    <a:pt x="57" y="384"/>
                    <a:pt x="57" y="384"/>
                  </a:cubicBezTo>
                  <a:cubicBezTo>
                    <a:pt x="56" y="385"/>
                    <a:pt x="56" y="385"/>
                    <a:pt x="56" y="385"/>
                  </a:cubicBezTo>
                  <a:cubicBezTo>
                    <a:pt x="55" y="385"/>
                    <a:pt x="55" y="385"/>
                    <a:pt x="55" y="385"/>
                  </a:cubicBezTo>
                  <a:cubicBezTo>
                    <a:pt x="54" y="385"/>
                    <a:pt x="54" y="385"/>
                    <a:pt x="54" y="385"/>
                  </a:cubicBezTo>
                  <a:cubicBezTo>
                    <a:pt x="54" y="387"/>
                    <a:pt x="54" y="387"/>
                    <a:pt x="54" y="387"/>
                  </a:cubicBezTo>
                  <a:cubicBezTo>
                    <a:pt x="54" y="387"/>
                    <a:pt x="54" y="387"/>
                    <a:pt x="54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4" y="392"/>
                    <a:pt x="64" y="392"/>
                    <a:pt x="64" y="392"/>
                  </a:cubicBezTo>
                  <a:cubicBezTo>
                    <a:pt x="65" y="392"/>
                    <a:pt x="65" y="392"/>
                    <a:pt x="65" y="392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89"/>
                    <a:pt x="66" y="389"/>
                    <a:pt x="66" y="389"/>
                  </a:cubicBezTo>
                  <a:cubicBezTo>
                    <a:pt x="66" y="389"/>
                    <a:pt x="66" y="389"/>
                    <a:pt x="66" y="389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0" y="384"/>
                    <a:pt x="70" y="384"/>
                    <a:pt x="70" y="384"/>
                  </a:cubicBezTo>
                  <a:cubicBezTo>
                    <a:pt x="71" y="385"/>
                    <a:pt x="71" y="385"/>
                    <a:pt x="71" y="385"/>
                  </a:cubicBezTo>
                  <a:cubicBezTo>
                    <a:pt x="73" y="386"/>
                    <a:pt x="73" y="386"/>
                    <a:pt x="73" y="386"/>
                  </a:cubicBezTo>
                  <a:cubicBezTo>
                    <a:pt x="73" y="387"/>
                    <a:pt x="73" y="387"/>
                    <a:pt x="73" y="387"/>
                  </a:cubicBezTo>
                  <a:cubicBezTo>
                    <a:pt x="73" y="389"/>
                    <a:pt x="73" y="389"/>
                    <a:pt x="73" y="389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3" y="390"/>
                    <a:pt x="73" y="390"/>
                    <a:pt x="73" y="390"/>
                  </a:cubicBezTo>
                  <a:cubicBezTo>
                    <a:pt x="75" y="390"/>
                    <a:pt x="75" y="390"/>
                    <a:pt x="75" y="390"/>
                  </a:cubicBezTo>
                  <a:cubicBezTo>
                    <a:pt x="77" y="392"/>
                    <a:pt x="77" y="392"/>
                    <a:pt x="77" y="392"/>
                  </a:cubicBezTo>
                  <a:cubicBezTo>
                    <a:pt x="77" y="392"/>
                    <a:pt x="77" y="392"/>
                    <a:pt x="77" y="392"/>
                  </a:cubicBezTo>
                  <a:cubicBezTo>
                    <a:pt x="79" y="391"/>
                    <a:pt x="79" y="391"/>
                    <a:pt x="79" y="391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80" y="391"/>
                    <a:pt x="80" y="391"/>
                    <a:pt x="80" y="391"/>
                  </a:cubicBezTo>
                  <a:cubicBezTo>
                    <a:pt x="82" y="392"/>
                    <a:pt x="82" y="392"/>
                    <a:pt x="82" y="392"/>
                  </a:cubicBezTo>
                  <a:cubicBezTo>
                    <a:pt x="82" y="392"/>
                    <a:pt x="82" y="392"/>
                    <a:pt x="82" y="392"/>
                  </a:cubicBezTo>
                  <a:cubicBezTo>
                    <a:pt x="83" y="391"/>
                    <a:pt x="83" y="391"/>
                    <a:pt x="83" y="391"/>
                  </a:cubicBezTo>
                  <a:cubicBezTo>
                    <a:pt x="84" y="391"/>
                    <a:pt x="84" y="391"/>
                    <a:pt x="84" y="391"/>
                  </a:cubicBezTo>
                  <a:cubicBezTo>
                    <a:pt x="84" y="392"/>
                    <a:pt x="84" y="392"/>
                    <a:pt x="84" y="392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6" y="392"/>
                    <a:pt x="86" y="392"/>
                    <a:pt x="86" y="392"/>
                  </a:cubicBezTo>
                  <a:cubicBezTo>
                    <a:pt x="86" y="393"/>
                    <a:pt x="86" y="393"/>
                    <a:pt x="86" y="393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7" y="396"/>
                    <a:pt x="87" y="396"/>
                    <a:pt x="87" y="396"/>
                  </a:cubicBezTo>
                  <a:cubicBezTo>
                    <a:pt x="87" y="397"/>
                    <a:pt x="87" y="397"/>
                    <a:pt x="87" y="397"/>
                  </a:cubicBezTo>
                  <a:cubicBezTo>
                    <a:pt x="88" y="398"/>
                    <a:pt x="88" y="398"/>
                    <a:pt x="88" y="398"/>
                  </a:cubicBezTo>
                  <a:cubicBezTo>
                    <a:pt x="88" y="398"/>
                    <a:pt x="88" y="398"/>
                    <a:pt x="88" y="398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3" y="400"/>
                    <a:pt x="93" y="400"/>
                    <a:pt x="93" y="400"/>
                  </a:cubicBezTo>
                  <a:cubicBezTo>
                    <a:pt x="93" y="400"/>
                    <a:pt x="93" y="400"/>
                    <a:pt x="93" y="400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7" y="404"/>
                    <a:pt x="97" y="404"/>
                    <a:pt x="97" y="404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6" y="406"/>
                    <a:pt x="96" y="406"/>
                    <a:pt x="96" y="406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94" y="407"/>
                    <a:pt x="94" y="407"/>
                    <a:pt x="94" y="407"/>
                  </a:cubicBezTo>
                  <a:cubicBezTo>
                    <a:pt x="96" y="410"/>
                    <a:pt x="96" y="410"/>
                    <a:pt x="96" y="410"/>
                  </a:cubicBezTo>
                  <a:cubicBezTo>
                    <a:pt x="96" y="411"/>
                    <a:pt x="96" y="411"/>
                    <a:pt x="96" y="411"/>
                  </a:cubicBezTo>
                  <a:cubicBezTo>
                    <a:pt x="96" y="414"/>
                    <a:pt x="96" y="414"/>
                    <a:pt x="96" y="414"/>
                  </a:cubicBezTo>
                  <a:cubicBezTo>
                    <a:pt x="97" y="414"/>
                    <a:pt x="97" y="414"/>
                    <a:pt x="97" y="414"/>
                  </a:cubicBezTo>
                  <a:cubicBezTo>
                    <a:pt x="98" y="414"/>
                    <a:pt x="98" y="414"/>
                    <a:pt x="98" y="414"/>
                  </a:cubicBezTo>
                  <a:cubicBezTo>
                    <a:pt x="98" y="412"/>
                    <a:pt x="98" y="412"/>
                    <a:pt x="98" y="412"/>
                  </a:cubicBezTo>
                  <a:cubicBezTo>
                    <a:pt x="98" y="412"/>
                    <a:pt x="98" y="412"/>
                    <a:pt x="98" y="412"/>
                  </a:cubicBezTo>
                  <a:cubicBezTo>
                    <a:pt x="99" y="412"/>
                    <a:pt x="99" y="412"/>
                    <a:pt x="99" y="412"/>
                  </a:cubicBezTo>
                  <a:cubicBezTo>
                    <a:pt x="100" y="413"/>
                    <a:pt x="100" y="413"/>
                    <a:pt x="100" y="413"/>
                  </a:cubicBezTo>
                  <a:cubicBezTo>
                    <a:pt x="102" y="413"/>
                    <a:pt x="102" y="413"/>
                    <a:pt x="102" y="413"/>
                  </a:cubicBezTo>
                  <a:cubicBezTo>
                    <a:pt x="103" y="412"/>
                    <a:pt x="103" y="412"/>
                    <a:pt x="103" y="412"/>
                  </a:cubicBezTo>
                  <a:cubicBezTo>
                    <a:pt x="102" y="410"/>
                    <a:pt x="102" y="410"/>
                    <a:pt x="102" y="410"/>
                  </a:cubicBezTo>
                  <a:cubicBezTo>
                    <a:pt x="104" y="410"/>
                    <a:pt x="104" y="410"/>
                    <a:pt x="104" y="410"/>
                  </a:cubicBezTo>
                  <a:cubicBezTo>
                    <a:pt x="104" y="410"/>
                    <a:pt x="104" y="410"/>
                    <a:pt x="104" y="410"/>
                  </a:cubicBezTo>
                  <a:cubicBezTo>
                    <a:pt x="105" y="411"/>
                    <a:pt x="105" y="411"/>
                    <a:pt x="105" y="411"/>
                  </a:cubicBezTo>
                  <a:cubicBezTo>
                    <a:pt x="106" y="411"/>
                    <a:pt x="106" y="411"/>
                    <a:pt x="106" y="411"/>
                  </a:cubicBezTo>
                  <a:cubicBezTo>
                    <a:pt x="107" y="411"/>
                    <a:pt x="107" y="411"/>
                    <a:pt x="107" y="411"/>
                  </a:cubicBezTo>
                  <a:cubicBezTo>
                    <a:pt x="108" y="411"/>
                    <a:pt x="108" y="411"/>
                    <a:pt x="108" y="411"/>
                  </a:cubicBezTo>
                  <a:cubicBezTo>
                    <a:pt x="108" y="411"/>
                    <a:pt x="108" y="411"/>
                    <a:pt x="108" y="411"/>
                  </a:cubicBezTo>
                  <a:cubicBezTo>
                    <a:pt x="108" y="412"/>
                    <a:pt x="108" y="412"/>
                    <a:pt x="108" y="412"/>
                  </a:cubicBezTo>
                  <a:cubicBezTo>
                    <a:pt x="108" y="413"/>
                    <a:pt x="108" y="413"/>
                    <a:pt x="108" y="413"/>
                  </a:cubicBezTo>
                  <a:cubicBezTo>
                    <a:pt x="107" y="415"/>
                    <a:pt x="107" y="415"/>
                    <a:pt x="107" y="415"/>
                  </a:cubicBezTo>
                  <a:cubicBezTo>
                    <a:pt x="106" y="416"/>
                    <a:pt x="106" y="416"/>
                    <a:pt x="106" y="416"/>
                  </a:cubicBezTo>
                  <a:cubicBezTo>
                    <a:pt x="105" y="418"/>
                    <a:pt x="105" y="418"/>
                    <a:pt x="105" y="418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06" y="420"/>
                    <a:pt x="106" y="420"/>
                    <a:pt x="106" y="420"/>
                  </a:cubicBezTo>
                  <a:cubicBezTo>
                    <a:pt x="106" y="421"/>
                    <a:pt x="106" y="421"/>
                    <a:pt x="106" y="421"/>
                  </a:cubicBezTo>
                  <a:cubicBezTo>
                    <a:pt x="105" y="422"/>
                    <a:pt x="105" y="422"/>
                    <a:pt x="105" y="422"/>
                  </a:cubicBezTo>
                  <a:cubicBezTo>
                    <a:pt x="104" y="423"/>
                    <a:pt x="104" y="423"/>
                    <a:pt x="104" y="423"/>
                  </a:cubicBezTo>
                  <a:cubicBezTo>
                    <a:pt x="103" y="424"/>
                    <a:pt x="103" y="424"/>
                    <a:pt x="103" y="424"/>
                  </a:cubicBezTo>
                  <a:cubicBezTo>
                    <a:pt x="103" y="425"/>
                    <a:pt x="103" y="425"/>
                    <a:pt x="103" y="425"/>
                  </a:cubicBezTo>
                  <a:cubicBezTo>
                    <a:pt x="103" y="426"/>
                    <a:pt x="103" y="426"/>
                    <a:pt x="103" y="426"/>
                  </a:cubicBezTo>
                  <a:cubicBezTo>
                    <a:pt x="103" y="426"/>
                    <a:pt x="103" y="426"/>
                    <a:pt x="103" y="426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08" y="425"/>
                    <a:pt x="108" y="425"/>
                    <a:pt x="108" y="425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4" y="422"/>
                    <a:pt x="114" y="422"/>
                    <a:pt x="114" y="422"/>
                  </a:cubicBezTo>
                  <a:cubicBezTo>
                    <a:pt x="115" y="421"/>
                    <a:pt x="115" y="421"/>
                    <a:pt x="115" y="421"/>
                  </a:cubicBezTo>
                  <a:cubicBezTo>
                    <a:pt x="117" y="421"/>
                    <a:pt x="117" y="421"/>
                    <a:pt x="117" y="421"/>
                  </a:cubicBezTo>
                  <a:cubicBezTo>
                    <a:pt x="117" y="421"/>
                    <a:pt x="117" y="421"/>
                    <a:pt x="117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121" y="415"/>
                    <a:pt x="121" y="415"/>
                    <a:pt x="121" y="415"/>
                  </a:cubicBezTo>
                  <a:cubicBezTo>
                    <a:pt x="121" y="413"/>
                    <a:pt x="121" y="413"/>
                    <a:pt x="121" y="413"/>
                  </a:cubicBezTo>
                  <a:cubicBezTo>
                    <a:pt x="122" y="412"/>
                    <a:pt x="122" y="412"/>
                    <a:pt x="122" y="412"/>
                  </a:cubicBezTo>
                  <a:cubicBezTo>
                    <a:pt x="124" y="411"/>
                    <a:pt x="124" y="411"/>
                    <a:pt x="124" y="411"/>
                  </a:cubicBezTo>
                  <a:cubicBezTo>
                    <a:pt x="125" y="411"/>
                    <a:pt x="125" y="411"/>
                    <a:pt x="125" y="411"/>
                  </a:cubicBezTo>
                  <a:cubicBezTo>
                    <a:pt x="125" y="410"/>
                    <a:pt x="125" y="410"/>
                    <a:pt x="125" y="410"/>
                  </a:cubicBezTo>
                  <a:cubicBezTo>
                    <a:pt x="125" y="409"/>
                    <a:pt x="125" y="409"/>
                    <a:pt x="125" y="409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8" y="406"/>
                    <a:pt x="128" y="406"/>
                    <a:pt x="128" y="406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9" y="404"/>
                    <a:pt x="129" y="404"/>
                    <a:pt x="129" y="404"/>
                  </a:cubicBezTo>
                  <a:cubicBezTo>
                    <a:pt x="129" y="404"/>
                    <a:pt x="129" y="404"/>
                    <a:pt x="129" y="404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399"/>
                    <a:pt x="128" y="399"/>
                    <a:pt x="128" y="399"/>
                  </a:cubicBezTo>
                  <a:cubicBezTo>
                    <a:pt x="126" y="398"/>
                    <a:pt x="126" y="398"/>
                    <a:pt x="126" y="398"/>
                  </a:cubicBezTo>
                  <a:cubicBezTo>
                    <a:pt x="125" y="396"/>
                    <a:pt x="125" y="396"/>
                    <a:pt x="125" y="396"/>
                  </a:cubicBezTo>
                  <a:cubicBezTo>
                    <a:pt x="125" y="396"/>
                    <a:pt x="125" y="396"/>
                    <a:pt x="125" y="396"/>
                  </a:cubicBezTo>
                  <a:cubicBezTo>
                    <a:pt x="125" y="395"/>
                    <a:pt x="125" y="395"/>
                    <a:pt x="125" y="395"/>
                  </a:cubicBezTo>
                  <a:cubicBezTo>
                    <a:pt x="126" y="394"/>
                    <a:pt x="126" y="394"/>
                    <a:pt x="126" y="394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7" y="389"/>
                    <a:pt x="127" y="389"/>
                    <a:pt x="127" y="389"/>
                  </a:cubicBezTo>
                  <a:cubicBezTo>
                    <a:pt x="126" y="388"/>
                    <a:pt x="126" y="388"/>
                    <a:pt x="126" y="388"/>
                  </a:cubicBezTo>
                  <a:cubicBezTo>
                    <a:pt x="126" y="388"/>
                    <a:pt x="126" y="388"/>
                    <a:pt x="126" y="388"/>
                  </a:cubicBezTo>
                  <a:cubicBezTo>
                    <a:pt x="125" y="387"/>
                    <a:pt x="125" y="387"/>
                    <a:pt x="125" y="387"/>
                  </a:cubicBezTo>
                  <a:cubicBezTo>
                    <a:pt x="125" y="386"/>
                    <a:pt x="125" y="386"/>
                    <a:pt x="125" y="386"/>
                  </a:cubicBezTo>
                  <a:cubicBezTo>
                    <a:pt x="126" y="385"/>
                    <a:pt x="126" y="385"/>
                    <a:pt x="126" y="385"/>
                  </a:cubicBezTo>
                  <a:cubicBezTo>
                    <a:pt x="126" y="385"/>
                    <a:pt x="126" y="385"/>
                    <a:pt x="126" y="385"/>
                  </a:cubicBezTo>
                  <a:cubicBezTo>
                    <a:pt x="129" y="385"/>
                    <a:pt x="129" y="385"/>
                    <a:pt x="129" y="385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8" y="387"/>
                    <a:pt x="128" y="387"/>
                    <a:pt x="128" y="387"/>
                  </a:cubicBezTo>
                  <a:cubicBezTo>
                    <a:pt x="128" y="387"/>
                    <a:pt x="128" y="387"/>
                    <a:pt x="128" y="387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29" y="390"/>
                    <a:pt x="129" y="390"/>
                    <a:pt x="129" y="390"/>
                  </a:cubicBezTo>
                  <a:cubicBezTo>
                    <a:pt x="131" y="391"/>
                    <a:pt x="131" y="391"/>
                    <a:pt x="131" y="391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6" y="392"/>
                    <a:pt x="136" y="392"/>
                    <a:pt x="136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1"/>
                    <a:pt x="138" y="391"/>
                    <a:pt x="138" y="391"/>
                  </a:cubicBezTo>
                  <a:cubicBezTo>
                    <a:pt x="138" y="390"/>
                    <a:pt x="138" y="390"/>
                    <a:pt x="138" y="390"/>
                  </a:cubicBezTo>
                  <a:cubicBezTo>
                    <a:pt x="139" y="388"/>
                    <a:pt x="139" y="388"/>
                    <a:pt x="139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0" y="388"/>
                    <a:pt x="140" y="388"/>
                    <a:pt x="140" y="388"/>
                  </a:cubicBezTo>
                  <a:cubicBezTo>
                    <a:pt x="141" y="388"/>
                    <a:pt x="141" y="388"/>
                    <a:pt x="141" y="388"/>
                  </a:cubicBezTo>
                  <a:cubicBezTo>
                    <a:pt x="142" y="388"/>
                    <a:pt x="142" y="388"/>
                    <a:pt x="142" y="388"/>
                  </a:cubicBezTo>
                  <a:cubicBezTo>
                    <a:pt x="143" y="388"/>
                    <a:pt x="143" y="388"/>
                    <a:pt x="143" y="388"/>
                  </a:cubicBezTo>
                  <a:cubicBezTo>
                    <a:pt x="145" y="388"/>
                    <a:pt x="145" y="388"/>
                    <a:pt x="145" y="388"/>
                  </a:cubicBezTo>
                  <a:cubicBezTo>
                    <a:pt x="147" y="388"/>
                    <a:pt x="147" y="388"/>
                    <a:pt x="147" y="388"/>
                  </a:cubicBezTo>
                  <a:cubicBezTo>
                    <a:pt x="147" y="389"/>
                    <a:pt x="147" y="389"/>
                    <a:pt x="147" y="389"/>
                  </a:cubicBezTo>
                  <a:cubicBezTo>
                    <a:pt x="147" y="389"/>
                    <a:pt x="147" y="389"/>
                    <a:pt x="147" y="389"/>
                  </a:cubicBezTo>
                  <a:cubicBezTo>
                    <a:pt x="148" y="389"/>
                    <a:pt x="148" y="389"/>
                    <a:pt x="148" y="389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51" y="392"/>
                    <a:pt x="151" y="392"/>
                    <a:pt x="151" y="392"/>
                  </a:cubicBezTo>
                  <a:cubicBezTo>
                    <a:pt x="153" y="392"/>
                    <a:pt x="153" y="392"/>
                    <a:pt x="153" y="392"/>
                  </a:cubicBezTo>
                  <a:cubicBezTo>
                    <a:pt x="153" y="392"/>
                    <a:pt x="153" y="392"/>
                    <a:pt x="153" y="392"/>
                  </a:cubicBezTo>
                  <a:cubicBezTo>
                    <a:pt x="154" y="393"/>
                    <a:pt x="154" y="393"/>
                    <a:pt x="154" y="393"/>
                  </a:cubicBezTo>
                  <a:cubicBezTo>
                    <a:pt x="155" y="394"/>
                    <a:pt x="155" y="394"/>
                    <a:pt x="155" y="394"/>
                  </a:cubicBezTo>
                  <a:cubicBezTo>
                    <a:pt x="155" y="394"/>
                    <a:pt x="155" y="394"/>
                    <a:pt x="155" y="394"/>
                  </a:cubicBezTo>
                  <a:cubicBezTo>
                    <a:pt x="157" y="394"/>
                    <a:pt x="157" y="394"/>
                    <a:pt x="157" y="394"/>
                  </a:cubicBezTo>
                  <a:cubicBezTo>
                    <a:pt x="159" y="393"/>
                    <a:pt x="159" y="393"/>
                    <a:pt x="159" y="393"/>
                  </a:cubicBezTo>
                  <a:cubicBezTo>
                    <a:pt x="159" y="393"/>
                    <a:pt x="159" y="393"/>
                    <a:pt x="159" y="393"/>
                  </a:cubicBezTo>
                  <a:cubicBezTo>
                    <a:pt x="161" y="392"/>
                    <a:pt x="161" y="392"/>
                    <a:pt x="161" y="392"/>
                  </a:cubicBezTo>
                  <a:cubicBezTo>
                    <a:pt x="161" y="392"/>
                    <a:pt x="161" y="392"/>
                    <a:pt x="161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65" y="392"/>
                    <a:pt x="165" y="392"/>
                    <a:pt x="165" y="392"/>
                  </a:cubicBezTo>
                  <a:cubicBezTo>
                    <a:pt x="166" y="392"/>
                    <a:pt x="166" y="392"/>
                    <a:pt x="166" y="392"/>
                  </a:cubicBezTo>
                  <a:cubicBezTo>
                    <a:pt x="167" y="393"/>
                    <a:pt x="167" y="393"/>
                    <a:pt x="167" y="393"/>
                  </a:cubicBezTo>
                  <a:cubicBezTo>
                    <a:pt x="167" y="393"/>
                    <a:pt x="167" y="393"/>
                    <a:pt x="167" y="393"/>
                  </a:cubicBezTo>
                  <a:cubicBezTo>
                    <a:pt x="167" y="394"/>
                    <a:pt x="167" y="394"/>
                    <a:pt x="167" y="394"/>
                  </a:cubicBezTo>
                  <a:cubicBezTo>
                    <a:pt x="167" y="394"/>
                    <a:pt x="167" y="394"/>
                    <a:pt x="167" y="394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3" y="397"/>
                    <a:pt x="163" y="397"/>
                    <a:pt x="163" y="397"/>
                  </a:cubicBezTo>
                  <a:cubicBezTo>
                    <a:pt x="163" y="398"/>
                    <a:pt x="163" y="398"/>
                    <a:pt x="163" y="398"/>
                  </a:cubicBezTo>
                  <a:cubicBezTo>
                    <a:pt x="164" y="398"/>
                    <a:pt x="164" y="398"/>
                    <a:pt x="164" y="398"/>
                  </a:cubicBezTo>
                  <a:cubicBezTo>
                    <a:pt x="166" y="398"/>
                    <a:pt x="166" y="398"/>
                    <a:pt x="166" y="398"/>
                  </a:cubicBezTo>
                  <a:cubicBezTo>
                    <a:pt x="168" y="398"/>
                    <a:pt x="168" y="398"/>
                    <a:pt x="168" y="398"/>
                  </a:cubicBezTo>
                  <a:cubicBezTo>
                    <a:pt x="169" y="399"/>
                    <a:pt x="169" y="399"/>
                    <a:pt x="169" y="399"/>
                  </a:cubicBezTo>
                  <a:cubicBezTo>
                    <a:pt x="169" y="399"/>
                    <a:pt x="169" y="399"/>
                    <a:pt x="169" y="399"/>
                  </a:cubicBezTo>
                  <a:cubicBezTo>
                    <a:pt x="169" y="400"/>
                    <a:pt x="169" y="400"/>
                    <a:pt x="169" y="400"/>
                  </a:cubicBezTo>
                  <a:cubicBezTo>
                    <a:pt x="169" y="400"/>
                    <a:pt x="169" y="400"/>
                    <a:pt x="169" y="400"/>
                  </a:cubicBezTo>
                  <a:cubicBezTo>
                    <a:pt x="170" y="401"/>
                    <a:pt x="170" y="401"/>
                    <a:pt x="170" y="401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173" y="405"/>
                    <a:pt x="173" y="405"/>
                    <a:pt x="173" y="405"/>
                  </a:cubicBezTo>
                  <a:cubicBezTo>
                    <a:pt x="173" y="405"/>
                    <a:pt x="173" y="405"/>
                    <a:pt x="173" y="405"/>
                  </a:cubicBezTo>
                  <a:cubicBezTo>
                    <a:pt x="173" y="406"/>
                    <a:pt x="173" y="406"/>
                    <a:pt x="173" y="406"/>
                  </a:cubicBezTo>
                  <a:cubicBezTo>
                    <a:pt x="173" y="406"/>
                    <a:pt x="173" y="406"/>
                    <a:pt x="173" y="406"/>
                  </a:cubicBezTo>
                  <a:cubicBezTo>
                    <a:pt x="172" y="407"/>
                    <a:pt x="172" y="407"/>
                    <a:pt x="172" y="407"/>
                  </a:cubicBezTo>
                  <a:cubicBezTo>
                    <a:pt x="172" y="407"/>
                    <a:pt x="172" y="407"/>
                    <a:pt x="172" y="407"/>
                  </a:cubicBezTo>
                  <a:cubicBezTo>
                    <a:pt x="172" y="408"/>
                    <a:pt x="172" y="408"/>
                    <a:pt x="172" y="408"/>
                  </a:cubicBezTo>
                  <a:cubicBezTo>
                    <a:pt x="173" y="409"/>
                    <a:pt x="173" y="409"/>
                    <a:pt x="173" y="409"/>
                  </a:cubicBezTo>
                  <a:cubicBezTo>
                    <a:pt x="173" y="409"/>
                    <a:pt x="173" y="409"/>
                    <a:pt x="173" y="409"/>
                  </a:cubicBezTo>
                  <a:cubicBezTo>
                    <a:pt x="174" y="409"/>
                    <a:pt x="174" y="409"/>
                    <a:pt x="174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7" y="409"/>
                    <a:pt x="177" y="409"/>
                    <a:pt x="177" y="409"/>
                  </a:cubicBezTo>
                  <a:cubicBezTo>
                    <a:pt x="178" y="409"/>
                    <a:pt x="178" y="409"/>
                    <a:pt x="178" y="409"/>
                  </a:cubicBezTo>
                  <a:cubicBezTo>
                    <a:pt x="180" y="409"/>
                    <a:pt x="180" y="409"/>
                    <a:pt x="180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5" y="409"/>
                    <a:pt x="185" y="409"/>
                    <a:pt x="185" y="409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6" y="407"/>
                    <a:pt x="186" y="407"/>
                    <a:pt x="186" y="407"/>
                  </a:cubicBezTo>
                  <a:cubicBezTo>
                    <a:pt x="189" y="406"/>
                    <a:pt x="189" y="406"/>
                    <a:pt x="189" y="406"/>
                  </a:cubicBezTo>
                  <a:cubicBezTo>
                    <a:pt x="191" y="405"/>
                    <a:pt x="191" y="405"/>
                    <a:pt x="191" y="405"/>
                  </a:cubicBezTo>
                  <a:cubicBezTo>
                    <a:pt x="192" y="404"/>
                    <a:pt x="192" y="404"/>
                    <a:pt x="192" y="404"/>
                  </a:cubicBezTo>
                  <a:cubicBezTo>
                    <a:pt x="194" y="404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5"/>
                    <a:pt x="196" y="405"/>
                    <a:pt x="196" y="405"/>
                  </a:cubicBezTo>
                  <a:cubicBezTo>
                    <a:pt x="196" y="405"/>
                    <a:pt x="196" y="405"/>
                    <a:pt x="196" y="405"/>
                  </a:cubicBezTo>
                  <a:cubicBezTo>
                    <a:pt x="196" y="405"/>
                    <a:pt x="196" y="405"/>
                    <a:pt x="196" y="405"/>
                  </a:cubicBezTo>
                  <a:cubicBezTo>
                    <a:pt x="195" y="407"/>
                    <a:pt x="195" y="407"/>
                    <a:pt x="195" y="407"/>
                  </a:cubicBezTo>
                  <a:cubicBezTo>
                    <a:pt x="194" y="408"/>
                    <a:pt x="194" y="408"/>
                    <a:pt x="194" y="408"/>
                  </a:cubicBezTo>
                  <a:cubicBezTo>
                    <a:pt x="194" y="409"/>
                    <a:pt x="194" y="409"/>
                    <a:pt x="194" y="409"/>
                  </a:cubicBezTo>
                  <a:cubicBezTo>
                    <a:pt x="196" y="409"/>
                    <a:pt x="196" y="409"/>
                    <a:pt x="196" y="409"/>
                  </a:cubicBezTo>
                  <a:cubicBezTo>
                    <a:pt x="197" y="409"/>
                    <a:pt x="197" y="409"/>
                    <a:pt x="197" y="409"/>
                  </a:cubicBezTo>
                  <a:cubicBezTo>
                    <a:pt x="197" y="409"/>
                    <a:pt x="197" y="409"/>
                    <a:pt x="197" y="409"/>
                  </a:cubicBezTo>
                  <a:cubicBezTo>
                    <a:pt x="197" y="409"/>
                    <a:pt x="197" y="409"/>
                    <a:pt x="197" y="409"/>
                  </a:cubicBezTo>
                  <a:cubicBezTo>
                    <a:pt x="198" y="409"/>
                    <a:pt x="198" y="409"/>
                    <a:pt x="198" y="409"/>
                  </a:cubicBezTo>
                  <a:cubicBezTo>
                    <a:pt x="198" y="409"/>
                    <a:pt x="198" y="409"/>
                    <a:pt x="198" y="409"/>
                  </a:cubicBezTo>
                  <a:cubicBezTo>
                    <a:pt x="199" y="408"/>
                    <a:pt x="199" y="408"/>
                    <a:pt x="199" y="408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200" y="405"/>
                    <a:pt x="200" y="405"/>
                    <a:pt x="200" y="405"/>
                  </a:cubicBezTo>
                  <a:cubicBezTo>
                    <a:pt x="202" y="405"/>
                    <a:pt x="202" y="405"/>
                    <a:pt x="202" y="405"/>
                  </a:cubicBezTo>
                  <a:cubicBezTo>
                    <a:pt x="202" y="404"/>
                    <a:pt x="202" y="404"/>
                    <a:pt x="202" y="404"/>
                  </a:cubicBezTo>
                  <a:cubicBezTo>
                    <a:pt x="203" y="403"/>
                    <a:pt x="203" y="403"/>
                    <a:pt x="203" y="403"/>
                  </a:cubicBezTo>
                  <a:cubicBezTo>
                    <a:pt x="204" y="402"/>
                    <a:pt x="204" y="402"/>
                    <a:pt x="204" y="402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07" y="402"/>
                    <a:pt x="207" y="402"/>
                    <a:pt x="207" y="402"/>
                  </a:cubicBezTo>
                  <a:cubicBezTo>
                    <a:pt x="208" y="402"/>
                    <a:pt x="208" y="402"/>
                    <a:pt x="208" y="402"/>
                  </a:cubicBezTo>
                  <a:cubicBezTo>
                    <a:pt x="208" y="402"/>
                    <a:pt x="208" y="402"/>
                    <a:pt x="208" y="402"/>
                  </a:cubicBezTo>
                  <a:cubicBezTo>
                    <a:pt x="210" y="403"/>
                    <a:pt x="210" y="403"/>
                    <a:pt x="210" y="403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1"/>
                    <a:pt x="210" y="401"/>
                    <a:pt x="210" y="401"/>
                  </a:cubicBezTo>
                  <a:cubicBezTo>
                    <a:pt x="210" y="400"/>
                    <a:pt x="210" y="400"/>
                    <a:pt x="210" y="400"/>
                  </a:cubicBezTo>
                  <a:cubicBezTo>
                    <a:pt x="208" y="400"/>
                    <a:pt x="208" y="400"/>
                    <a:pt x="208" y="400"/>
                  </a:cubicBezTo>
                  <a:cubicBezTo>
                    <a:pt x="208" y="400"/>
                    <a:pt x="208" y="400"/>
                    <a:pt x="208" y="400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8"/>
                    <a:pt x="208" y="398"/>
                    <a:pt x="208" y="398"/>
                  </a:cubicBezTo>
                  <a:cubicBezTo>
                    <a:pt x="209" y="397"/>
                    <a:pt x="209" y="397"/>
                    <a:pt x="209" y="397"/>
                  </a:cubicBezTo>
                  <a:cubicBezTo>
                    <a:pt x="211" y="395"/>
                    <a:pt x="211" y="395"/>
                    <a:pt x="211" y="395"/>
                  </a:cubicBezTo>
                  <a:cubicBezTo>
                    <a:pt x="212" y="394"/>
                    <a:pt x="212" y="394"/>
                    <a:pt x="212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4" y="394"/>
                    <a:pt x="214" y="394"/>
                    <a:pt x="214" y="394"/>
                  </a:cubicBezTo>
                  <a:cubicBezTo>
                    <a:pt x="216" y="395"/>
                    <a:pt x="216" y="395"/>
                    <a:pt x="216" y="395"/>
                  </a:cubicBezTo>
                  <a:cubicBezTo>
                    <a:pt x="216" y="395"/>
                    <a:pt x="216" y="395"/>
                    <a:pt x="216" y="395"/>
                  </a:cubicBezTo>
                  <a:cubicBezTo>
                    <a:pt x="218" y="395"/>
                    <a:pt x="218" y="395"/>
                    <a:pt x="218" y="395"/>
                  </a:cubicBezTo>
                  <a:cubicBezTo>
                    <a:pt x="219" y="394"/>
                    <a:pt x="219" y="394"/>
                    <a:pt x="219" y="394"/>
                  </a:cubicBezTo>
                  <a:cubicBezTo>
                    <a:pt x="220" y="394"/>
                    <a:pt x="220" y="394"/>
                    <a:pt x="220" y="394"/>
                  </a:cubicBezTo>
                  <a:cubicBezTo>
                    <a:pt x="222" y="394"/>
                    <a:pt x="222" y="394"/>
                    <a:pt x="222" y="394"/>
                  </a:cubicBezTo>
                  <a:cubicBezTo>
                    <a:pt x="224" y="394"/>
                    <a:pt x="224" y="394"/>
                    <a:pt x="224" y="394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25" y="391"/>
                    <a:pt x="225" y="391"/>
                    <a:pt x="225" y="391"/>
                  </a:cubicBezTo>
                  <a:cubicBezTo>
                    <a:pt x="225" y="389"/>
                    <a:pt x="225" y="389"/>
                    <a:pt x="225" y="389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7" y="385"/>
                    <a:pt x="227" y="385"/>
                    <a:pt x="227" y="385"/>
                  </a:cubicBezTo>
                  <a:cubicBezTo>
                    <a:pt x="228" y="385"/>
                    <a:pt x="228" y="385"/>
                    <a:pt x="228" y="385"/>
                  </a:cubicBezTo>
                  <a:cubicBezTo>
                    <a:pt x="229" y="385"/>
                    <a:pt x="229" y="385"/>
                    <a:pt x="229" y="385"/>
                  </a:cubicBezTo>
                  <a:cubicBezTo>
                    <a:pt x="229" y="385"/>
                    <a:pt x="229" y="385"/>
                    <a:pt x="229" y="385"/>
                  </a:cubicBezTo>
                  <a:cubicBezTo>
                    <a:pt x="230" y="384"/>
                    <a:pt x="230" y="384"/>
                    <a:pt x="230" y="384"/>
                  </a:cubicBezTo>
                  <a:cubicBezTo>
                    <a:pt x="231" y="385"/>
                    <a:pt x="231" y="385"/>
                    <a:pt x="231" y="385"/>
                  </a:cubicBezTo>
                  <a:cubicBezTo>
                    <a:pt x="232" y="385"/>
                    <a:pt x="232" y="385"/>
                    <a:pt x="232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5" y="385"/>
                    <a:pt x="235" y="385"/>
                    <a:pt x="235" y="385"/>
                  </a:cubicBezTo>
                  <a:cubicBezTo>
                    <a:pt x="239" y="385"/>
                    <a:pt x="239" y="385"/>
                    <a:pt x="239" y="385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4" y="385"/>
                    <a:pt x="244" y="385"/>
                    <a:pt x="244" y="385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248" y="383"/>
                    <a:pt x="248" y="383"/>
                    <a:pt x="248" y="383"/>
                  </a:cubicBezTo>
                  <a:cubicBezTo>
                    <a:pt x="248" y="383"/>
                    <a:pt x="248" y="383"/>
                    <a:pt x="248" y="383"/>
                  </a:cubicBezTo>
                  <a:cubicBezTo>
                    <a:pt x="250" y="383"/>
                    <a:pt x="250" y="383"/>
                    <a:pt x="250" y="383"/>
                  </a:cubicBezTo>
                  <a:cubicBezTo>
                    <a:pt x="251" y="382"/>
                    <a:pt x="251" y="382"/>
                    <a:pt x="251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3" y="381"/>
                    <a:pt x="253" y="381"/>
                    <a:pt x="253" y="381"/>
                  </a:cubicBezTo>
                  <a:cubicBezTo>
                    <a:pt x="257" y="381"/>
                    <a:pt x="257" y="381"/>
                    <a:pt x="257" y="381"/>
                  </a:cubicBezTo>
                  <a:cubicBezTo>
                    <a:pt x="257" y="381"/>
                    <a:pt x="257" y="381"/>
                    <a:pt x="257" y="381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61" y="380"/>
                    <a:pt x="261" y="380"/>
                    <a:pt x="261" y="380"/>
                  </a:cubicBezTo>
                  <a:cubicBezTo>
                    <a:pt x="261" y="380"/>
                    <a:pt x="261" y="380"/>
                    <a:pt x="261" y="380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63" y="382"/>
                    <a:pt x="263" y="382"/>
                    <a:pt x="263" y="382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5" y="381"/>
                    <a:pt x="265" y="381"/>
                    <a:pt x="265" y="381"/>
                  </a:cubicBezTo>
                  <a:cubicBezTo>
                    <a:pt x="266" y="381"/>
                    <a:pt x="266" y="381"/>
                    <a:pt x="266" y="381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2" y="382"/>
                    <a:pt x="272" y="382"/>
                    <a:pt x="272" y="382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6" y="381"/>
                    <a:pt x="276" y="381"/>
                    <a:pt x="276" y="381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8" y="381"/>
                    <a:pt x="278" y="381"/>
                    <a:pt x="278" y="381"/>
                  </a:cubicBezTo>
                  <a:cubicBezTo>
                    <a:pt x="278" y="380"/>
                    <a:pt x="278" y="380"/>
                    <a:pt x="278" y="380"/>
                  </a:cubicBezTo>
                  <a:cubicBezTo>
                    <a:pt x="278" y="380"/>
                    <a:pt x="278" y="380"/>
                    <a:pt x="278" y="380"/>
                  </a:cubicBezTo>
                  <a:cubicBezTo>
                    <a:pt x="278" y="378"/>
                    <a:pt x="278" y="378"/>
                    <a:pt x="278" y="378"/>
                  </a:cubicBezTo>
                  <a:cubicBezTo>
                    <a:pt x="278" y="378"/>
                    <a:pt x="278" y="378"/>
                    <a:pt x="278" y="378"/>
                  </a:cubicBezTo>
                  <a:cubicBezTo>
                    <a:pt x="277" y="376"/>
                    <a:pt x="277" y="376"/>
                    <a:pt x="277" y="376"/>
                  </a:cubicBezTo>
                  <a:cubicBezTo>
                    <a:pt x="277" y="376"/>
                    <a:pt x="277" y="376"/>
                    <a:pt x="277" y="376"/>
                  </a:cubicBezTo>
                  <a:cubicBezTo>
                    <a:pt x="277" y="376"/>
                    <a:pt x="277" y="376"/>
                    <a:pt x="277" y="376"/>
                  </a:cubicBezTo>
                  <a:cubicBezTo>
                    <a:pt x="276" y="373"/>
                    <a:pt x="276" y="373"/>
                    <a:pt x="276" y="373"/>
                  </a:cubicBezTo>
                  <a:cubicBezTo>
                    <a:pt x="275" y="372"/>
                    <a:pt x="275" y="372"/>
                    <a:pt x="275" y="372"/>
                  </a:cubicBezTo>
                  <a:cubicBezTo>
                    <a:pt x="275" y="370"/>
                    <a:pt x="275" y="370"/>
                    <a:pt x="275" y="370"/>
                  </a:cubicBezTo>
                  <a:cubicBezTo>
                    <a:pt x="276" y="370"/>
                    <a:pt x="276" y="370"/>
                    <a:pt x="276" y="370"/>
                  </a:cubicBezTo>
                  <a:cubicBezTo>
                    <a:pt x="276" y="370"/>
                    <a:pt x="276" y="370"/>
                    <a:pt x="276" y="370"/>
                  </a:cubicBezTo>
                  <a:cubicBezTo>
                    <a:pt x="276" y="370"/>
                    <a:pt x="276" y="370"/>
                    <a:pt x="276" y="370"/>
                  </a:cubicBezTo>
                  <a:cubicBezTo>
                    <a:pt x="277" y="369"/>
                    <a:pt x="277" y="369"/>
                    <a:pt x="277" y="369"/>
                  </a:cubicBezTo>
                  <a:cubicBezTo>
                    <a:pt x="278" y="369"/>
                    <a:pt x="278" y="369"/>
                    <a:pt x="278" y="369"/>
                  </a:cubicBezTo>
                  <a:cubicBezTo>
                    <a:pt x="280" y="368"/>
                    <a:pt x="280" y="368"/>
                    <a:pt x="280" y="368"/>
                  </a:cubicBezTo>
                  <a:cubicBezTo>
                    <a:pt x="282" y="366"/>
                    <a:pt x="282" y="366"/>
                    <a:pt x="282" y="366"/>
                  </a:cubicBezTo>
                  <a:cubicBezTo>
                    <a:pt x="283" y="365"/>
                    <a:pt x="283" y="365"/>
                    <a:pt x="283" y="365"/>
                  </a:cubicBezTo>
                  <a:cubicBezTo>
                    <a:pt x="283" y="365"/>
                    <a:pt x="283" y="365"/>
                    <a:pt x="283" y="365"/>
                  </a:cubicBezTo>
                  <a:cubicBezTo>
                    <a:pt x="284" y="366"/>
                    <a:pt x="284" y="366"/>
                    <a:pt x="284" y="366"/>
                  </a:cubicBezTo>
                  <a:cubicBezTo>
                    <a:pt x="282" y="370"/>
                    <a:pt x="282" y="370"/>
                    <a:pt x="282" y="370"/>
                  </a:cubicBezTo>
                  <a:cubicBezTo>
                    <a:pt x="282" y="371"/>
                    <a:pt x="282" y="371"/>
                    <a:pt x="282" y="371"/>
                  </a:cubicBezTo>
                  <a:cubicBezTo>
                    <a:pt x="282" y="372"/>
                    <a:pt x="282" y="372"/>
                    <a:pt x="282" y="372"/>
                  </a:cubicBezTo>
                  <a:cubicBezTo>
                    <a:pt x="283" y="373"/>
                    <a:pt x="283" y="373"/>
                    <a:pt x="283" y="373"/>
                  </a:cubicBezTo>
                  <a:cubicBezTo>
                    <a:pt x="283" y="373"/>
                    <a:pt x="283" y="373"/>
                    <a:pt x="283" y="373"/>
                  </a:cubicBezTo>
                  <a:cubicBezTo>
                    <a:pt x="283" y="373"/>
                    <a:pt x="283" y="373"/>
                    <a:pt x="283" y="373"/>
                  </a:cubicBezTo>
                  <a:cubicBezTo>
                    <a:pt x="286" y="371"/>
                    <a:pt x="286" y="371"/>
                    <a:pt x="286" y="371"/>
                  </a:cubicBezTo>
                  <a:cubicBezTo>
                    <a:pt x="289" y="371"/>
                    <a:pt x="289" y="371"/>
                    <a:pt x="289" y="371"/>
                  </a:cubicBezTo>
                  <a:cubicBezTo>
                    <a:pt x="291" y="371"/>
                    <a:pt x="291" y="371"/>
                    <a:pt x="291" y="371"/>
                  </a:cubicBezTo>
                  <a:cubicBezTo>
                    <a:pt x="292" y="372"/>
                    <a:pt x="292" y="372"/>
                    <a:pt x="292" y="372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94" y="372"/>
                    <a:pt x="294" y="372"/>
                    <a:pt x="294" y="372"/>
                  </a:cubicBezTo>
                  <a:cubicBezTo>
                    <a:pt x="294" y="372"/>
                    <a:pt x="294" y="372"/>
                    <a:pt x="294" y="372"/>
                  </a:cubicBezTo>
                  <a:cubicBezTo>
                    <a:pt x="297" y="371"/>
                    <a:pt x="297" y="371"/>
                    <a:pt x="297" y="371"/>
                  </a:cubicBezTo>
                  <a:cubicBezTo>
                    <a:pt x="298" y="371"/>
                    <a:pt x="298" y="371"/>
                    <a:pt x="298" y="371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3"/>
                    <a:pt x="299" y="373"/>
                    <a:pt x="299" y="373"/>
                  </a:cubicBezTo>
                  <a:cubicBezTo>
                    <a:pt x="300" y="375"/>
                    <a:pt x="300" y="375"/>
                    <a:pt x="300" y="375"/>
                  </a:cubicBezTo>
                  <a:cubicBezTo>
                    <a:pt x="300" y="375"/>
                    <a:pt x="300" y="375"/>
                    <a:pt x="300" y="375"/>
                  </a:cubicBezTo>
                  <a:cubicBezTo>
                    <a:pt x="302" y="377"/>
                    <a:pt x="302" y="377"/>
                    <a:pt x="302" y="377"/>
                  </a:cubicBezTo>
                  <a:cubicBezTo>
                    <a:pt x="302" y="377"/>
                    <a:pt x="302" y="377"/>
                    <a:pt x="302" y="377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3" y="380"/>
                    <a:pt x="303" y="380"/>
                    <a:pt x="303" y="380"/>
                  </a:cubicBezTo>
                  <a:cubicBezTo>
                    <a:pt x="304" y="380"/>
                    <a:pt x="304" y="380"/>
                    <a:pt x="304" y="380"/>
                  </a:cubicBezTo>
                  <a:cubicBezTo>
                    <a:pt x="305" y="380"/>
                    <a:pt x="305" y="380"/>
                    <a:pt x="305" y="380"/>
                  </a:cubicBezTo>
                  <a:cubicBezTo>
                    <a:pt x="305" y="380"/>
                    <a:pt x="305" y="380"/>
                    <a:pt x="305" y="380"/>
                  </a:cubicBezTo>
                  <a:cubicBezTo>
                    <a:pt x="307" y="379"/>
                    <a:pt x="307" y="379"/>
                    <a:pt x="307" y="379"/>
                  </a:cubicBezTo>
                  <a:cubicBezTo>
                    <a:pt x="308" y="379"/>
                    <a:pt x="308" y="379"/>
                    <a:pt x="308" y="379"/>
                  </a:cubicBezTo>
                  <a:cubicBezTo>
                    <a:pt x="310" y="379"/>
                    <a:pt x="310" y="379"/>
                    <a:pt x="310" y="379"/>
                  </a:cubicBezTo>
                  <a:cubicBezTo>
                    <a:pt x="310" y="379"/>
                    <a:pt x="310" y="379"/>
                    <a:pt x="310" y="379"/>
                  </a:cubicBezTo>
                  <a:cubicBezTo>
                    <a:pt x="311" y="378"/>
                    <a:pt x="311" y="378"/>
                    <a:pt x="311" y="378"/>
                  </a:cubicBezTo>
                  <a:cubicBezTo>
                    <a:pt x="312" y="375"/>
                    <a:pt x="312" y="375"/>
                    <a:pt x="312" y="375"/>
                  </a:cubicBezTo>
                  <a:cubicBezTo>
                    <a:pt x="313" y="374"/>
                    <a:pt x="313" y="374"/>
                    <a:pt x="313" y="374"/>
                  </a:cubicBezTo>
                  <a:cubicBezTo>
                    <a:pt x="314" y="373"/>
                    <a:pt x="314" y="373"/>
                    <a:pt x="314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7" y="374"/>
                    <a:pt x="317" y="374"/>
                    <a:pt x="317" y="374"/>
                  </a:cubicBezTo>
                  <a:cubicBezTo>
                    <a:pt x="317" y="374"/>
                    <a:pt x="317" y="374"/>
                    <a:pt x="317" y="374"/>
                  </a:cubicBezTo>
                  <a:cubicBezTo>
                    <a:pt x="318" y="372"/>
                    <a:pt x="318" y="372"/>
                    <a:pt x="318" y="372"/>
                  </a:cubicBezTo>
                  <a:cubicBezTo>
                    <a:pt x="320" y="373"/>
                    <a:pt x="320" y="373"/>
                    <a:pt x="320" y="373"/>
                  </a:cubicBezTo>
                  <a:cubicBezTo>
                    <a:pt x="322" y="373"/>
                    <a:pt x="322" y="373"/>
                    <a:pt x="322" y="373"/>
                  </a:cubicBezTo>
                  <a:cubicBezTo>
                    <a:pt x="322" y="373"/>
                    <a:pt x="322" y="373"/>
                    <a:pt x="322" y="373"/>
                  </a:cubicBezTo>
                  <a:cubicBezTo>
                    <a:pt x="323" y="373"/>
                    <a:pt x="323" y="373"/>
                    <a:pt x="323" y="373"/>
                  </a:cubicBezTo>
                  <a:cubicBezTo>
                    <a:pt x="325" y="373"/>
                    <a:pt x="325" y="373"/>
                    <a:pt x="325" y="373"/>
                  </a:cubicBezTo>
                  <a:cubicBezTo>
                    <a:pt x="325" y="374"/>
                    <a:pt x="325" y="374"/>
                    <a:pt x="325" y="374"/>
                  </a:cubicBezTo>
                  <a:cubicBezTo>
                    <a:pt x="326" y="374"/>
                    <a:pt x="326" y="374"/>
                    <a:pt x="326" y="374"/>
                  </a:cubicBezTo>
                  <a:cubicBezTo>
                    <a:pt x="326" y="375"/>
                    <a:pt x="326" y="375"/>
                    <a:pt x="326" y="375"/>
                  </a:cubicBezTo>
                  <a:cubicBezTo>
                    <a:pt x="327" y="375"/>
                    <a:pt x="327" y="375"/>
                    <a:pt x="327" y="375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8" y="375"/>
                    <a:pt x="328" y="375"/>
                    <a:pt x="328" y="375"/>
                  </a:cubicBezTo>
                  <a:cubicBezTo>
                    <a:pt x="327" y="376"/>
                    <a:pt x="327" y="376"/>
                    <a:pt x="327" y="376"/>
                  </a:cubicBezTo>
                  <a:cubicBezTo>
                    <a:pt x="327" y="377"/>
                    <a:pt x="327" y="377"/>
                    <a:pt x="327" y="377"/>
                  </a:cubicBezTo>
                  <a:cubicBezTo>
                    <a:pt x="328" y="379"/>
                    <a:pt x="328" y="379"/>
                    <a:pt x="328" y="379"/>
                  </a:cubicBezTo>
                  <a:cubicBezTo>
                    <a:pt x="328" y="379"/>
                    <a:pt x="328" y="379"/>
                    <a:pt x="328" y="379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1" y="382"/>
                    <a:pt x="331" y="382"/>
                    <a:pt x="331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0" y="383"/>
                    <a:pt x="330" y="383"/>
                    <a:pt x="330" y="383"/>
                  </a:cubicBezTo>
                  <a:cubicBezTo>
                    <a:pt x="328" y="386"/>
                    <a:pt x="328" y="386"/>
                    <a:pt x="328" y="386"/>
                  </a:cubicBezTo>
                  <a:cubicBezTo>
                    <a:pt x="328" y="386"/>
                    <a:pt x="328" y="386"/>
                    <a:pt x="328" y="386"/>
                  </a:cubicBezTo>
                  <a:cubicBezTo>
                    <a:pt x="328" y="387"/>
                    <a:pt x="328" y="387"/>
                    <a:pt x="328" y="387"/>
                  </a:cubicBezTo>
                  <a:cubicBezTo>
                    <a:pt x="330" y="390"/>
                    <a:pt x="330" y="390"/>
                    <a:pt x="330" y="390"/>
                  </a:cubicBezTo>
                  <a:cubicBezTo>
                    <a:pt x="332" y="390"/>
                    <a:pt x="332" y="390"/>
                    <a:pt x="332" y="390"/>
                  </a:cubicBezTo>
                  <a:cubicBezTo>
                    <a:pt x="334" y="390"/>
                    <a:pt x="334" y="390"/>
                    <a:pt x="334" y="390"/>
                  </a:cubicBezTo>
                  <a:cubicBezTo>
                    <a:pt x="334" y="390"/>
                    <a:pt x="334" y="390"/>
                    <a:pt x="334" y="390"/>
                  </a:cubicBezTo>
                  <a:cubicBezTo>
                    <a:pt x="334" y="390"/>
                    <a:pt x="334" y="390"/>
                    <a:pt x="334" y="390"/>
                  </a:cubicBezTo>
                  <a:cubicBezTo>
                    <a:pt x="335" y="392"/>
                    <a:pt x="335" y="392"/>
                    <a:pt x="335" y="392"/>
                  </a:cubicBezTo>
                  <a:cubicBezTo>
                    <a:pt x="335" y="392"/>
                    <a:pt x="335" y="392"/>
                    <a:pt x="335" y="392"/>
                  </a:cubicBezTo>
                  <a:cubicBezTo>
                    <a:pt x="337" y="393"/>
                    <a:pt x="337" y="393"/>
                    <a:pt x="337" y="393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40" y="396"/>
                    <a:pt x="340" y="396"/>
                    <a:pt x="340" y="396"/>
                  </a:cubicBezTo>
                  <a:cubicBezTo>
                    <a:pt x="342" y="397"/>
                    <a:pt x="342" y="397"/>
                    <a:pt x="342" y="397"/>
                  </a:cubicBezTo>
                  <a:cubicBezTo>
                    <a:pt x="344" y="399"/>
                    <a:pt x="344" y="399"/>
                    <a:pt x="344" y="399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345" y="398"/>
                    <a:pt x="345" y="398"/>
                    <a:pt x="345" y="398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8" y="400"/>
                    <a:pt x="348" y="400"/>
                    <a:pt x="348" y="400"/>
                  </a:cubicBezTo>
                  <a:cubicBezTo>
                    <a:pt x="349" y="399"/>
                    <a:pt x="349" y="399"/>
                    <a:pt x="349" y="399"/>
                  </a:cubicBezTo>
                  <a:cubicBezTo>
                    <a:pt x="349" y="398"/>
                    <a:pt x="349" y="398"/>
                    <a:pt x="349" y="398"/>
                  </a:cubicBezTo>
                  <a:cubicBezTo>
                    <a:pt x="351" y="397"/>
                    <a:pt x="351" y="397"/>
                    <a:pt x="351" y="397"/>
                  </a:cubicBezTo>
                  <a:cubicBezTo>
                    <a:pt x="351" y="397"/>
                    <a:pt x="351" y="397"/>
                    <a:pt x="351" y="397"/>
                  </a:cubicBezTo>
                  <a:cubicBezTo>
                    <a:pt x="351" y="395"/>
                    <a:pt x="351" y="395"/>
                    <a:pt x="351" y="395"/>
                  </a:cubicBezTo>
                  <a:cubicBezTo>
                    <a:pt x="351" y="393"/>
                    <a:pt x="351" y="393"/>
                    <a:pt x="351" y="393"/>
                  </a:cubicBezTo>
                  <a:cubicBezTo>
                    <a:pt x="350" y="392"/>
                    <a:pt x="350" y="392"/>
                    <a:pt x="350" y="392"/>
                  </a:cubicBezTo>
                  <a:cubicBezTo>
                    <a:pt x="350" y="390"/>
                    <a:pt x="350" y="390"/>
                    <a:pt x="350" y="390"/>
                  </a:cubicBezTo>
                  <a:cubicBezTo>
                    <a:pt x="352" y="388"/>
                    <a:pt x="352" y="388"/>
                    <a:pt x="352" y="388"/>
                  </a:cubicBezTo>
                  <a:cubicBezTo>
                    <a:pt x="352" y="388"/>
                    <a:pt x="352" y="388"/>
                    <a:pt x="352" y="388"/>
                  </a:cubicBezTo>
                  <a:cubicBezTo>
                    <a:pt x="351" y="388"/>
                    <a:pt x="351" y="388"/>
                    <a:pt x="351" y="388"/>
                  </a:cubicBezTo>
                  <a:cubicBezTo>
                    <a:pt x="351" y="386"/>
                    <a:pt x="351" y="386"/>
                    <a:pt x="351" y="386"/>
                  </a:cubicBezTo>
                  <a:cubicBezTo>
                    <a:pt x="351" y="386"/>
                    <a:pt x="351" y="386"/>
                    <a:pt x="351" y="386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3" y="385"/>
                    <a:pt x="353" y="385"/>
                    <a:pt x="353" y="385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2"/>
                    <a:pt x="353" y="382"/>
                    <a:pt x="353" y="382"/>
                  </a:cubicBezTo>
                  <a:cubicBezTo>
                    <a:pt x="354" y="381"/>
                    <a:pt x="354" y="381"/>
                    <a:pt x="354" y="381"/>
                  </a:cubicBezTo>
                  <a:cubicBezTo>
                    <a:pt x="355" y="380"/>
                    <a:pt x="355" y="380"/>
                    <a:pt x="355" y="380"/>
                  </a:cubicBezTo>
                  <a:cubicBezTo>
                    <a:pt x="356" y="379"/>
                    <a:pt x="356" y="379"/>
                    <a:pt x="356" y="379"/>
                  </a:cubicBezTo>
                  <a:cubicBezTo>
                    <a:pt x="355" y="377"/>
                    <a:pt x="355" y="377"/>
                    <a:pt x="355" y="377"/>
                  </a:cubicBezTo>
                  <a:cubicBezTo>
                    <a:pt x="354" y="375"/>
                    <a:pt x="354" y="375"/>
                    <a:pt x="354" y="375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49" y="368"/>
                    <a:pt x="349" y="368"/>
                    <a:pt x="349" y="368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6" y="369"/>
                    <a:pt x="346" y="369"/>
                    <a:pt x="346" y="369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1" y="369"/>
                    <a:pt x="341" y="369"/>
                    <a:pt x="341" y="369"/>
                  </a:cubicBezTo>
                  <a:cubicBezTo>
                    <a:pt x="341" y="369"/>
                    <a:pt x="341" y="369"/>
                    <a:pt x="341" y="369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42" y="364"/>
                    <a:pt x="342" y="364"/>
                    <a:pt x="342" y="364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2" y="362"/>
                    <a:pt x="342" y="362"/>
                    <a:pt x="342" y="362"/>
                  </a:cubicBezTo>
                  <a:cubicBezTo>
                    <a:pt x="342" y="362"/>
                    <a:pt x="342" y="362"/>
                    <a:pt x="342" y="362"/>
                  </a:cubicBezTo>
                  <a:cubicBezTo>
                    <a:pt x="342" y="361"/>
                    <a:pt x="342" y="361"/>
                    <a:pt x="342" y="361"/>
                  </a:cubicBezTo>
                  <a:cubicBezTo>
                    <a:pt x="342" y="361"/>
                    <a:pt x="342" y="361"/>
                    <a:pt x="342" y="361"/>
                  </a:cubicBezTo>
                  <a:cubicBezTo>
                    <a:pt x="344" y="359"/>
                    <a:pt x="344" y="359"/>
                    <a:pt x="344" y="359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7" y="354"/>
                    <a:pt x="347" y="354"/>
                    <a:pt x="347" y="354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8" y="352"/>
                    <a:pt x="348" y="352"/>
                    <a:pt x="348" y="352"/>
                  </a:cubicBezTo>
                  <a:cubicBezTo>
                    <a:pt x="348" y="352"/>
                    <a:pt x="348" y="352"/>
                    <a:pt x="348" y="352"/>
                  </a:cubicBezTo>
                  <a:cubicBezTo>
                    <a:pt x="348" y="352"/>
                    <a:pt x="348" y="352"/>
                    <a:pt x="348" y="352"/>
                  </a:cubicBezTo>
                  <a:cubicBezTo>
                    <a:pt x="348" y="351"/>
                    <a:pt x="348" y="351"/>
                    <a:pt x="348" y="351"/>
                  </a:cubicBezTo>
                  <a:cubicBezTo>
                    <a:pt x="348" y="351"/>
                    <a:pt x="348" y="351"/>
                    <a:pt x="348" y="351"/>
                  </a:cubicBezTo>
                  <a:cubicBezTo>
                    <a:pt x="348" y="351"/>
                    <a:pt x="348" y="351"/>
                    <a:pt x="348" y="351"/>
                  </a:cubicBezTo>
                  <a:cubicBezTo>
                    <a:pt x="348" y="351"/>
                    <a:pt x="348" y="351"/>
                    <a:pt x="348" y="351"/>
                  </a:cubicBezTo>
                  <a:cubicBezTo>
                    <a:pt x="347" y="349"/>
                    <a:pt x="347" y="349"/>
                    <a:pt x="347" y="349"/>
                  </a:cubicBezTo>
                  <a:cubicBezTo>
                    <a:pt x="345" y="346"/>
                    <a:pt x="345" y="346"/>
                    <a:pt x="345" y="346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3" y="343"/>
                    <a:pt x="343" y="343"/>
                    <a:pt x="343" y="343"/>
                  </a:cubicBezTo>
                  <a:cubicBezTo>
                    <a:pt x="343" y="342"/>
                    <a:pt x="343" y="342"/>
                    <a:pt x="343" y="342"/>
                  </a:cubicBezTo>
                  <a:cubicBezTo>
                    <a:pt x="342" y="341"/>
                    <a:pt x="342" y="341"/>
                    <a:pt x="342" y="341"/>
                  </a:cubicBezTo>
                  <a:cubicBezTo>
                    <a:pt x="342" y="340"/>
                    <a:pt x="342" y="340"/>
                    <a:pt x="342" y="340"/>
                  </a:cubicBezTo>
                  <a:cubicBezTo>
                    <a:pt x="342" y="340"/>
                    <a:pt x="342" y="340"/>
                    <a:pt x="342" y="340"/>
                  </a:cubicBezTo>
                  <a:cubicBezTo>
                    <a:pt x="342" y="339"/>
                    <a:pt x="342" y="339"/>
                    <a:pt x="342" y="339"/>
                  </a:cubicBezTo>
                  <a:cubicBezTo>
                    <a:pt x="342" y="339"/>
                    <a:pt x="342" y="339"/>
                    <a:pt x="342" y="339"/>
                  </a:cubicBezTo>
                  <a:cubicBezTo>
                    <a:pt x="342" y="339"/>
                    <a:pt x="342" y="339"/>
                    <a:pt x="342" y="339"/>
                  </a:cubicBezTo>
                  <a:cubicBezTo>
                    <a:pt x="341" y="339"/>
                    <a:pt x="341" y="339"/>
                    <a:pt x="341" y="339"/>
                  </a:cubicBezTo>
                  <a:cubicBezTo>
                    <a:pt x="341" y="339"/>
                    <a:pt x="341" y="339"/>
                    <a:pt x="341" y="339"/>
                  </a:cubicBezTo>
                  <a:cubicBezTo>
                    <a:pt x="340" y="339"/>
                    <a:pt x="340" y="339"/>
                    <a:pt x="340" y="339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339" y="337"/>
                    <a:pt x="339" y="337"/>
                    <a:pt x="339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32"/>
                    <a:pt x="335" y="332"/>
                    <a:pt x="335" y="332"/>
                  </a:cubicBezTo>
                  <a:cubicBezTo>
                    <a:pt x="335" y="331"/>
                    <a:pt x="335" y="331"/>
                    <a:pt x="335" y="331"/>
                  </a:cubicBezTo>
                  <a:cubicBezTo>
                    <a:pt x="335" y="329"/>
                    <a:pt x="335" y="329"/>
                    <a:pt x="335" y="329"/>
                  </a:cubicBezTo>
                  <a:cubicBezTo>
                    <a:pt x="334" y="329"/>
                    <a:pt x="334" y="329"/>
                    <a:pt x="334" y="329"/>
                  </a:cubicBezTo>
                  <a:cubicBezTo>
                    <a:pt x="334" y="329"/>
                    <a:pt x="334" y="329"/>
                    <a:pt x="334" y="329"/>
                  </a:cubicBezTo>
                  <a:cubicBezTo>
                    <a:pt x="332" y="328"/>
                    <a:pt x="332" y="328"/>
                    <a:pt x="332" y="328"/>
                  </a:cubicBezTo>
                  <a:cubicBezTo>
                    <a:pt x="332" y="327"/>
                    <a:pt x="332" y="327"/>
                    <a:pt x="332" y="327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28" y="324"/>
                    <a:pt x="328" y="324"/>
                    <a:pt x="328" y="324"/>
                  </a:cubicBezTo>
                  <a:cubicBezTo>
                    <a:pt x="328" y="324"/>
                    <a:pt x="328" y="324"/>
                    <a:pt x="328" y="324"/>
                  </a:cubicBezTo>
                  <a:cubicBezTo>
                    <a:pt x="327" y="323"/>
                    <a:pt x="327" y="323"/>
                    <a:pt x="327" y="323"/>
                  </a:cubicBezTo>
                  <a:cubicBezTo>
                    <a:pt x="327" y="323"/>
                    <a:pt x="327" y="323"/>
                    <a:pt x="327" y="323"/>
                  </a:cubicBezTo>
                  <a:cubicBezTo>
                    <a:pt x="327" y="323"/>
                    <a:pt x="327" y="323"/>
                    <a:pt x="327" y="323"/>
                  </a:cubicBezTo>
                  <a:cubicBezTo>
                    <a:pt x="326" y="322"/>
                    <a:pt x="326" y="322"/>
                    <a:pt x="326" y="322"/>
                  </a:cubicBezTo>
                  <a:cubicBezTo>
                    <a:pt x="326" y="321"/>
                    <a:pt x="326" y="321"/>
                    <a:pt x="326" y="321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25" y="317"/>
                    <a:pt x="325" y="317"/>
                    <a:pt x="325" y="317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26" y="316"/>
                    <a:pt x="326" y="316"/>
                    <a:pt x="326" y="316"/>
                  </a:cubicBezTo>
                  <a:cubicBezTo>
                    <a:pt x="326" y="315"/>
                    <a:pt x="326" y="315"/>
                    <a:pt x="326" y="315"/>
                  </a:cubicBezTo>
                  <a:cubicBezTo>
                    <a:pt x="326" y="315"/>
                    <a:pt x="326" y="315"/>
                    <a:pt x="326" y="315"/>
                  </a:cubicBezTo>
                  <a:cubicBezTo>
                    <a:pt x="327" y="315"/>
                    <a:pt x="327" y="315"/>
                    <a:pt x="327" y="315"/>
                  </a:cubicBezTo>
                  <a:cubicBezTo>
                    <a:pt x="327" y="315"/>
                    <a:pt x="327" y="315"/>
                    <a:pt x="327" y="315"/>
                  </a:cubicBezTo>
                  <a:cubicBezTo>
                    <a:pt x="328" y="316"/>
                    <a:pt x="328" y="316"/>
                    <a:pt x="328" y="316"/>
                  </a:cubicBezTo>
                  <a:cubicBezTo>
                    <a:pt x="329" y="316"/>
                    <a:pt x="329" y="316"/>
                    <a:pt x="329" y="316"/>
                  </a:cubicBezTo>
                  <a:cubicBezTo>
                    <a:pt x="329" y="314"/>
                    <a:pt x="329" y="314"/>
                    <a:pt x="329" y="314"/>
                  </a:cubicBezTo>
                  <a:cubicBezTo>
                    <a:pt x="330" y="313"/>
                    <a:pt x="330" y="313"/>
                    <a:pt x="330" y="313"/>
                  </a:cubicBezTo>
                  <a:cubicBezTo>
                    <a:pt x="330" y="313"/>
                    <a:pt x="330" y="313"/>
                    <a:pt x="330" y="313"/>
                  </a:cubicBezTo>
                  <a:cubicBezTo>
                    <a:pt x="330" y="312"/>
                    <a:pt x="330" y="312"/>
                    <a:pt x="330" y="312"/>
                  </a:cubicBezTo>
                  <a:cubicBezTo>
                    <a:pt x="330" y="312"/>
                    <a:pt x="330" y="312"/>
                    <a:pt x="330" y="312"/>
                  </a:cubicBezTo>
                  <a:cubicBezTo>
                    <a:pt x="331" y="312"/>
                    <a:pt x="331" y="312"/>
                    <a:pt x="331" y="312"/>
                  </a:cubicBezTo>
                  <a:cubicBezTo>
                    <a:pt x="331" y="312"/>
                    <a:pt x="331" y="312"/>
                    <a:pt x="331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3" y="310"/>
                    <a:pt x="333" y="310"/>
                    <a:pt x="333" y="310"/>
                  </a:cubicBezTo>
                  <a:cubicBezTo>
                    <a:pt x="334" y="310"/>
                    <a:pt x="334" y="310"/>
                    <a:pt x="334" y="310"/>
                  </a:cubicBezTo>
                  <a:cubicBezTo>
                    <a:pt x="334" y="310"/>
                    <a:pt x="334" y="310"/>
                    <a:pt x="334" y="310"/>
                  </a:cubicBezTo>
                  <a:cubicBezTo>
                    <a:pt x="334" y="309"/>
                    <a:pt x="334" y="309"/>
                    <a:pt x="334" y="309"/>
                  </a:cubicBezTo>
                  <a:cubicBezTo>
                    <a:pt x="335" y="308"/>
                    <a:pt x="335" y="308"/>
                    <a:pt x="335" y="308"/>
                  </a:cubicBezTo>
                  <a:cubicBezTo>
                    <a:pt x="335" y="308"/>
                    <a:pt x="335" y="308"/>
                    <a:pt x="335" y="308"/>
                  </a:cubicBezTo>
                  <a:cubicBezTo>
                    <a:pt x="335" y="307"/>
                    <a:pt x="335" y="307"/>
                    <a:pt x="335" y="307"/>
                  </a:cubicBezTo>
                  <a:cubicBezTo>
                    <a:pt x="335" y="307"/>
                    <a:pt x="335" y="307"/>
                    <a:pt x="335" y="307"/>
                  </a:cubicBezTo>
                  <a:cubicBezTo>
                    <a:pt x="335" y="306"/>
                    <a:pt x="335" y="306"/>
                    <a:pt x="335" y="306"/>
                  </a:cubicBezTo>
                  <a:cubicBezTo>
                    <a:pt x="335" y="306"/>
                    <a:pt x="335" y="306"/>
                    <a:pt x="335" y="306"/>
                  </a:cubicBezTo>
                  <a:cubicBezTo>
                    <a:pt x="336" y="305"/>
                    <a:pt x="336" y="305"/>
                    <a:pt x="336" y="305"/>
                  </a:cubicBezTo>
                  <a:cubicBezTo>
                    <a:pt x="338" y="305"/>
                    <a:pt x="338" y="305"/>
                    <a:pt x="338" y="305"/>
                  </a:cubicBezTo>
                  <a:cubicBezTo>
                    <a:pt x="339" y="305"/>
                    <a:pt x="339" y="305"/>
                    <a:pt x="339" y="305"/>
                  </a:cubicBezTo>
                  <a:cubicBezTo>
                    <a:pt x="339" y="305"/>
                    <a:pt x="339" y="305"/>
                    <a:pt x="339" y="305"/>
                  </a:cubicBezTo>
                  <a:cubicBezTo>
                    <a:pt x="341" y="305"/>
                    <a:pt x="341" y="305"/>
                    <a:pt x="341" y="305"/>
                  </a:cubicBezTo>
                  <a:cubicBezTo>
                    <a:pt x="342" y="305"/>
                    <a:pt x="342" y="305"/>
                    <a:pt x="342" y="305"/>
                  </a:cubicBezTo>
                  <a:cubicBezTo>
                    <a:pt x="343" y="304"/>
                    <a:pt x="343" y="304"/>
                    <a:pt x="343" y="304"/>
                  </a:cubicBezTo>
                  <a:cubicBezTo>
                    <a:pt x="344" y="304"/>
                    <a:pt x="344" y="304"/>
                    <a:pt x="344" y="304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7" y="301"/>
                    <a:pt x="347" y="301"/>
                    <a:pt x="347" y="301"/>
                  </a:cubicBezTo>
                  <a:cubicBezTo>
                    <a:pt x="348" y="299"/>
                    <a:pt x="348" y="299"/>
                    <a:pt x="348" y="299"/>
                  </a:cubicBezTo>
                  <a:cubicBezTo>
                    <a:pt x="348" y="299"/>
                    <a:pt x="348" y="299"/>
                    <a:pt x="348" y="299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50" y="298"/>
                    <a:pt x="350" y="298"/>
                    <a:pt x="350" y="298"/>
                  </a:cubicBezTo>
                  <a:cubicBezTo>
                    <a:pt x="350" y="298"/>
                    <a:pt x="350" y="298"/>
                    <a:pt x="350" y="298"/>
                  </a:cubicBezTo>
                  <a:cubicBezTo>
                    <a:pt x="350" y="298"/>
                    <a:pt x="350" y="298"/>
                    <a:pt x="350" y="298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4" y="296"/>
                    <a:pt x="354" y="296"/>
                    <a:pt x="354" y="296"/>
                  </a:cubicBezTo>
                  <a:cubicBezTo>
                    <a:pt x="354" y="296"/>
                    <a:pt x="354" y="296"/>
                    <a:pt x="354" y="296"/>
                  </a:cubicBezTo>
                  <a:cubicBezTo>
                    <a:pt x="354" y="296"/>
                    <a:pt x="354" y="296"/>
                    <a:pt x="354" y="296"/>
                  </a:cubicBezTo>
                  <a:cubicBezTo>
                    <a:pt x="358" y="296"/>
                    <a:pt x="358" y="296"/>
                    <a:pt x="358" y="296"/>
                  </a:cubicBezTo>
                  <a:cubicBezTo>
                    <a:pt x="359" y="295"/>
                    <a:pt x="359" y="295"/>
                    <a:pt x="359" y="295"/>
                  </a:cubicBezTo>
                  <a:cubicBezTo>
                    <a:pt x="360" y="295"/>
                    <a:pt x="360" y="295"/>
                    <a:pt x="360" y="295"/>
                  </a:cubicBezTo>
                  <a:cubicBezTo>
                    <a:pt x="361" y="294"/>
                    <a:pt x="361" y="294"/>
                    <a:pt x="361" y="294"/>
                  </a:cubicBezTo>
                  <a:cubicBezTo>
                    <a:pt x="361" y="294"/>
                    <a:pt x="361" y="294"/>
                    <a:pt x="361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3" y="293"/>
                    <a:pt x="363" y="293"/>
                    <a:pt x="363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9" y="294"/>
                    <a:pt x="369" y="294"/>
                    <a:pt x="369" y="294"/>
                  </a:cubicBezTo>
                  <a:cubicBezTo>
                    <a:pt x="369" y="294"/>
                    <a:pt x="369" y="294"/>
                    <a:pt x="369" y="294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73" y="291"/>
                    <a:pt x="373" y="291"/>
                    <a:pt x="373" y="291"/>
                  </a:cubicBezTo>
                  <a:cubicBezTo>
                    <a:pt x="374" y="291"/>
                    <a:pt x="374" y="291"/>
                    <a:pt x="374" y="291"/>
                  </a:cubicBezTo>
                  <a:cubicBezTo>
                    <a:pt x="375" y="290"/>
                    <a:pt x="375" y="290"/>
                    <a:pt x="375" y="290"/>
                  </a:cubicBezTo>
                  <a:cubicBezTo>
                    <a:pt x="375" y="290"/>
                    <a:pt x="375" y="290"/>
                    <a:pt x="375" y="290"/>
                  </a:cubicBezTo>
                  <a:cubicBezTo>
                    <a:pt x="375" y="290"/>
                    <a:pt x="375" y="290"/>
                    <a:pt x="375" y="290"/>
                  </a:cubicBezTo>
                  <a:cubicBezTo>
                    <a:pt x="375" y="290"/>
                    <a:pt x="375" y="290"/>
                    <a:pt x="375" y="290"/>
                  </a:cubicBezTo>
                  <a:cubicBezTo>
                    <a:pt x="376" y="289"/>
                    <a:pt x="376" y="289"/>
                    <a:pt x="376" y="289"/>
                  </a:cubicBezTo>
                  <a:cubicBezTo>
                    <a:pt x="377" y="288"/>
                    <a:pt x="377" y="288"/>
                    <a:pt x="377" y="288"/>
                  </a:cubicBezTo>
                  <a:cubicBezTo>
                    <a:pt x="377" y="288"/>
                    <a:pt x="377" y="288"/>
                    <a:pt x="377" y="288"/>
                  </a:cubicBezTo>
                  <a:cubicBezTo>
                    <a:pt x="378" y="286"/>
                    <a:pt x="378" y="286"/>
                    <a:pt x="378" y="286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83" y="283"/>
                    <a:pt x="383" y="283"/>
                    <a:pt x="383" y="283"/>
                  </a:cubicBezTo>
                  <a:cubicBezTo>
                    <a:pt x="383" y="279"/>
                    <a:pt x="383" y="279"/>
                    <a:pt x="383" y="279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85" y="275"/>
                    <a:pt x="385" y="275"/>
                    <a:pt x="385" y="275"/>
                  </a:cubicBezTo>
                  <a:cubicBezTo>
                    <a:pt x="385" y="274"/>
                    <a:pt x="385" y="274"/>
                    <a:pt x="385" y="274"/>
                  </a:cubicBezTo>
                  <a:cubicBezTo>
                    <a:pt x="385" y="274"/>
                    <a:pt x="385" y="274"/>
                    <a:pt x="385" y="274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3"/>
                    <a:pt x="384" y="273"/>
                    <a:pt x="384" y="273"/>
                  </a:cubicBezTo>
                  <a:cubicBezTo>
                    <a:pt x="384" y="273"/>
                    <a:pt x="384" y="273"/>
                    <a:pt x="384" y="273"/>
                  </a:cubicBezTo>
                  <a:cubicBezTo>
                    <a:pt x="384" y="272"/>
                    <a:pt x="384" y="272"/>
                    <a:pt x="384" y="272"/>
                  </a:cubicBezTo>
                  <a:cubicBezTo>
                    <a:pt x="384" y="272"/>
                    <a:pt x="384" y="272"/>
                    <a:pt x="384" y="272"/>
                  </a:cubicBezTo>
                  <a:cubicBezTo>
                    <a:pt x="384" y="272"/>
                    <a:pt x="384" y="272"/>
                    <a:pt x="384" y="272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68"/>
                    <a:pt x="385" y="268"/>
                    <a:pt x="385" y="268"/>
                  </a:cubicBezTo>
                  <a:cubicBezTo>
                    <a:pt x="386" y="268"/>
                    <a:pt x="386" y="268"/>
                    <a:pt x="386" y="268"/>
                  </a:cubicBezTo>
                  <a:cubicBezTo>
                    <a:pt x="386" y="267"/>
                    <a:pt x="386" y="267"/>
                    <a:pt x="386" y="267"/>
                  </a:cubicBezTo>
                  <a:cubicBezTo>
                    <a:pt x="386" y="265"/>
                    <a:pt x="386" y="265"/>
                    <a:pt x="386" y="265"/>
                  </a:cubicBezTo>
                  <a:cubicBezTo>
                    <a:pt x="386" y="265"/>
                    <a:pt x="386" y="265"/>
                    <a:pt x="386" y="265"/>
                  </a:cubicBezTo>
                  <a:cubicBezTo>
                    <a:pt x="386" y="265"/>
                    <a:pt x="386" y="265"/>
                    <a:pt x="386" y="265"/>
                  </a:cubicBezTo>
                  <a:cubicBezTo>
                    <a:pt x="385" y="264"/>
                    <a:pt x="385" y="264"/>
                    <a:pt x="385" y="264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6" y="262"/>
                    <a:pt x="386" y="262"/>
                    <a:pt x="386" y="262"/>
                  </a:cubicBezTo>
                  <a:cubicBezTo>
                    <a:pt x="386" y="262"/>
                    <a:pt x="386" y="262"/>
                    <a:pt x="386" y="262"/>
                  </a:cubicBezTo>
                  <a:cubicBezTo>
                    <a:pt x="385" y="262"/>
                    <a:pt x="385" y="262"/>
                    <a:pt x="385" y="262"/>
                  </a:cubicBezTo>
                  <a:cubicBezTo>
                    <a:pt x="385" y="261"/>
                    <a:pt x="385" y="261"/>
                    <a:pt x="385" y="261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5" y="259"/>
                    <a:pt x="385" y="259"/>
                    <a:pt x="385" y="259"/>
                  </a:cubicBezTo>
                  <a:cubicBezTo>
                    <a:pt x="386" y="259"/>
                    <a:pt x="386" y="259"/>
                    <a:pt x="386" y="259"/>
                  </a:cubicBezTo>
                  <a:cubicBezTo>
                    <a:pt x="387" y="258"/>
                    <a:pt x="387" y="258"/>
                    <a:pt x="387" y="258"/>
                  </a:cubicBezTo>
                  <a:cubicBezTo>
                    <a:pt x="387" y="258"/>
                    <a:pt x="387" y="258"/>
                    <a:pt x="387" y="258"/>
                  </a:cubicBezTo>
                  <a:cubicBezTo>
                    <a:pt x="387" y="258"/>
                    <a:pt x="387" y="258"/>
                    <a:pt x="387" y="258"/>
                  </a:cubicBezTo>
                  <a:cubicBezTo>
                    <a:pt x="387" y="258"/>
                    <a:pt x="387" y="258"/>
                    <a:pt x="387" y="258"/>
                  </a:cubicBezTo>
                  <a:cubicBezTo>
                    <a:pt x="388" y="257"/>
                    <a:pt x="388" y="257"/>
                    <a:pt x="388" y="257"/>
                  </a:cubicBezTo>
                  <a:cubicBezTo>
                    <a:pt x="388" y="257"/>
                    <a:pt x="388" y="257"/>
                    <a:pt x="388" y="257"/>
                  </a:cubicBezTo>
                  <a:cubicBezTo>
                    <a:pt x="389" y="257"/>
                    <a:pt x="389" y="257"/>
                    <a:pt x="389" y="257"/>
                  </a:cubicBezTo>
                  <a:cubicBezTo>
                    <a:pt x="389" y="257"/>
                    <a:pt x="389" y="257"/>
                    <a:pt x="389" y="257"/>
                  </a:cubicBezTo>
                  <a:cubicBezTo>
                    <a:pt x="390" y="256"/>
                    <a:pt x="390" y="256"/>
                    <a:pt x="390" y="256"/>
                  </a:cubicBezTo>
                  <a:cubicBezTo>
                    <a:pt x="390" y="256"/>
                    <a:pt x="390" y="256"/>
                    <a:pt x="390" y="256"/>
                  </a:cubicBezTo>
                  <a:cubicBezTo>
                    <a:pt x="390" y="255"/>
                    <a:pt x="390" y="255"/>
                    <a:pt x="390" y="255"/>
                  </a:cubicBezTo>
                  <a:cubicBezTo>
                    <a:pt x="392" y="255"/>
                    <a:pt x="392" y="255"/>
                    <a:pt x="392" y="255"/>
                  </a:cubicBezTo>
                  <a:cubicBezTo>
                    <a:pt x="393" y="256"/>
                    <a:pt x="393" y="256"/>
                    <a:pt x="393" y="256"/>
                  </a:cubicBezTo>
                  <a:cubicBezTo>
                    <a:pt x="393" y="256"/>
                    <a:pt x="393" y="256"/>
                    <a:pt x="393" y="256"/>
                  </a:cubicBezTo>
                  <a:cubicBezTo>
                    <a:pt x="394" y="257"/>
                    <a:pt x="394" y="257"/>
                    <a:pt x="394" y="257"/>
                  </a:cubicBezTo>
                  <a:cubicBezTo>
                    <a:pt x="395" y="258"/>
                    <a:pt x="395" y="258"/>
                    <a:pt x="395" y="258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7" y="259"/>
                    <a:pt x="397" y="259"/>
                    <a:pt x="397" y="259"/>
                  </a:cubicBezTo>
                  <a:cubicBezTo>
                    <a:pt x="397" y="258"/>
                    <a:pt x="397" y="258"/>
                    <a:pt x="397" y="258"/>
                  </a:cubicBezTo>
                  <a:cubicBezTo>
                    <a:pt x="398" y="258"/>
                    <a:pt x="398" y="258"/>
                    <a:pt x="398" y="258"/>
                  </a:cubicBezTo>
                  <a:cubicBezTo>
                    <a:pt x="398" y="258"/>
                    <a:pt x="398" y="258"/>
                    <a:pt x="398" y="258"/>
                  </a:cubicBezTo>
                  <a:cubicBezTo>
                    <a:pt x="399" y="258"/>
                    <a:pt x="399" y="258"/>
                    <a:pt x="399" y="258"/>
                  </a:cubicBezTo>
                  <a:cubicBezTo>
                    <a:pt x="400" y="258"/>
                    <a:pt x="400" y="258"/>
                    <a:pt x="400" y="258"/>
                  </a:cubicBezTo>
                  <a:cubicBezTo>
                    <a:pt x="400" y="259"/>
                    <a:pt x="400" y="259"/>
                    <a:pt x="400" y="259"/>
                  </a:cubicBezTo>
                  <a:cubicBezTo>
                    <a:pt x="401" y="260"/>
                    <a:pt x="401" y="260"/>
                    <a:pt x="401" y="260"/>
                  </a:cubicBezTo>
                  <a:cubicBezTo>
                    <a:pt x="403" y="260"/>
                    <a:pt x="403" y="260"/>
                    <a:pt x="403" y="260"/>
                  </a:cubicBezTo>
                  <a:cubicBezTo>
                    <a:pt x="404" y="261"/>
                    <a:pt x="404" y="261"/>
                    <a:pt x="404" y="261"/>
                  </a:cubicBezTo>
                  <a:cubicBezTo>
                    <a:pt x="404" y="262"/>
                    <a:pt x="404" y="262"/>
                    <a:pt x="404" y="262"/>
                  </a:cubicBezTo>
                  <a:cubicBezTo>
                    <a:pt x="404" y="263"/>
                    <a:pt x="404" y="263"/>
                    <a:pt x="404" y="263"/>
                  </a:cubicBezTo>
                  <a:cubicBezTo>
                    <a:pt x="406" y="263"/>
                    <a:pt x="406" y="263"/>
                    <a:pt x="406" y="263"/>
                  </a:cubicBezTo>
                  <a:cubicBezTo>
                    <a:pt x="409" y="265"/>
                    <a:pt x="409" y="265"/>
                    <a:pt x="409" y="265"/>
                  </a:cubicBezTo>
                  <a:cubicBezTo>
                    <a:pt x="409" y="265"/>
                    <a:pt x="409" y="265"/>
                    <a:pt x="409" y="265"/>
                  </a:cubicBezTo>
                  <a:cubicBezTo>
                    <a:pt x="410" y="264"/>
                    <a:pt x="410" y="264"/>
                    <a:pt x="410" y="264"/>
                  </a:cubicBezTo>
                  <a:cubicBezTo>
                    <a:pt x="410" y="264"/>
                    <a:pt x="410" y="264"/>
                    <a:pt x="410" y="264"/>
                  </a:cubicBezTo>
                  <a:cubicBezTo>
                    <a:pt x="410" y="263"/>
                    <a:pt x="410" y="263"/>
                    <a:pt x="410" y="263"/>
                  </a:cubicBezTo>
                  <a:cubicBezTo>
                    <a:pt x="411" y="263"/>
                    <a:pt x="411" y="263"/>
                    <a:pt x="411" y="263"/>
                  </a:cubicBezTo>
                  <a:cubicBezTo>
                    <a:pt x="412" y="262"/>
                    <a:pt x="412" y="262"/>
                    <a:pt x="412" y="262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2" y="260"/>
                    <a:pt x="412" y="260"/>
                    <a:pt x="412" y="260"/>
                  </a:cubicBezTo>
                  <a:cubicBezTo>
                    <a:pt x="412" y="259"/>
                    <a:pt x="412" y="259"/>
                    <a:pt x="412" y="259"/>
                  </a:cubicBezTo>
                  <a:cubicBezTo>
                    <a:pt x="412" y="259"/>
                    <a:pt x="412" y="259"/>
                    <a:pt x="412" y="259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12" y="259"/>
                    <a:pt x="412" y="259"/>
                    <a:pt x="412" y="259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4" y="258"/>
                    <a:pt x="414" y="258"/>
                    <a:pt x="414" y="258"/>
                  </a:cubicBezTo>
                  <a:cubicBezTo>
                    <a:pt x="416" y="257"/>
                    <a:pt x="416" y="257"/>
                    <a:pt x="416" y="257"/>
                  </a:cubicBezTo>
                  <a:cubicBezTo>
                    <a:pt x="417" y="257"/>
                    <a:pt x="417" y="257"/>
                    <a:pt x="417" y="257"/>
                  </a:cubicBezTo>
                  <a:cubicBezTo>
                    <a:pt x="417" y="255"/>
                    <a:pt x="417" y="255"/>
                    <a:pt x="417" y="255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16" y="254"/>
                    <a:pt x="416" y="254"/>
                    <a:pt x="416" y="254"/>
                  </a:cubicBezTo>
                  <a:cubicBezTo>
                    <a:pt x="416" y="254"/>
                    <a:pt x="416" y="254"/>
                    <a:pt x="416" y="254"/>
                  </a:cubicBezTo>
                  <a:cubicBezTo>
                    <a:pt x="416" y="254"/>
                    <a:pt x="416" y="254"/>
                    <a:pt x="416" y="254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18" y="252"/>
                    <a:pt x="418" y="252"/>
                    <a:pt x="418" y="252"/>
                  </a:cubicBezTo>
                  <a:cubicBezTo>
                    <a:pt x="418" y="250"/>
                    <a:pt x="418" y="250"/>
                    <a:pt x="418" y="250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18" y="248"/>
                    <a:pt x="418" y="248"/>
                    <a:pt x="418" y="248"/>
                  </a:cubicBezTo>
                  <a:cubicBezTo>
                    <a:pt x="417" y="247"/>
                    <a:pt x="417" y="247"/>
                    <a:pt x="417" y="247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5"/>
                    <a:pt x="418" y="245"/>
                    <a:pt x="418" y="245"/>
                  </a:cubicBezTo>
                  <a:cubicBezTo>
                    <a:pt x="417" y="243"/>
                    <a:pt x="417" y="243"/>
                    <a:pt x="417" y="243"/>
                  </a:cubicBezTo>
                  <a:cubicBezTo>
                    <a:pt x="417" y="242"/>
                    <a:pt x="417" y="242"/>
                    <a:pt x="417" y="242"/>
                  </a:cubicBezTo>
                  <a:cubicBezTo>
                    <a:pt x="418" y="241"/>
                    <a:pt x="418" y="241"/>
                    <a:pt x="418" y="241"/>
                  </a:cubicBezTo>
                  <a:cubicBezTo>
                    <a:pt x="418" y="241"/>
                    <a:pt x="418" y="241"/>
                    <a:pt x="418" y="241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6" y="239"/>
                    <a:pt x="416" y="239"/>
                    <a:pt x="416" y="239"/>
                  </a:cubicBezTo>
                  <a:cubicBezTo>
                    <a:pt x="417" y="237"/>
                    <a:pt x="417" y="237"/>
                    <a:pt x="417" y="237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36"/>
                    <a:pt x="418" y="236"/>
                    <a:pt x="418" y="236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8" y="234"/>
                    <a:pt x="418" y="234"/>
                    <a:pt x="418" y="234"/>
                  </a:cubicBezTo>
                  <a:cubicBezTo>
                    <a:pt x="419" y="233"/>
                    <a:pt x="419" y="233"/>
                    <a:pt x="419" y="233"/>
                  </a:cubicBezTo>
                  <a:cubicBezTo>
                    <a:pt x="420" y="232"/>
                    <a:pt x="420" y="232"/>
                    <a:pt x="420" y="232"/>
                  </a:cubicBezTo>
                  <a:cubicBezTo>
                    <a:pt x="418" y="232"/>
                    <a:pt x="418" y="232"/>
                    <a:pt x="418" y="232"/>
                  </a:cubicBezTo>
                  <a:cubicBezTo>
                    <a:pt x="417" y="231"/>
                    <a:pt x="417" y="231"/>
                    <a:pt x="417" y="231"/>
                  </a:cubicBezTo>
                  <a:cubicBezTo>
                    <a:pt x="417" y="231"/>
                    <a:pt x="417" y="231"/>
                    <a:pt x="417" y="231"/>
                  </a:cubicBezTo>
                  <a:cubicBezTo>
                    <a:pt x="416" y="230"/>
                    <a:pt x="416" y="230"/>
                    <a:pt x="416" y="230"/>
                  </a:cubicBezTo>
                  <a:cubicBezTo>
                    <a:pt x="417" y="230"/>
                    <a:pt x="417" y="230"/>
                    <a:pt x="417" y="230"/>
                  </a:cubicBezTo>
                  <a:cubicBezTo>
                    <a:pt x="417" y="228"/>
                    <a:pt x="417" y="228"/>
                    <a:pt x="417" y="228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15" y="225"/>
                    <a:pt x="415" y="225"/>
                    <a:pt x="415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4" y="224"/>
                    <a:pt x="414" y="224"/>
                    <a:pt x="414" y="224"/>
                  </a:cubicBezTo>
                  <a:cubicBezTo>
                    <a:pt x="414" y="224"/>
                    <a:pt x="414" y="224"/>
                    <a:pt x="414" y="224"/>
                  </a:cubicBezTo>
                  <a:cubicBezTo>
                    <a:pt x="413" y="224"/>
                    <a:pt x="413" y="224"/>
                    <a:pt x="413" y="224"/>
                  </a:cubicBezTo>
                  <a:cubicBezTo>
                    <a:pt x="412" y="220"/>
                    <a:pt x="412" y="220"/>
                    <a:pt x="412" y="220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11" y="218"/>
                    <a:pt x="411" y="218"/>
                    <a:pt x="411" y="218"/>
                  </a:cubicBezTo>
                  <a:cubicBezTo>
                    <a:pt x="410" y="218"/>
                    <a:pt x="410" y="218"/>
                    <a:pt x="410" y="218"/>
                  </a:cubicBezTo>
                  <a:cubicBezTo>
                    <a:pt x="410" y="217"/>
                    <a:pt x="410" y="217"/>
                    <a:pt x="410" y="217"/>
                  </a:cubicBezTo>
                  <a:cubicBezTo>
                    <a:pt x="409" y="218"/>
                    <a:pt x="409" y="218"/>
                    <a:pt x="409" y="218"/>
                  </a:cubicBezTo>
                  <a:cubicBezTo>
                    <a:pt x="409" y="218"/>
                    <a:pt x="409" y="218"/>
                    <a:pt x="409" y="218"/>
                  </a:cubicBezTo>
                  <a:cubicBezTo>
                    <a:pt x="408" y="218"/>
                    <a:pt x="408" y="218"/>
                    <a:pt x="408" y="218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218"/>
                    <a:pt x="407" y="218"/>
                    <a:pt x="407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4" y="216"/>
                    <a:pt x="404" y="216"/>
                    <a:pt x="404" y="216"/>
                  </a:cubicBezTo>
                  <a:cubicBezTo>
                    <a:pt x="404" y="216"/>
                    <a:pt x="404" y="216"/>
                    <a:pt x="404" y="216"/>
                  </a:cubicBezTo>
                  <a:cubicBezTo>
                    <a:pt x="404" y="216"/>
                    <a:pt x="404" y="216"/>
                    <a:pt x="404" y="216"/>
                  </a:cubicBezTo>
                  <a:cubicBezTo>
                    <a:pt x="404" y="216"/>
                    <a:pt x="404" y="216"/>
                    <a:pt x="404" y="216"/>
                  </a:cubicBezTo>
                  <a:cubicBezTo>
                    <a:pt x="402" y="211"/>
                    <a:pt x="402" y="211"/>
                    <a:pt x="402" y="211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1" y="209"/>
                    <a:pt x="401" y="209"/>
                    <a:pt x="401" y="209"/>
                  </a:cubicBezTo>
                  <a:cubicBezTo>
                    <a:pt x="400" y="209"/>
                    <a:pt x="400" y="209"/>
                    <a:pt x="400" y="209"/>
                  </a:cubicBezTo>
                  <a:cubicBezTo>
                    <a:pt x="399" y="210"/>
                    <a:pt x="399" y="210"/>
                    <a:pt x="399" y="210"/>
                  </a:cubicBezTo>
                  <a:cubicBezTo>
                    <a:pt x="399" y="210"/>
                    <a:pt x="399" y="210"/>
                    <a:pt x="399" y="210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8" y="208"/>
                    <a:pt x="398" y="208"/>
                    <a:pt x="398" y="208"/>
                  </a:cubicBezTo>
                  <a:cubicBezTo>
                    <a:pt x="398" y="208"/>
                    <a:pt x="398" y="208"/>
                    <a:pt x="398" y="208"/>
                  </a:cubicBezTo>
                  <a:cubicBezTo>
                    <a:pt x="398" y="208"/>
                    <a:pt x="398" y="208"/>
                    <a:pt x="398" y="208"/>
                  </a:cubicBezTo>
                  <a:cubicBezTo>
                    <a:pt x="398" y="208"/>
                    <a:pt x="398" y="208"/>
                    <a:pt x="398" y="208"/>
                  </a:cubicBezTo>
                  <a:cubicBezTo>
                    <a:pt x="398" y="207"/>
                    <a:pt x="398" y="207"/>
                    <a:pt x="398" y="207"/>
                  </a:cubicBezTo>
                  <a:cubicBezTo>
                    <a:pt x="398" y="207"/>
                    <a:pt x="398" y="207"/>
                    <a:pt x="398" y="207"/>
                  </a:cubicBezTo>
                  <a:cubicBezTo>
                    <a:pt x="397" y="206"/>
                    <a:pt x="397" y="206"/>
                    <a:pt x="397" y="206"/>
                  </a:cubicBezTo>
                  <a:cubicBezTo>
                    <a:pt x="397" y="206"/>
                    <a:pt x="397" y="206"/>
                    <a:pt x="397" y="206"/>
                  </a:cubicBezTo>
                  <a:cubicBezTo>
                    <a:pt x="396" y="207"/>
                    <a:pt x="396" y="207"/>
                    <a:pt x="396" y="207"/>
                  </a:cubicBezTo>
                  <a:cubicBezTo>
                    <a:pt x="396" y="206"/>
                    <a:pt x="396" y="206"/>
                    <a:pt x="396" y="206"/>
                  </a:cubicBezTo>
                  <a:cubicBezTo>
                    <a:pt x="396" y="206"/>
                    <a:pt x="396" y="206"/>
                    <a:pt x="396" y="206"/>
                  </a:cubicBezTo>
                  <a:cubicBezTo>
                    <a:pt x="396" y="206"/>
                    <a:pt x="396" y="206"/>
                    <a:pt x="396" y="206"/>
                  </a:cubicBezTo>
                  <a:cubicBezTo>
                    <a:pt x="395" y="207"/>
                    <a:pt x="395" y="207"/>
                    <a:pt x="395" y="207"/>
                  </a:cubicBezTo>
                  <a:cubicBezTo>
                    <a:pt x="394" y="207"/>
                    <a:pt x="394" y="207"/>
                    <a:pt x="394" y="207"/>
                  </a:cubicBezTo>
                  <a:cubicBezTo>
                    <a:pt x="393" y="206"/>
                    <a:pt x="393" y="206"/>
                    <a:pt x="393" y="206"/>
                  </a:cubicBezTo>
                  <a:cubicBezTo>
                    <a:pt x="392" y="207"/>
                    <a:pt x="392" y="207"/>
                    <a:pt x="392" y="207"/>
                  </a:cubicBezTo>
                  <a:cubicBezTo>
                    <a:pt x="391" y="207"/>
                    <a:pt x="391" y="207"/>
                    <a:pt x="391" y="207"/>
                  </a:cubicBezTo>
                  <a:cubicBezTo>
                    <a:pt x="391" y="207"/>
                    <a:pt x="391" y="207"/>
                    <a:pt x="391" y="207"/>
                  </a:cubicBezTo>
                  <a:cubicBezTo>
                    <a:pt x="391" y="209"/>
                    <a:pt x="391" y="209"/>
                    <a:pt x="391" y="209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7" y="208"/>
                    <a:pt x="387" y="208"/>
                    <a:pt x="387" y="208"/>
                  </a:cubicBezTo>
                  <a:cubicBezTo>
                    <a:pt x="387" y="207"/>
                    <a:pt x="387" y="207"/>
                    <a:pt x="387" y="207"/>
                  </a:cubicBezTo>
                  <a:cubicBezTo>
                    <a:pt x="385" y="207"/>
                    <a:pt x="385" y="207"/>
                    <a:pt x="385" y="207"/>
                  </a:cubicBezTo>
                  <a:cubicBezTo>
                    <a:pt x="385" y="206"/>
                    <a:pt x="385" y="206"/>
                    <a:pt x="385" y="206"/>
                  </a:cubicBezTo>
                  <a:cubicBezTo>
                    <a:pt x="384" y="206"/>
                    <a:pt x="384" y="206"/>
                    <a:pt x="384" y="206"/>
                  </a:cubicBezTo>
                  <a:cubicBezTo>
                    <a:pt x="384" y="206"/>
                    <a:pt x="384" y="206"/>
                    <a:pt x="384" y="206"/>
                  </a:cubicBezTo>
                  <a:cubicBezTo>
                    <a:pt x="383" y="205"/>
                    <a:pt x="383" y="205"/>
                    <a:pt x="383" y="205"/>
                  </a:cubicBezTo>
                  <a:cubicBezTo>
                    <a:pt x="383" y="205"/>
                    <a:pt x="383" y="205"/>
                    <a:pt x="383" y="205"/>
                  </a:cubicBezTo>
                  <a:cubicBezTo>
                    <a:pt x="382" y="204"/>
                    <a:pt x="382" y="204"/>
                    <a:pt x="382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81" y="197"/>
                    <a:pt x="381" y="197"/>
                    <a:pt x="381" y="197"/>
                  </a:cubicBezTo>
                  <a:cubicBezTo>
                    <a:pt x="381" y="197"/>
                    <a:pt x="381" y="197"/>
                    <a:pt x="381" y="197"/>
                  </a:cubicBezTo>
                  <a:cubicBezTo>
                    <a:pt x="382" y="196"/>
                    <a:pt x="382" y="196"/>
                    <a:pt x="382" y="196"/>
                  </a:cubicBezTo>
                  <a:cubicBezTo>
                    <a:pt x="382" y="196"/>
                    <a:pt x="382" y="196"/>
                    <a:pt x="382" y="196"/>
                  </a:cubicBezTo>
                  <a:cubicBezTo>
                    <a:pt x="381" y="195"/>
                    <a:pt x="381" y="195"/>
                    <a:pt x="381" y="195"/>
                  </a:cubicBezTo>
                  <a:cubicBezTo>
                    <a:pt x="381" y="195"/>
                    <a:pt x="381" y="195"/>
                    <a:pt x="381" y="195"/>
                  </a:cubicBezTo>
                  <a:cubicBezTo>
                    <a:pt x="380" y="195"/>
                    <a:pt x="380" y="195"/>
                    <a:pt x="380" y="195"/>
                  </a:cubicBezTo>
                  <a:cubicBezTo>
                    <a:pt x="379" y="194"/>
                    <a:pt x="379" y="194"/>
                    <a:pt x="379" y="194"/>
                  </a:cubicBezTo>
                  <a:cubicBezTo>
                    <a:pt x="379" y="194"/>
                    <a:pt x="379" y="194"/>
                    <a:pt x="379" y="194"/>
                  </a:cubicBezTo>
                  <a:cubicBezTo>
                    <a:pt x="379" y="194"/>
                    <a:pt x="379" y="194"/>
                    <a:pt x="379" y="194"/>
                  </a:cubicBezTo>
                  <a:cubicBezTo>
                    <a:pt x="377" y="192"/>
                    <a:pt x="377" y="192"/>
                    <a:pt x="377" y="192"/>
                  </a:cubicBezTo>
                  <a:cubicBezTo>
                    <a:pt x="377" y="192"/>
                    <a:pt x="377" y="192"/>
                    <a:pt x="377" y="192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1" y="187"/>
                    <a:pt x="371" y="187"/>
                    <a:pt x="371" y="187"/>
                  </a:cubicBezTo>
                  <a:cubicBezTo>
                    <a:pt x="371" y="187"/>
                    <a:pt x="371" y="187"/>
                    <a:pt x="371" y="187"/>
                  </a:cubicBezTo>
                  <a:cubicBezTo>
                    <a:pt x="370" y="187"/>
                    <a:pt x="370" y="187"/>
                    <a:pt x="370" y="187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67" y="187"/>
                    <a:pt x="367" y="187"/>
                    <a:pt x="367" y="187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2" y="184"/>
                    <a:pt x="362" y="184"/>
                    <a:pt x="362" y="184"/>
                  </a:cubicBezTo>
                  <a:cubicBezTo>
                    <a:pt x="362" y="183"/>
                    <a:pt x="362" y="183"/>
                    <a:pt x="362" y="183"/>
                  </a:cubicBezTo>
                  <a:cubicBezTo>
                    <a:pt x="362" y="182"/>
                    <a:pt x="362" y="182"/>
                    <a:pt x="362" y="182"/>
                  </a:cubicBezTo>
                  <a:cubicBezTo>
                    <a:pt x="362" y="181"/>
                    <a:pt x="362" y="181"/>
                    <a:pt x="362" y="181"/>
                  </a:cubicBezTo>
                  <a:cubicBezTo>
                    <a:pt x="362" y="180"/>
                    <a:pt x="362" y="180"/>
                    <a:pt x="362" y="180"/>
                  </a:cubicBezTo>
                  <a:cubicBezTo>
                    <a:pt x="361" y="180"/>
                    <a:pt x="361" y="180"/>
                    <a:pt x="361" y="180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59" y="178"/>
                    <a:pt x="359" y="178"/>
                    <a:pt x="359" y="178"/>
                  </a:cubicBezTo>
                  <a:cubicBezTo>
                    <a:pt x="357" y="177"/>
                    <a:pt x="357" y="177"/>
                    <a:pt x="357" y="177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7" y="175"/>
                    <a:pt x="357" y="175"/>
                    <a:pt x="357" y="175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5" y="172"/>
                    <a:pt x="355" y="172"/>
                    <a:pt x="355" y="172"/>
                  </a:cubicBezTo>
                  <a:cubicBezTo>
                    <a:pt x="355" y="172"/>
                    <a:pt x="355" y="172"/>
                    <a:pt x="355" y="172"/>
                  </a:cubicBezTo>
                  <a:cubicBezTo>
                    <a:pt x="354" y="171"/>
                    <a:pt x="354" y="171"/>
                    <a:pt x="354" y="171"/>
                  </a:cubicBezTo>
                  <a:cubicBezTo>
                    <a:pt x="354" y="171"/>
                    <a:pt x="354" y="171"/>
                    <a:pt x="354" y="171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2" y="169"/>
                    <a:pt x="352" y="169"/>
                    <a:pt x="352" y="169"/>
                  </a:cubicBezTo>
                  <a:cubicBezTo>
                    <a:pt x="351" y="168"/>
                    <a:pt x="351" y="168"/>
                    <a:pt x="351" y="168"/>
                  </a:cubicBezTo>
                  <a:cubicBezTo>
                    <a:pt x="350" y="168"/>
                    <a:pt x="350" y="168"/>
                    <a:pt x="350" y="168"/>
                  </a:cubicBezTo>
                  <a:cubicBezTo>
                    <a:pt x="349" y="167"/>
                    <a:pt x="349" y="167"/>
                    <a:pt x="349" y="167"/>
                  </a:cubicBezTo>
                  <a:cubicBezTo>
                    <a:pt x="349" y="166"/>
                    <a:pt x="349" y="166"/>
                    <a:pt x="349" y="166"/>
                  </a:cubicBezTo>
                  <a:cubicBezTo>
                    <a:pt x="350" y="165"/>
                    <a:pt x="350" y="165"/>
                    <a:pt x="350" y="165"/>
                  </a:cubicBezTo>
                  <a:cubicBezTo>
                    <a:pt x="350" y="164"/>
                    <a:pt x="350" y="164"/>
                    <a:pt x="350" y="164"/>
                  </a:cubicBezTo>
                  <a:cubicBezTo>
                    <a:pt x="349" y="163"/>
                    <a:pt x="349" y="163"/>
                    <a:pt x="349" y="163"/>
                  </a:cubicBezTo>
                  <a:cubicBezTo>
                    <a:pt x="349" y="163"/>
                    <a:pt x="349" y="163"/>
                    <a:pt x="349" y="163"/>
                  </a:cubicBezTo>
                  <a:cubicBezTo>
                    <a:pt x="348" y="163"/>
                    <a:pt x="348" y="163"/>
                    <a:pt x="348" y="163"/>
                  </a:cubicBezTo>
                  <a:cubicBezTo>
                    <a:pt x="347" y="162"/>
                    <a:pt x="347" y="162"/>
                    <a:pt x="347" y="162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44" y="159"/>
                    <a:pt x="344" y="159"/>
                    <a:pt x="344" y="159"/>
                  </a:cubicBezTo>
                  <a:cubicBezTo>
                    <a:pt x="343" y="158"/>
                    <a:pt x="343" y="158"/>
                    <a:pt x="343" y="158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7" y="157"/>
                    <a:pt x="337" y="157"/>
                    <a:pt x="337" y="157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60"/>
                    <a:pt x="337" y="160"/>
                    <a:pt x="337" y="160"/>
                  </a:cubicBezTo>
                  <a:cubicBezTo>
                    <a:pt x="336" y="159"/>
                    <a:pt x="336" y="159"/>
                    <a:pt x="336" y="159"/>
                  </a:cubicBezTo>
                  <a:cubicBezTo>
                    <a:pt x="336" y="159"/>
                    <a:pt x="336" y="159"/>
                    <a:pt x="336" y="159"/>
                  </a:cubicBezTo>
                  <a:cubicBezTo>
                    <a:pt x="335" y="159"/>
                    <a:pt x="335" y="159"/>
                    <a:pt x="335" y="159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0" y="158"/>
                    <a:pt x="330" y="158"/>
                    <a:pt x="330" y="158"/>
                  </a:cubicBezTo>
                  <a:cubicBezTo>
                    <a:pt x="328" y="158"/>
                    <a:pt x="328" y="158"/>
                    <a:pt x="328" y="158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8" y="156"/>
                    <a:pt x="328" y="156"/>
                    <a:pt x="328" y="156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4" y="149"/>
                    <a:pt x="324" y="149"/>
                    <a:pt x="324" y="149"/>
                  </a:cubicBezTo>
                  <a:cubicBezTo>
                    <a:pt x="323" y="149"/>
                    <a:pt x="323" y="149"/>
                    <a:pt x="323" y="149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2" y="147"/>
                    <a:pt x="322" y="147"/>
                    <a:pt x="322" y="147"/>
                  </a:cubicBezTo>
                  <a:cubicBezTo>
                    <a:pt x="319" y="147"/>
                    <a:pt x="319" y="147"/>
                    <a:pt x="319" y="147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2"/>
                    <a:pt x="317" y="142"/>
                    <a:pt x="317" y="142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5" y="140"/>
                    <a:pt x="315" y="140"/>
                    <a:pt x="315" y="140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6" y="138"/>
                    <a:pt x="316" y="138"/>
                    <a:pt x="316" y="138"/>
                  </a:cubicBezTo>
                  <a:cubicBezTo>
                    <a:pt x="316" y="137"/>
                    <a:pt x="316" y="137"/>
                    <a:pt x="316" y="137"/>
                  </a:cubicBezTo>
                  <a:cubicBezTo>
                    <a:pt x="316" y="135"/>
                    <a:pt x="316" y="135"/>
                    <a:pt x="316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310" y="130"/>
                    <a:pt x="310" y="130"/>
                    <a:pt x="310" y="130"/>
                  </a:cubicBezTo>
                  <a:cubicBezTo>
                    <a:pt x="310" y="130"/>
                    <a:pt x="310" y="130"/>
                    <a:pt x="310" y="130"/>
                  </a:cubicBezTo>
                  <a:cubicBezTo>
                    <a:pt x="310" y="129"/>
                    <a:pt x="310" y="129"/>
                    <a:pt x="310" y="129"/>
                  </a:cubicBezTo>
                  <a:cubicBezTo>
                    <a:pt x="310" y="128"/>
                    <a:pt x="310" y="128"/>
                    <a:pt x="310" y="128"/>
                  </a:cubicBezTo>
                  <a:cubicBezTo>
                    <a:pt x="311" y="127"/>
                    <a:pt x="311" y="127"/>
                    <a:pt x="311" y="127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09" y="125"/>
                    <a:pt x="309" y="125"/>
                    <a:pt x="309" y="125"/>
                  </a:cubicBezTo>
                  <a:cubicBezTo>
                    <a:pt x="309" y="123"/>
                    <a:pt x="309" y="123"/>
                    <a:pt x="309" y="123"/>
                  </a:cubicBezTo>
                  <a:cubicBezTo>
                    <a:pt x="309" y="123"/>
                    <a:pt x="309" y="123"/>
                    <a:pt x="309" y="123"/>
                  </a:cubicBezTo>
                  <a:cubicBezTo>
                    <a:pt x="309" y="122"/>
                    <a:pt x="309" y="122"/>
                    <a:pt x="309" y="122"/>
                  </a:cubicBezTo>
                  <a:cubicBezTo>
                    <a:pt x="309" y="122"/>
                    <a:pt x="309" y="122"/>
                    <a:pt x="309" y="122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07" y="122"/>
                    <a:pt x="307" y="122"/>
                    <a:pt x="307" y="122"/>
                  </a:cubicBezTo>
                  <a:cubicBezTo>
                    <a:pt x="307" y="121"/>
                    <a:pt x="307" y="121"/>
                    <a:pt x="307" y="121"/>
                  </a:cubicBezTo>
                  <a:cubicBezTo>
                    <a:pt x="306" y="121"/>
                    <a:pt x="306" y="121"/>
                    <a:pt x="306" y="121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6" y="119"/>
                    <a:pt x="306" y="119"/>
                    <a:pt x="306" y="119"/>
                  </a:cubicBezTo>
                  <a:cubicBezTo>
                    <a:pt x="305" y="118"/>
                    <a:pt x="305" y="118"/>
                    <a:pt x="305" y="118"/>
                  </a:cubicBezTo>
                  <a:cubicBezTo>
                    <a:pt x="306" y="118"/>
                    <a:pt x="306" y="118"/>
                    <a:pt x="306" y="118"/>
                  </a:cubicBezTo>
                  <a:cubicBezTo>
                    <a:pt x="306" y="117"/>
                    <a:pt x="306" y="117"/>
                    <a:pt x="306" y="117"/>
                  </a:cubicBezTo>
                  <a:cubicBezTo>
                    <a:pt x="306" y="116"/>
                    <a:pt x="306" y="116"/>
                    <a:pt x="306" y="116"/>
                  </a:cubicBezTo>
                  <a:cubicBezTo>
                    <a:pt x="307" y="116"/>
                    <a:pt x="307" y="116"/>
                    <a:pt x="307" y="116"/>
                  </a:cubicBezTo>
                  <a:cubicBezTo>
                    <a:pt x="306" y="115"/>
                    <a:pt x="306" y="115"/>
                    <a:pt x="306" y="115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302" y="112"/>
                    <a:pt x="302" y="112"/>
                    <a:pt x="302" y="112"/>
                  </a:cubicBezTo>
                  <a:cubicBezTo>
                    <a:pt x="301" y="112"/>
                    <a:pt x="301" y="112"/>
                    <a:pt x="301" y="112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299" y="111"/>
                    <a:pt x="299" y="111"/>
                    <a:pt x="299" y="111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298" y="107"/>
                    <a:pt x="298" y="107"/>
                    <a:pt x="298" y="107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6" y="106"/>
                    <a:pt x="296" y="106"/>
                    <a:pt x="296" y="106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cubicBezTo>
                    <a:pt x="301" y="100"/>
                    <a:pt x="301" y="100"/>
                    <a:pt x="301" y="100"/>
                  </a:cubicBezTo>
                  <a:cubicBezTo>
                    <a:pt x="301" y="100"/>
                    <a:pt x="301" y="100"/>
                    <a:pt x="301" y="100"/>
                  </a:cubicBezTo>
                  <a:cubicBezTo>
                    <a:pt x="301" y="97"/>
                    <a:pt x="301" y="97"/>
                    <a:pt x="301" y="97"/>
                  </a:cubicBezTo>
                  <a:cubicBezTo>
                    <a:pt x="302" y="96"/>
                    <a:pt x="302" y="96"/>
                    <a:pt x="302" y="96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1" y="94"/>
                    <a:pt x="301" y="94"/>
                    <a:pt x="301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304" y="91"/>
                    <a:pt x="304" y="91"/>
                    <a:pt x="304" y="91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5"/>
                    <a:pt x="308" y="85"/>
                    <a:pt x="308" y="85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78"/>
                    <a:pt x="302" y="78"/>
                    <a:pt x="302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81" y="60"/>
                    <a:pt x="281" y="60"/>
                    <a:pt x="281" y="60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79" y="59"/>
                    <a:pt x="279" y="59"/>
                    <a:pt x="279" y="59"/>
                  </a:cubicBezTo>
                  <a:cubicBezTo>
                    <a:pt x="279" y="59"/>
                    <a:pt x="279" y="59"/>
                    <a:pt x="279" y="59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9" y="53"/>
                    <a:pt x="279" y="53"/>
                    <a:pt x="279" y="53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8" y="47"/>
                    <a:pt x="278" y="47"/>
                    <a:pt x="27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5" y="44"/>
                    <a:pt x="275" y="44"/>
                    <a:pt x="275" y="44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2"/>
                    <a:pt x="271" y="42"/>
                    <a:pt x="271" y="42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70" y="40"/>
                    <a:pt x="270" y="40"/>
                    <a:pt x="270" y="40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9" y="31"/>
                    <a:pt x="269" y="31"/>
                    <a:pt x="269" y="31"/>
                  </a:cubicBezTo>
                  <a:lnTo>
                    <a:pt x="268" y="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F47A224B-9AB6-7A99-C84D-56376F987D5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786063" y="3187700"/>
              <a:ext cx="795338" cy="1095375"/>
            </a:xfrm>
            <a:custGeom>
              <a:avLst/>
              <a:gdLst>
                <a:gd name="T0" fmla="*/ 198 w 212"/>
                <a:gd name="T1" fmla="*/ 129 h 292"/>
                <a:gd name="T2" fmla="*/ 184 w 212"/>
                <a:gd name="T3" fmla="*/ 123 h 292"/>
                <a:gd name="T4" fmla="*/ 194 w 212"/>
                <a:gd name="T5" fmla="*/ 106 h 292"/>
                <a:gd name="T6" fmla="*/ 188 w 212"/>
                <a:gd name="T7" fmla="*/ 92 h 292"/>
                <a:gd name="T8" fmla="*/ 203 w 212"/>
                <a:gd name="T9" fmla="*/ 83 h 292"/>
                <a:gd name="T10" fmla="*/ 206 w 212"/>
                <a:gd name="T11" fmla="*/ 71 h 292"/>
                <a:gd name="T12" fmla="*/ 210 w 212"/>
                <a:gd name="T13" fmla="*/ 64 h 292"/>
                <a:gd name="T14" fmla="*/ 192 w 212"/>
                <a:gd name="T15" fmla="*/ 47 h 292"/>
                <a:gd name="T16" fmla="*/ 182 w 212"/>
                <a:gd name="T17" fmla="*/ 31 h 292"/>
                <a:gd name="T18" fmla="*/ 171 w 212"/>
                <a:gd name="T19" fmla="*/ 36 h 292"/>
                <a:gd name="T20" fmla="*/ 165 w 212"/>
                <a:gd name="T21" fmla="*/ 45 h 292"/>
                <a:gd name="T22" fmla="*/ 154 w 212"/>
                <a:gd name="T23" fmla="*/ 35 h 292"/>
                <a:gd name="T24" fmla="*/ 157 w 212"/>
                <a:gd name="T25" fmla="*/ 17 h 292"/>
                <a:gd name="T26" fmla="*/ 160 w 212"/>
                <a:gd name="T27" fmla="*/ 5 h 292"/>
                <a:gd name="T28" fmla="*/ 144 w 212"/>
                <a:gd name="T29" fmla="*/ 0 h 292"/>
                <a:gd name="T30" fmla="*/ 135 w 212"/>
                <a:gd name="T31" fmla="*/ 11 h 292"/>
                <a:gd name="T32" fmla="*/ 124 w 212"/>
                <a:gd name="T33" fmla="*/ 25 h 292"/>
                <a:gd name="T34" fmla="*/ 110 w 212"/>
                <a:gd name="T35" fmla="*/ 21 h 292"/>
                <a:gd name="T36" fmla="*/ 99 w 212"/>
                <a:gd name="T37" fmla="*/ 30 h 292"/>
                <a:gd name="T38" fmla="*/ 88 w 212"/>
                <a:gd name="T39" fmla="*/ 35 h 292"/>
                <a:gd name="T40" fmla="*/ 70 w 212"/>
                <a:gd name="T41" fmla="*/ 48 h 292"/>
                <a:gd name="T42" fmla="*/ 82 w 212"/>
                <a:gd name="T43" fmla="*/ 50 h 292"/>
                <a:gd name="T44" fmla="*/ 81 w 212"/>
                <a:gd name="T45" fmla="*/ 71 h 292"/>
                <a:gd name="T46" fmla="*/ 67 w 212"/>
                <a:gd name="T47" fmla="*/ 80 h 292"/>
                <a:gd name="T48" fmla="*/ 60 w 212"/>
                <a:gd name="T49" fmla="*/ 95 h 292"/>
                <a:gd name="T50" fmla="*/ 46 w 212"/>
                <a:gd name="T51" fmla="*/ 101 h 292"/>
                <a:gd name="T52" fmla="*/ 32 w 212"/>
                <a:gd name="T53" fmla="*/ 114 h 292"/>
                <a:gd name="T54" fmla="*/ 30 w 212"/>
                <a:gd name="T55" fmla="*/ 130 h 292"/>
                <a:gd name="T56" fmla="*/ 30 w 212"/>
                <a:gd name="T57" fmla="*/ 145 h 292"/>
                <a:gd name="T58" fmla="*/ 20 w 212"/>
                <a:gd name="T59" fmla="*/ 154 h 292"/>
                <a:gd name="T60" fmla="*/ 21 w 212"/>
                <a:gd name="T61" fmla="*/ 164 h 292"/>
                <a:gd name="T62" fmla="*/ 30 w 212"/>
                <a:gd name="T63" fmla="*/ 179 h 292"/>
                <a:gd name="T64" fmla="*/ 21 w 212"/>
                <a:gd name="T65" fmla="*/ 186 h 292"/>
                <a:gd name="T66" fmla="*/ 10 w 212"/>
                <a:gd name="T67" fmla="*/ 192 h 292"/>
                <a:gd name="T68" fmla="*/ 7 w 212"/>
                <a:gd name="T69" fmla="*/ 198 h 292"/>
                <a:gd name="T70" fmla="*/ 7 w 212"/>
                <a:gd name="T71" fmla="*/ 215 h 292"/>
                <a:gd name="T72" fmla="*/ 33 w 212"/>
                <a:gd name="T73" fmla="*/ 210 h 292"/>
                <a:gd name="T74" fmla="*/ 49 w 212"/>
                <a:gd name="T75" fmla="*/ 230 h 292"/>
                <a:gd name="T76" fmla="*/ 60 w 212"/>
                <a:gd name="T77" fmla="*/ 244 h 292"/>
                <a:gd name="T78" fmla="*/ 52 w 212"/>
                <a:gd name="T79" fmla="*/ 261 h 292"/>
                <a:gd name="T80" fmla="*/ 70 w 212"/>
                <a:gd name="T81" fmla="*/ 275 h 292"/>
                <a:gd name="T82" fmla="*/ 78 w 212"/>
                <a:gd name="T83" fmla="*/ 263 h 292"/>
                <a:gd name="T84" fmla="*/ 88 w 212"/>
                <a:gd name="T85" fmla="*/ 276 h 292"/>
                <a:gd name="T86" fmla="*/ 95 w 212"/>
                <a:gd name="T87" fmla="*/ 282 h 292"/>
                <a:gd name="T88" fmla="*/ 91 w 212"/>
                <a:gd name="T89" fmla="*/ 291 h 292"/>
                <a:gd name="T90" fmla="*/ 100 w 212"/>
                <a:gd name="T91" fmla="*/ 286 h 292"/>
                <a:gd name="T92" fmla="*/ 105 w 212"/>
                <a:gd name="T93" fmla="*/ 278 h 292"/>
                <a:gd name="T94" fmla="*/ 117 w 212"/>
                <a:gd name="T95" fmla="*/ 275 h 292"/>
                <a:gd name="T96" fmla="*/ 115 w 212"/>
                <a:gd name="T97" fmla="*/ 269 h 292"/>
                <a:gd name="T98" fmla="*/ 116 w 212"/>
                <a:gd name="T99" fmla="*/ 260 h 292"/>
                <a:gd name="T100" fmla="*/ 119 w 212"/>
                <a:gd name="T101" fmla="*/ 247 h 292"/>
                <a:gd name="T102" fmla="*/ 113 w 212"/>
                <a:gd name="T103" fmla="*/ 237 h 292"/>
                <a:gd name="T104" fmla="*/ 109 w 212"/>
                <a:gd name="T105" fmla="*/ 228 h 292"/>
                <a:gd name="T106" fmla="*/ 109 w 212"/>
                <a:gd name="T107" fmla="*/ 209 h 292"/>
                <a:gd name="T108" fmla="*/ 107 w 212"/>
                <a:gd name="T109" fmla="*/ 201 h 292"/>
                <a:gd name="T110" fmla="*/ 122 w 212"/>
                <a:gd name="T111" fmla="*/ 198 h 292"/>
                <a:gd name="T112" fmla="*/ 142 w 212"/>
                <a:gd name="T113" fmla="*/ 203 h 292"/>
                <a:gd name="T114" fmla="*/ 149 w 212"/>
                <a:gd name="T115" fmla="*/ 190 h 292"/>
                <a:gd name="T116" fmla="*/ 156 w 212"/>
                <a:gd name="T117" fmla="*/ 184 h 292"/>
                <a:gd name="T118" fmla="*/ 164 w 212"/>
                <a:gd name="T119" fmla="*/ 178 h 292"/>
                <a:gd name="T120" fmla="*/ 172 w 212"/>
                <a:gd name="T121" fmla="*/ 161 h 292"/>
                <a:gd name="T122" fmla="*/ 194 w 212"/>
                <a:gd name="T123" fmla="*/ 15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292">
                  <a:moveTo>
                    <a:pt x="197" y="147"/>
                  </a:moveTo>
                  <a:cubicBezTo>
                    <a:pt x="195" y="148"/>
                    <a:pt x="195" y="148"/>
                    <a:pt x="195" y="148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6" y="147"/>
                    <a:pt x="196" y="147"/>
                    <a:pt x="196" y="146"/>
                  </a:cubicBezTo>
                  <a:cubicBezTo>
                    <a:pt x="196" y="145"/>
                    <a:pt x="196" y="145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3"/>
                    <a:pt x="197" y="143"/>
                    <a:pt x="197" y="142"/>
                  </a:cubicBezTo>
                  <a:cubicBezTo>
                    <a:pt x="197" y="142"/>
                    <a:pt x="196" y="141"/>
                    <a:pt x="196" y="140"/>
                  </a:cubicBezTo>
                  <a:cubicBezTo>
                    <a:pt x="196" y="139"/>
                    <a:pt x="197" y="137"/>
                    <a:pt x="196" y="137"/>
                  </a:cubicBezTo>
                  <a:cubicBezTo>
                    <a:pt x="196" y="136"/>
                    <a:pt x="196" y="136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7" y="134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197" y="134"/>
                    <a:pt x="198" y="134"/>
                    <a:pt x="198" y="134"/>
                  </a:cubicBezTo>
                  <a:cubicBezTo>
                    <a:pt x="198" y="134"/>
                    <a:pt x="198" y="134"/>
                    <a:pt x="199" y="134"/>
                  </a:cubicBezTo>
                  <a:cubicBezTo>
                    <a:pt x="199" y="134"/>
                    <a:pt x="199" y="133"/>
                    <a:pt x="199" y="132"/>
                  </a:cubicBezTo>
                  <a:cubicBezTo>
                    <a:pt x="198" y="132"/>
                    <a:pt x="199" y="131"/>
                    <a:pt x="198" y="130"/>
                  </a:cubicBezTo>
                  <a:cubicBezTo>
                    <a:pt x="198" y="130"/>
                    <a:pt x="198" y="129"/>
                    <a:pt x="198" y="129"/>
                  </a:cubicBezTo>
                  <a:cubicBezTo>
                    <a:pt x="198" y="128"/>
                    <a:pt x="197" y="127"/>
                    <a:pt x="196" y="127"/>
                  </a:cubicBezTo>
                  <a:cubicBezTo>
                    <a:pt x="196" y="127"/>
                    <a:pt x="195" y="127"/>
                    <a:pt x="194" y="127"/>
                  </a:cubicBezTo>
                  <a:cubicBezTo>
                    <a:pt x="194" y="127"/>
                    <a:pt x="193" y="126"/>
                    <a:pt x="193" y="126"/>
                  </a:cubicBezTo>
                  <a:cubicBezTo>
                    <a:pt x="192" y="126"/>
                    <a:pt x="191" y="127"/>
                    <a:pt x="190" y="128"/>
                  </a:cubicBezTo>
                  <a:cubicBezTo>
                    <a:pt x="189" y="128"/>
                    <a:pt x="188" y="128"/>
                    <a:pt x="188" y="128"/>
                  </a:cubicBezTo>
                  <a:cubicBezTo>
                    <a:pt x="187" y="130"/>
                    <a:pt x="188" y="130"/>
                    <a:pt x="189" y="131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8" y="131"/>
                    <a:pt x="188" y="132"/>
                    <a:pt x="188" y="132"/>
                  </a:cubicBezTo>
                  <a:cubicBezTo>
                    <a:pt x="188" y="133"/>
                    <a:pt x="186" y="133"/>
                    <a:pt x="185" y="132"/>
                  </a:cubicBezTo>
                  <a:cubicBezTo>
                    <a:pt x="185" y="132"/>
                    <a:pt x="184" y="131"/>
                    <a:pt x="184" y="131"/>
                  </a:cubicBezTo>
                  <a:cubicBezTo>
                    <a:pt x="184" y="131"/>
                    <a:pt x="183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1"/>
                    <a:pt x="182" y="131"/>
                    <a:pt x="182" y="130"/>
                  </a:cubicBezTo>
                  <a:cubicBezTo>
                    <a:pt x="182" y="129"/>
                    <a:pt x="181" y="129"/>
                    <a:pt x="182" y="128"/>
                  </a:cubicBezTo>
                  <a:cubicBezTo>
                    <a:pt x="182" y="127"/>
                    <a:pt x="182" y="126"/>
                    <a:pt x="183" y="126"/>
                  </a:cubicBezTo>
                  <a:cubicBezTo>
                    <a:pt x="183" y="126"/>
                    <a:pt x="184" y="126"/>
                    <a:pt x="184" y="125"/>
                  </a:cubicBezTo>
                  <a:cubicBezTo>
                    <a:pt x="184" y="125"/>
                    <a:pt x="184" y="125"/>
                    <a:pt x="184" y="124"/>
                  </a:cubicBezTo>
                  <a:cubicBezTo>
                    <a:pt x="185" y="124"/>
                    <a:pt x="185" y="124"/>
                    <a:pt x="185" y="124"/>
                  </a:cubicBezTo>
                  <a:cubicBezTo>
                    <a:pt x="185" y="124"/>
                    <a:pt x="185" y="124"/>
                    <a:pt x="185" y="124"/>
                  </a:cubicBezTo>
                  <a:cubicBezTo>
                    <a:pt x="185" y="124"/>
                    <a:pt x="185" y="124"/>
                    <a:pt x="184" y="123"/>
                  </a:cubicBezTo>
                  <a:cubicBezTo>
                    <a:pt x="184" y="123"/>
                    <a:pt x="184" y="123"/>
                    <a:pt x="184" y="122"/>
                  </a:cubicBezTo>
                  <a:cubicBezTo>
                    <a:pt x="185" y="121"/>
                    <a:pt x="186" y="121"/>
                    <a:pt x="186" y="119"/>
                  </a:cubicBezTo>
                  <a:cubicBezTo>
                    <a:pt x="187" y="116"/>
                    <a:pt x="185" y="116"/>
                    <a:pt x="185" y="115"/>
                  </a:cubicBezTo>
                  <a:cubicBezTo>
                    <a:pt x="185" y="114"/>
                    <a:pt x="185" y="114"/>
                    <a:pt x="186" y="114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4"/>
                    <a:pt x="187" y="114"/>
                    <a:pt x="187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2"/>
                    <a:pt x="186" y="110"/>
                    <a:pt x="188" y="109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8" y="108"/>
                    <a:pt x="188" y="108"/>
                    <a:pt x="189" y="108"/>
                  </a:cubicBezTo>
                  <a:cubicBezTo>
                    <a:pt x="189" y="108"/>
                    <a:pt x="189" y="107"/>
                    <a:pt x="189" y="107"/>
                  </a:cubicBezTo>
                  <a:cubicBezTo>
                    <a:pt x="190" y="107"/>
                    <a:pt x="191" y="107"/>
                    <a:pt x="191" y="107"/>
                  </a:cubicBezTo>
                  <a:cubicBezTo>
                    <a:pt x="192" y="107"/>
                    <a:pt x="192" y="107"/>
                    <a:pt x="192" y="106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3" y="106"/>
                    <a:pt x="194" y="106"/>
                    <a:pt x="194" y="106"/>
                  </a:cubicBezTo>
                  <a:cubicBezTo>
                    <a:pt x="194" y="106"/>
                    <a:pt x="195" y="106"/>
                    <a:pt x="195" y="105"/>
                  </a:cubicBezTo>
                  <a:cubicBezTo>
                    <a:pt x="195" y="105"/>
                    <a:pt x="195" y="105"/>
                    <a:pt x="195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5" y="104"/>
                    <a:pt x="194" y="104"/>
                    <a:pt x="194" y="104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4" y="103"/>
                    <a:pt x="194" y="103"/>
                    <a:pt x="194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6" y="101"/>
                    <a:pt x="197" y="100"/>
                    <a:pt x="197" y="99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7" y="99"/>
                    <a:pt x="196" y="99"/>
                    <a:pt x="196" y="99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197" y="97"/>
                    <a:pt x="194" y="95"/>
                    <a:pt x="193" y="95"/>
                  </a:cubicBezTo>
                  <a:cubicBezTo>
                    <a:pt x="191" y="94"/>
                    <a:pt x="191" y="97"/>
                    <a:pt x="190" y="97"/>
                  </a:cubicBezTo>
                  <a:cubicBezTo>
                    <a:pt x="189" y="96"/>
                    <a:pt x="191" y="94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89" y="93"/>
                    <a:pt x="190" y="93"/>
                    <a:pt x="189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3"/>
                    <a:pt x="188" y="93"/>
                    <a:pt x="188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0" y="93"/>
                    <a:pt x="191" y="92"/>
                    <a:pt x="192" y="93"/>
                  </a:cubicBezTo>
                  <a:cubicBezTo>
                    <a:pt x="193" y="92"/>
                    <a:pt x="193" y="93"/>
                    <a:pt x="193" y="93"/>
                  </a:cubicBezTo>
                  <a:cubicBezTo>
                    <a:pt x="194" y="93"/>
                    <a:pt x="196" y="92"/>
                    <a:pt x="196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6" y="91"/>
                    <a:pt x="196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5" y="90"/>
                    <a:pt x="195" y="90"/>
                    <a:pt x="195" y="90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5" y="88"/>
                    <a:pt x="195" y="88"/>
                    <a:pt x="194" y="87"/>
                  </a:cubicBezTo>
                  <a:cubicBezTo>
                    <a:pt x="194" y="86"/>
                    <a:pt x="195" y="84"/>
                    <a:pt x="195" y="83"/>
                  </a:cubicBezTo>
                  <a:cubicBezTo>
                    <a:pt x="196" y="83"/>
                    <a:pt x="197" y="83"/>
                    <a:pt x="198" y="83"/>
                  </a:cubicBezTo>
                  <a:cubicBezTo>
                    <a:pt x="198" y="84"/>
                    <a:pt x="199" y="83"/>
                    <a:pt x="200" y="83"/>
                  </a:cubicBezTo>
                  <a:cubicBezTo>
                    <a:pt x="200" y="83"/>
                    <a:pt x="201" y="84"/>
                    <a:pt x="201" y="84"/>
                  </a:cubicBezTo>
                  <a:cubicBezTo>
                    <a:pt x="201" y="84"/>
                    <a:pt x="202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4"/>
                    <a:pt x="203" y="84"/>
                    <a:pt x="203" y="85"/>
                  </a:cubicBezTo>
                  <a:cubicBezTo>
                    <a:pt x="203" y="86"/>
                    <a:pt x="205" y="85"/>
                    <a:pt x="206" y="85"/>
                  </a:cubicBezTo>
                  <a:cubicBezTo>
                    <a:pt x="207" y="85"/>
                    <a:pt x="207" y="85"/>
                    <a:pt x="208" y="85"/>
                  </a:cubicBezTo>
                  <a:cubicBezTo>
                    <a:pt x="208" y="85"/>
                    <a:pt x="208" y="85"/>
                    <a:pt x="209" y="85"/>
                  </a:cubicBezTo>
                  <a:cubicBezTo>
                    <a:pt x="209" y="85"/>
                    <a:pt x="209" y="84"/>
                    <a:pt x="209" y="83"/>
                  </a:cubicBezTo>
                  <a:cubicBezTo>
                    <a:pt x="209" y="83"/>
                    <a:pt x="209" y="83"/>
                    <a:pt x="209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0" y="80"/>
                    <a:pt x="210" y="80"/>
                    <a:pt x="209" y="80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8" y="78"/>
                    <a:pt x="208" y="79"/>
                    <a:pt x="207" y="79"/>
                  </a:cubicBezTo>
                  <a:cubicBezTo>
                    <a:pt x="207" y="79"/>
                    <a:pt x="206" y="78"/>
                    <a:pt x="206" y="78"/>
                  </a:cubicBezTo>
                  <a:cubicBezTo>
                    <a:pt x="205" y="77"/>
                    <a:pt x="205" y="78"/>
                    <a:pt x="204" y="77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4" y="77"/>
                    <a:pt x="204" y="76"/>
                    <a:pt x="205" y="76"/>
                  </a:cubicBezTo>
                  <a:cubicBezTo>
                    <a:pt x="205" y="75"/>
                    <a:pt x="205" y="74"/>
                    <a:pt x="205" y="74"/>
                  </a:cubicBezTo>
                  <a:cubicBezTo>
                    <a:pt x="205" y="73"/>
                    <a:pt x="206" y="72"/>
                    <a:pt x="206" y="72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69"/>
                    <a:pt x="207" y="69"/>
                    <a:pt x="206" y="69"/>
                  </a:cubicBezTo>
                  <a:cubicBezTo>
                    <a:pt x="205" y="69"/>
                    <a:pt x="205" y="69"/>
                    <a:pt x="204" y="69"/>
                  </a:cubicBezTo>
                  <a:cubicBezTo>
                    <a:pt x="204" y="69"/>
                    <a:pt x="204" y="68"/>
                    <a:pt x="204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3" y="65"/>
                    <a:pt x="205" y="66"/>
                    <a:pt x="206" y="65"/>
                  </a:cubicBezTo>
                  <a:cubicBezTo>
                    <a:pt x="207" y="65"/>
                    <a:pt x="207" y="66"/>
                    <a:pt x="208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8"/>
                    <a:pt x="209" y="68"/>
                    <a:pt x="209" y="69"/>
                  </a:cubicBezTo>
                  <a:cubicBezTo>
                    <a:pt x="209" y="69"/>
                    <a:pt x="209" y="69"/>
                    <a:pt x="209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69"/>
                    <a:pt x="210" y="68"/>
                  </a:cubicBezTo>
                  <a:cubicBezTo>
                    <a:pt x="209" y="67"/>
                    <a:pt x="210" y="67"/>
                    <a:pt x="210" y="66"/>
                  </a:cubicBezTo>
                  <a:cubicBezTo>
                    <a:pt x="210" y="66"/>
                    <a:pt x="210" y="66"/>
                    <a:pt x="210" y="65"/>
                  </a:cubicBezTo>
                  <a:cubicBezTo>
                    <a:pt x="210" y="65"/>
                    <a:pt x="210" y="65"/>
                    <a:pt x="210" y="64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1" y="63"/>
                    <a:pt x="212" y="63"/>
                    <a:pt x="212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2" y="60"/>
                    <a:pt x="211" y="60"/>
                    <a:pt x="211" y="60"/>
                  </a:cubicBezTo>
                  <a:cubicBezTo>
                    <a:pt x="210" y="60"/>
                    <a:pt x="210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8" y="58"/>
                    <a:pt x="207" y="58"/>
                    <a:pt x="206" y="58"/>
                  </a:cubicBezTo>
                  <a:cubicBezTo>
                    <a:pt x="206" y="58"/>
                    <a:pt x="205" y="58"/>
                    <a:pt x="205" y="58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3" y="56"/>
                    <a:pt x="203" y="57"/>
                    <a:pt x="202" y="57"/>
                  </a:cubicBezTo>
                  <a:cubicBezTo>
                    <a:pt x="202" y="57"/>
                    <a:pt x="202" y="56"/>
                    <a:pt x="201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6"/>
                    <a:pt x="199" y="56"/>
                    <a:pt x="198" y="55"/>
                  </a:cubicBezTo>
                  <a:cubicBezTo>
                    <a:pt x="198" y="55"/>
                    <a:pt x="199" y="54"/>
                    <a:pt x="198" y="53"/>
                  </a:cubicBezTo>
                  <a:cubicBezTo>
                    <a:pt x="198" y="52"/>
                    <a:pt x="197" y="52"/>
                    <a:pt x="196" y="52"/>
                  </a:cubicBezTo>
                  <a:cubicBezTo>
                    <a:pt x="196" y="52"/>
                    <a:pt x="196" y="51"/>
                    <a:pt x="196" y="51"/>
                  </a:cubicBezTo>
                  <a:cubicBezTo>
                    <a:pt x="196" y="50"/>
                    <a:pt x="197" y="50"/>
                    <a:pt x="197" y="49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4" y="48"/>
                    <a:pt x="192" y="48"/>
                    <a:pt x="192" y="47"/>
                  </a:cubicBezTo>
                  <a:cubicBezTo>
                    <a:pt x="191" y="47"/>
                    <a:pt x="191" y="48"/>
                    <a:pt x="190" y="47"/>
                  </a:cubicBezTo>
                  <a:cubicBezTo>
                    <a:pt x="190" y="47"/>
                    <a:pt x="190" y="46"/>
                    <a:pt x="190" y="46"/>
                  </a:cubicBezTo>
                  <a:cubicBezTo>
                    <a:pt x="190" y="46"/>
                    <a:pt x="190" y="45"/>
                    <a:pt x="189" y="45"/>
                  </a:cubicBezTo>
                  <a:cubicBezTo>
                    <a:pt x="188" y="45"/>
                    <a:pt x="188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4"/>
                    <a:pt x="188" y="44"/>
                    <a:pt x="188" y="43"/>
                  </a:cubicBezTo>
                  <a:cubicBezTo>
                    <a:pt x="187" y="41"/>
                    <a:pt x="186" y="41"/>
                    <a:pt x="186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6" y="39"/>
                    <a:pt x="185" y="39"/>
                    <a:pt x="186" y="37"/>
                  </a:cubicBezTo>
                  <a:cubicBezTo>
                    <a:pt x="186" y="37"/>
                    <a:pt x="186" y="36"/>
                    <a:pt x="186" y="36"/>
                  </a:cubicBezTo>
                  <a:cubicBezTo>
                    <a:pt x="187" y="35"/>
                    <a:pt x="187" y="36"/>
                    <a:pt x="188" y="35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0" y="185"/>
                    <a:pt x="20" y="185"/>
                    <a:pt x="20" y="185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" y="188"/>
                    <a:pt x="13" y="188"/>
                    <a:pt x="13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1" y="194"/>
                    <a:pt x="11" y="194"/>
                    <a:pt x="11" y="194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6" y="200"/>
                    <a:pt x="6" y="200"/>
                    <a:pt x="6" y="200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3" y="204"/>
                    <a:pt x="3" y="204"/>
                    <a:pt x="3" y="204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6" y="212"/>
                    <a:pt x="6" y="212"/>
                    <a:pt x="6" y="212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6" y="217"/>
                    <a:pt x="16" y="217"/>
                    <a:pt x="16" y="217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4" y="213"/>
                    <a:pt x="24" y="213"/>
                    <a:pt x="24" y="213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7" y="213"/>
                    <a:pt x="27" y="213"/>
                    <a:pt x="27" y="213"/>
                  </a:cubicBezTo>
                  <a:cubicBezTo>
                    <a:pt x="28" y="213"/>
                    <a:pt x="28" y="213"/>
                    <a:pt x="28" y="213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5" y="215"/>
                    <a:pt x="45" y="215"/>
                    <a:pt x="45" y="215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49" y="227"/>
                    <a:pt x="49" y="227"/>
                    <a:pt x="49" y="227"/>
                  </a:cubicBezTo>
                  <a:cubicBezTo>
                    <a:pt x="49" y="228"/>
                    <a:pt x="49" y="228"/>
                    <a:pt x="49" y="228"/>
                  </a:cubicBezTo>
                  <a:cubicBezTo>
                    <a:pt x="49" y="229"/>
                    <a:pt x="49" y="229"/>
                    <a:pt x="49" y="229"/>
                  </a:cubicBezTo>
                  <a:cubicBezTo>
                    <a:pt x="49" y="230"/>
                    <a:pt x="49" y="230"/>
                    <a:pt x="49" y="230"/>
                  </a:cubicBezTo>
                  <a:cubicBezTo>
                    <a:pt x="49" y="230"/>
                    <a:pt x="49" y="230"/>
                    <a:pt x="49" y="230"/>
                  </a:cubicBezTo>
                  <a:cubicBezTo>
                    <a:pt x="50" y="231"/>
                    <a:pt x="50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52" y="234"/>
                    <a:pt x="52" y="234"/>
                    <a:pt x="52" y="234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55" y="242"/>
                    <a:pt x="55" y="242"/>
                    <a:pt x="55" y="242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6" y="244"/>
                    <a:pt x="56" y="244"/>
                    <a:pt x="56" y="244"/>
                  </a:cubicBezTo>
                  <a:cubicBezTo>
                    <a:pt x="56" y="244"/>
                    <a:pt x="56" y="244"/>
                    <a:pt x="56" y="244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58" y="245"/>
                    <a:pt x="58" y="245"/>
                    <a:pt x="58" y="245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60" y="246"/>
                    <a:pt x="60" y="246"/>
                    <a:pt x="60" y="246"/>
                  </a:cubicBezTo>
                  <a:cubicBezTo>
                    <a:pt x="59" y="248"/>
                    <a:pt x="59" y="248"/>
                    <a:pt x="59" y="248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7" y="251"/>
                    <a:pt x="57" y="251"/>
                    <a:pt x="57" y="251"/>
                  </a:cubicBezTo>
                  <a:cubicBezTo>
                    <a:pt x="56" y="251"/>
                    <a:pt x="56" y="251"/>
                    <a:pt x="56" y="251"/>
                  </a:cubicBezTo>
                  <a:cubicBezTo>
                    <a:pt x="54" y="251"/>
                    <a:pt x="54" y="251"/>
                    <a:pt x="54" y="251"/>
                  </a:cubicBezTo>
                  <a:cubicBezTo>
                    <a:pt x="52" y="252"/>
                    <a:pt x="52" y="252"/>
                    <a:pt x="52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6"/>
                    <a:pt x="50" y="256"/>
                    <a:pt x="50" y="256"/>
                  </a:cubicBezTo>
                  <a:cubicBezTo>
                    <a:pt x="50" y="257"/>
                    <a:pt x="50" y="257"/>
                    <a:pt x="50" y="257"/>
                  </a:cubicBezTo>
                  <a:cubicBezTo>
                    <a:pt x="51" y="258"/>
                    <a:pt x="51" y="258"/>
                    <a:pt x="51" y="258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53" y="263"/>
                    <a:pt x="53" y="263"/>
                    <a:pt x="53" y="263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6" y="268"/>
                    <a:pt x="56" y="268"/>
                    <a:pt x="56" y="268"/>
                  </a:cubicBezTo>
                  <a:cubicBezTo>
                    <a:pt x="58" y="267"/>
                    <a:pt x="58" y="267"/>
                    <a:pt x="58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4" y="270"/>
                    <a:pt x="64" y="270"/>
                    <a:pt x="64" y="270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73"/>
                    <a:pt x="66" y="273"/>
                    <a:pt x="66" y="273"/>
                  </a:cubicBezTo>
                  <a:cubicBezTo>
                    <a:pt x="67" y="274"/>
                    <a:pt x="67" y="274"/>
                    <a:pt x="67" y="274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3" y="271"/>
                    <a:pt x="73" y="271"/>
                    <a:pt x="73" y="271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5" y="263"/>
                    <a:pt x="75" y="263"/>
                    <a:pt x="75" y="263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9" y="263"/>
                    <a:pt x="79" y="263"/>
                    <a:pt x="79" y="263"/>
                  </a:cubicBezTo>
                  <a:cubicBezTo>
                    <a:pt x="78" y="264"/>
                    <a:pt x="78" y="264"/>
                    <a:pt x="78" y="264"/>
                  </a:cubicBezTo>
                  <a:cubicBezTo>
                    <a:pt x="78" y="264"/>
                    <a:pt x="78" y="264"/>
                    <a:pt x="78" y="264"/>
                  </a:cubicBezTo>
                  <a:cubicBezTo>
                    <a:pt x="78" y="264"/>
                    <a:pt x="78" y="264"/>
                    <a:pt x="78" y="264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79" y="266"/>
                    <a:pt x="79" y="266"/>
                    <a:pt x="79" y="266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0" y="272"/>
                    <a:pt x="80" y="272"/>
                    <a:pt x="80" y="272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76"/>
                    <a:pt x="88" y="276"/>
                    <a:pt x="88" y="276"/>
                  </a:cubicBezTo>
                  <a:cubicBezTo>
                    <a:pt x="88" y="276"/>
                    <a:pt x="88" y="276"/>
                    <a:pt x="88" y="276"/>
                  </a:cubicBezTo>
                  <a:cubicBezTo>
                    <a:pt x="89" y="276"/>
                    <a:pt x="89" y="276"/>
                    <a:pt x="89" y="276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90" y="277"/>
                    <a:pt x="90" y="277"/>
                    <a:pt x="90" y="277"/>
                  </a:cubicBezTo>
                  <a:cubicBezTo>
                    <a:pt x="90" y="278"/>
                    <a:pt x="90" y="278"/>
                    <a:pt x="90" y="278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93" y="278"/>
                    <a:pt x="93" y="278"/>
                    <a:pt x="93" y="278"/>
                  </a:cubicBezTo>
                  <a:cubicBezTo>
                    <a:pt x="94" y="278"/>
                    <a:pt x="94" y="278"/>
                    <a:pt x="94" y="278"/>
                  </a:cubicBezTo>
                  <a:cubicBezTo>
                    <a:pt x="95" y="278"/>
                    <a:pt x="95" y="278"/>
                    <a:pt x="95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9"/>
                    <a:pt x="97" y="279"/>
                    <a:pt x="97" y="279"/>
                  </a:cubicBezTo>
                  <a:cubicBezTo>
                    <a:pt x="96" y="280"/>
                    <a:pt x="96" y="280"/>
                    <a:pt x="96" y="280"/>
                  </a:cubicBezTo>
                  <a:cubicBezTo>
                    <a:pt x="96" y="281"/>
                    <a:pt x="96" y="281"/>
                    <a:pt x="96" y="281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1" y="283"/>
                    <a:pt x="91" y="283"/>
                    <a:pt x="91" y="283"/>
                  </a:cubicBezTo>
                  <a:cubicBezTo>
                    <a:pt x="91" y="283"/>
                    <a:pt x="91" y="283"/>
                    <a:pt x="91" y="283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91" y="288"/>
                    <a:pt x="91" y="288"/>
                    <a:pt x="91" y="288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90" y="291"/>
                    <a:pt x="90" y="291"/>
                    <a:pt x="90" y="291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2" y="291"/>
                    <a:pt x="92" y="291"/>
                    <a:pt x="92" y="291"/>
                  </a:cubicBezTo>
                  <a:cubicBezTo>
                    <a:pt x="92" y="291"/>
                    <a:pt x="92" y="291"/>
                    <a:pt x="92" y="291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3" y="292"/>
                    <a:pt x="93" y="292"/>
                    <a:pt x="93" y="292"/>
                  </a:cubicBezTo>
                  <a:cubicBezTo>
                    <a:pt x="93" y="292"/>
                    <a:pt x="93" y="292"/>
                    <a:pt x="93" y="292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96" y="290"/>
                    <a:pt x="96" y="290"/>
                    <a:pt x="96" y="290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8" y="286"/>
                    <a:pt x="98" y="286"/>
                    <a:pt x="98" y="286"/>
                  </a:cubicBez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00" y="286"/>
                    <a:pt x="100" y="286"/>
                    <a:pt x="100" y="286"/>
                  </a:cubicBezTo>
                  <a:cubicBezTo>
                    <a:pt x="100" y="286"/>
                    <a:pt x="100" y="286"/>
                    <a:pt x="100" y="286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84"/>
                    <a:pt x="101" y="284"/>
                    <a:pt x="101" y="284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0" y="282"/>
                    <a:pt x="100" y="282"/>
                    <a:pt x="100" y="282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100" y="281"/>
                    <a:pt x="100" y="281"/>
                    <a:pt x="100" y="281"/>
                  </a:cubicBezTo>
                  <a:cubicBezTo>
                    <a:pt x="100" y="281"/>
                    <a:pt x="100" y="281"/>
                    <a:pt x="100" y="281"/>
                  </a:cubicBezTo>
                  <a:cubicBezTo>
                    <a:pt x="101" y="280"/>
                    <a:pt x="101" y="280"/>
                    <a:pt x="101" y="280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3" y="278"/>
                    <a:pt x="103" y="278"/>
                    <a:pt x="103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8" y="278"/>
                    <a:pt x="108" y="278"/>
                    <a:pt x="108" y="278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10" y="278"/>
                    <a:pt x="110" y="278"/>
                    <a:pt x="110" y="278"/>
                  </a:cubicBezTo>
                  <a:cubicBezTo>
                    <a:pt x="111" y="278"/>
                    <a:pt x="111" y="278"/>
                    <a:pt x="111" y="278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2" y="276"/>
                    <a:pt x="112" y="276"/>
                    <a:pt x="112" y="276"/>
                  </a:cubicBezTo>
                  <a:cubicBezTo>
                    <a:pt x="112" y="276"/>
                    <a:pt x="112" y="276"/>
                    <a:pt x="112" y="276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6" y="277"/>
                    <a:pt x="116" y="277"/>
                    <a:pt x="116" y="277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17" y="276"/>
                    <a:pt x="117" y="276"/>
                    <a:pt x="117" y="276"/>
                  </a:cubicBezTo>
                  <a:cubicBezTo>
                    <a:pt x="117" y="275"/>
                    <a:pt x="117" y="275"/>
                    <a:pt x="117" y="275"/>
                  </a:cubicBezTo>
                  <a:cubicBezTo>
                    <a:pt x="117" y="275"/>
                    <a:pt x="117" y="275"/>
                    <a:pt x="117" y="275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4" y="273"/>
                    <a:pt x="114" y="273"/>
                    <a:pt x="114" y="273"/>
                  </a:cubicBezTo>
                  <a:cubicBezTo>
                    <a:pt x="114" y="272"/>
                    <a:pt x="114" y="272"/>
                    <a:pt x="114" y="272"/>
                  </a:cubicBezTo>
                  <a:cubicBezTo>
                    <a:pt x="113" y="271"/>
                    <a:pt x="113" y="271"/>
                    <a:pt x="113" y="271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3" y="270"/>
                    <a:pt x="113" y="270"/>
                    <a:pt x="113" y="270"/>
                  </a:cubicBezTo>
                  <a:cubicBezTo>
                    <a:pt x="114" y="270"/>
                    <a:pt x="114" y="270"/>
                    <a:pt x="114" y="270"/>
                  </a:cubicBezTo>
                  <a:cubicBezTo>
                    <a:pt x="114" y="270"/>
                    <a:pt x="114" y="270"/>
                    <a:pt x="114" y="270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5" y="270"/>
                    <a:pt x="115" y="270"/>
                    <a:pt x="115" y="270"/>
                  </a:cubicBezTo>
                  <a:cubicBezTo>
                    <a:pt x="115" y="269"/>
                    <a:pt x="115" y="269"/>
                    <a:pt x="115" y="269"/>
                  </a:cubicBezTo>
                  <a:cubicBezTo>
                    <a:pt x="115" y="269"/>
                    <a:pt x="115" y="269"/>
                    <a:pt x="115" y="269"/>
                  </a:cubicBezTo>
                  <a:cubicBezTo>
                    <a:pt x="115" y="269"/>
                    <a:pt x="115" y="269"/>
                    <a:pt x="115" y="269"/>
                  </a:cubicBezTo>
                  <a:cubicBezTo>
                    <a:pt x="115" y="269"/>
                    <a:pt x="115" y="269"/>
                    <a:pt x="115" y="269"/>
                  </a:cubicBezTo>
                  <a:cubicBezTo>
                    <a:pt x="115" y="269"/>
                    <a:pt x="115" y="269"/>
                    <a:pt x="115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7"/>
                    <a:pt x="115" y="267"/>
                    <a:pt x="115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2" y="266"/>
                    <a:pt x="112" y="266"/>
                    <a:pt x="112" y="266"/>
                  </a:cubicBezTo>
                  <a:cubicBezTo>
                    <a:pt x="112" y="266"/>
                    <a:pt x="112" y="266"/>
                    <a:pt x="112" y="266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2" y="264"/>
                    <a:pt x="112" y="264"/>
                    <a:pt x="112" y="264"/>
                  </a:cubicBezTo>
                  <a:cubicBezTo>
                    <a:pt x="112" y="264"/>
                    <a:pt x="112" y="264"/>
                    <a:pt x="112" y="264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3" y="263"/>
                    <a:pt x="113" y="263"/>
                    <a:pt x="113" y="263"/>
                  </a:cubicBezTo>
                  <a:cubicBezTo>
                    <a:pt x="113" y="263"/>
                    <a:pt x="113" y="263"/>
                    <a:pt x="113" y="263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1"/>
                    <a:pt x="115" y="261"/>
                    <a:pt x="115" y="261"/>
                  </a:cubicBezTo>
                  <a:cubicBezTo>
                    <a:pt x="115" y="261"/>
                    <a:pt x="115" y="261"/>
                    <a:pt x="115" y="261"/>
                  </a:cubicBezTo>
                  <a:cubicBezTo>
                    <a:pt x="116" y="260"/>
                    <a:pt x="116" y="260"/>
                    <a:pt x="116" y="260"/>
                  </a:cubicBezTo>
                  <a:cubicBezTo>
                    <a:pt x="116" y="260"/>
                    <a:pt x="116" y="260"/>
                    <a:pt x="116" y="260"/>
                  </a:cubicBezTo>
                  <a:cubicBezTo>
                    <a:pt x="114" y="258"/>
                    <a:pt x="114" y="258"/>
                    <a:pt x="114" y="258"/>
                  </a:cubicBezTo>
                  <a:cubicBezTo>
                    <a:pt x="114" y="258"/>
                    <a:pt x="114" y="258"/>
                    <a:pt x="114" y="258"/>
                  </a:cubicBezTo>
                  <a:cubicBezTo>
                    <a:pt x="114" y="257"/>
                    <a:pt x="114" y="257"/>
                    <a:pt x="114" y="257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19" y="247"/>
                    <a:pt x="119" y="247"/>
                    <a:pt x="119" y="247"/>
                  </a:cubicBezTo>
                  <a:cubicBezTo>
                    <a:pt x="119" y="247"/>
                    <a:pt x="119" y="247"/>
                    <a:pt x="119" y="247"/>
                  </a:cubicBezTo>
                  <a:cubicBezTo>
                    <a:pt x="119" y="247"/>
                    <a:pt x="119" y="247"/>
                    <a:pt x="119" y="247"/>
                  </a:cubicBezTo>
                  <a:cubicBezTo>
                    <a:pt x="116" y="246"/>
                    <a:pt x="116" y="246"/>
                    <a:pt x="116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6" y="244"/>
                    <a:pt x="116" y="244"/>
                    <a:pt x="116" y="244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3"/>
                    <a:pt x="117" y="243"/>
                    <a:pt x="117" y="243"/>
                  </a:cubicBezTo>
                  <a:cubicBezTo>
                    <a:pt x="118" y="242"/>
                    <a:pt x="118" y="242"/>
                    <a:pt x="118" y="242"/>
                  </a:cubicBezTo>
                  <a:cubicBezTo>
                    <a:pt x="118" y="242"/>
                    <a:pt x="118" y="242"/>
                    <a:pt x="118" y="242"/>
                  </a:cubicBezTo>
                  <a:cubicBezTo>
                    <a:pt x="118" y="241"/>
                    <a:pt x="118" y="241"/>
                    <a:pt x="118" y="241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6" y="241"/>
                    <a:pt x="116" y="241"/>
                    <a:pt x="116" y="241"/>
                  </a:cubicBezTo>
                  <a:cubicBezTo>
                    <a:pt x="116" y="241"/>
                    <a:pt x="116" y="241"/>
                    <a:pt x="116" y="241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4" y="240"/>
                    <a:pt x="114" y="240"/>
                    <a:pt x="114" y="240"/>
                  </a:cubicBezTo>
                  <a:cubicBezTo>
                    <a:pt x="113" y="238"/>
                    <a:pt x="113" y="238"/>
                    <a:pt x="113" y="238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6"/>
                    <a:pt x="114" y="236"/>
                    <a:pt x="114" y="236"/>
                  </a:cubicBezTo>
                  <a:cubicBezTo>
                    <a:pt x="114" y="235"/>
                    <a:pt x="114" y="235"/>
                    <a:pt x="114" y="235"/>
                  </a:cubicBezTo>
                  <a:cubicBezTo>
                    <a:pt x="114" y="234"/>
                    <a:pt x="114" y="234"/>
                    <a:pt x="114" y="234"/>
                  </a:cubicBezTo>
                  <a:cubicBezTo>
                    <a:pt x="114" y="234"/>
                    <a:pt x="114" y="234"/>
                    <a:pt x="114" y="234"/>
                  </a:cubicBezTo>
                  <a:cubicBezTo>
                    <a:pt x="113" y="234"/>
                    <a:pt x="113" y="234"/>
                    <a:pt x="113" y="234"/>
                  </a:cubicBezTo>
                  <a:cubicBezTo>
                    <a:pt x="113" y="234"/>
                    <a:pt x="113" y="234"/>
                    <a:pt x="113" y="234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7"/>
                    <a:pt x="108" y="227"/>
                    <a:pt x="108" y="227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3"/>
                    <a:pt x="108" y="223"/>
                    <a:pt x="108" y="223"/>
                  </a:cubicBezTo>
                  <a:cubicBezTo>
                    <a:pt x="108" y="222"/>
                    <a:pt x="108" y="222"/>
                    <a:pt x="108" y="222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109" y="209"/>
                    <a:pt x="109" y="209"/>
                    <a:pt x="109" y="209"/>
                  </a:cubicBezTo>
                  <a:cubicBezTo>
                    <a:pt x="109" y="209"/>
                    <a:pt x="109" y="209"/>
                    <a:pt x="109" y="209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05" y="209"/>
                    <a:pt x="105" y="209"/>
                    <a:pt x="105" y="209"/>
                  </a:cubicBezTo>
                  <a:cubicBezTo>
                    <a:pt x="105" y="209"/>
                    <a:pt x="105" y="209"/>
                    <a:pt x="105" y="209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11" y="200"/>
                    <a:pt x="111" y="200"/>
                    <a:pt x="111" y="200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18" y="199"/>
                    <a:pt x="118" y="199"/>
                    <a:pt x="118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198"/>
                    <a:pt x="122" y="198"/>
                    <a:pt x="122" y="198"/>
                  </a:cubicBezTo>
                  <a:cubicBezTo>
                    <a:pt x="122" y="198"/>
                    <a:pt x="122" y="198"/>
                    <a:pt x="122" y="198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7" y="196"/>
                    <a:pt x="127" y="196"/>
                    <a:pt x="127" y="196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51" y="200"/>
                    <a:pt x="151" y="200"/>
                    <a:pt x="151" y="200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6"/>
                    <a:pt x="150" y="196"/>
                    <a:pt x="150" y="196"/>
                  </a:cubicBezTo>
                  <a:cubicBezTo>
                    <a:pt x="150" y="196"/>
                    <a:pt x="150" y="196"/>
                    <a:pt x="150" y="196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51" y="193"/>
                    <a:pt x="151" y="193"/>
                    <a:pt x="151" y="193"/>
                  </a:cubicBezTo>
                  <a:cubicBezTo>
                    <a:pt x="151" y="193"/>
                    <a:pt x="151" y="193"/>
                    <a:pt x="151" y="193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50" y="192"/>
                    <a:pt x="150" y="192"/>
                    <a:pt x="150" y="192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50" y="187"/>
                    <a:pt x="150" y="187"/>
                    <a:pt x="150" y="187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84"/>
                    <a:pt x="163" y="184"/>
                    <a:pt x="163" y="184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0" y="172"/>
                    <a:pt x="170" y="172"/>
                    <a:pt x="170" y="172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61"/>
                    <a:pt x="172" y="161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80" y="162"/>
                    <a:pt x="180" y="162"/>
                    <a:pt x="180" y="162"/>
                  </a:cubicBezTo>
                  <a:cubicBezTo>
                    <a:pt x="181" y="162"/>
                    <a:pt x="181" y="162"/>
                    <a:pt x="181" y="162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91" y="157"/>
                    <a:pt x="191" y="157"/>
                    <a:pt x="191" y="157"/>
                  </a:cubicBezTo>
                  <a:cubicBezTo>
                    <a:pt x="191" y="157"/>
                    <a:pt x="191" y="157"/>
                    <a:pt x="191" y="157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06BB8B-1EDA-D5AC-6858-DC5A3081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AE92F8-A4C1-4992-B61A-620CBADE65ED}" type="datetime1">
              <a:rPr lang="de-DE" noProof="0" smtClean="0"/>
              <a:t>12.03.2025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05DDA-5360-EDFF-7331-9465FAF0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 |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9487B-F060-E072-543F-B802EDD5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4202A8-A0B3-D67F-2D13-3FA605BE805B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chemeClr val="accent2"/>
                </a:solidFill>
                <a:latin typeface="+mj-lt"/>
              </a:rPr>
              <a:t>Dies ist ein Platzhaltertext. </a:t>
            </a:r>
          </a:p>
          <a:p>
            <a:pPr marL="0" indent="0">
              <a:buNone/>
            </a:pPr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</a:t>
            </a:r>
            <a:br>
              <a:rPr lang="de-DE" dirty="0"/>
            </a:br>
            <a:r>
              <a:rPr lang="de-DE" dirty="0"/>
              <a:t>auf den Platzhaltertext und geben Sie </a:t>
            </a:r>
            <a:br>
              <a:rPr lang="de-DE" dirty="0"/>
            </a:br>
            <a:r>
              <a:rPr lang="de-DE" dirty="0"/>
              <a:t>Ihren Text ein.</a:t>
            </a:r>
          </a:p>
          <a:p>
            <a:r>
              <a:rPr lang="de-DE" dirty="0"/>
              <a:t>Dieser Text soll demonstrieren, wie Ihr </a:t>
            </a:r>
            <a:br>
              <a:rPr lang="de-DE" dirty="0"/>
            </a:br>
            <a:r>
              <a:rPr lang="de-DE" dirty="0"/>
              <a:t>eigener Text dargestellt wird, wenn Sie den Platzhaltertext ersetzen. </a:t>
            </a:r>
          </a:p>
          <a:p>
            <a:r>
              <a:rPr lang="de-DE" dirty="0"/>
              <a:t>Der Text, den Sie eingeben, 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852E4-2F62-B861-C344-75815DC1624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tabLst>
                <a:tab pos="3681413" algn="l"/>
              </a:tabLst>
            </a:pPr>
            <a:r>
              <a:rPr lang="de-DE" dirty="0"/>
              <a:t>Inhalt 2 Spalten</a:t>
            </a:r>
          </a:p>
        </p:txBody>
      </p:sp>
      <p:sp>
        <p:nvSpPr>
          <p:cNvPr id="107" name="Grafik 55">
            <a:extLst>
              <a:ext uri="{FF2B5EF4-FFF2-40B4-BE49-F238E27FC236}">
                <a16:creationId xmlns:a16="http://schemas.microsoft.com/office/drawing/2014/main" id="{2E2CE8FF-BABF-1C87-74F4-5EDB70370DA4}"/>
              </a:ext>
            </a:extLst>
          </p:cNvPr>
          <p:cNvSpPr>
            <a:spLocks noChangeAspect="1"/>
          </p:cNvSpPr>
          <p:nvPr/>
        </p:nvSpPr>
        <p:spPr bwMode="gray">
          <a:xfrm>
            <a:off x="7638410" y="1822076"/>
            <a:ext cx="398745" cy="647700"/>
          </a:xfrm>
          <a:custGeom>
            <a:avLst/>
            <a:gdLst>
              <a:gd name="connsiteX0" fmla="*/ 199373 w 398745"/>
              <a:gd name="connsiteY0" fmla="*/ 285750 h 647700"/>
              <a:gd name="connsiteX1" fmla="*/ 113648 w 398745"/>
              <a:gd name="connsiteY1" fmla="*/ 200025 h 647700"/>
              <a:gd name="connsiteX2" fmla="*/ 199373 w 398745"/>
              <a:gd name="connsiteY2" fmla="*/ 114300 h 647700"/>
              <a:gd name="connsiteX3" fmla="*/ 285098 w 398745"/>
              <a:gd name="connsiteY3" fmla="*/ 200025 h 647700"/>
              <a:gd name="connsiteX4" fmla="*/ 199373 w 398745"/>
              <a:gd name="connsiteY4" fmla="*/ 285750 h 647700"/>
              <a:gd name="connsiteX5" fmla="*/ 199373 w 398745"/>
              <a:gd name="connsiteY5" fmla="*/ 0 h 647700"/>
              <a:gd name="connsiteX6" fmla="*/ 34590 w 398745"/>
              <a:gd name="connsiteY6" fmla="*/ 87630 h 647700"/>
              <a:gd name="connsiteX7" fmla="*/ 13635 w 398745"/>
              <a:gd name="connsiteY7" fmla="*/ 273368 h 647700"/>
              <a:gd name="connsiteX8" fmla="*/ 104123 w 398745"/>
              <a:gd name="connsiteY8" fmla="*/ 473393 h 647700"/>
              <a:gd name="connsiteX9" fmla="*/ 182228 w 398745"/>
              <a:gd name="connsiteY9" fmla="*/ 637223 h 647700"/>
              <a:gd name="connsiteX10" fmla="*/ 199373 w 398745"/>
              <a:gd name="connsiteY10" fmla="*/ 647700 h 647700"/>
              <a:gd name="connsiteX11" fmla="*/ 216518 w 398745"/>
              <a:gd name="connsiteY11" fmla="*/ 637223 h 647700"/>
              <a:gd name="connsiteX12" fmla="*/ 294623 w 398745"/>
              <a:gd name="connsiteY12" fmla="*/ 473393 h 647700"/>
              <a:gd name="connsiteX13" fmla="*/ 385110 w 398745"/>
              <a:gd name="connsiteY13" fmla="*/ 273368 h 647700"/>
              <a:gd name="connsiteX14" fmla="*/ 364155 w 398745"/>
              <a:gd name="connsiteY14" fmla="*/ 87630 h 647700"/>
              <a:gd name="connsiteX15" fmla="*/ 199373 w 39874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745" h="647700">
                <a:moveTo>
                  <a:pt x="199373" y="285750"/>
                </a:moveTo>
                <a:cubicBezTo>
                  <a:pt x="151748" y="285750"/>
                  <a:pt x="113648" y="247650"/>
                  <a:pt x="113648" y="200025"/>
                </a:cubicBezTo>
                <a:cubicBezTo>
                  <a:pt x="113648" y="152400"/>
                  <a:pt x="151748" y="114300"/>
                  <a:pt x="199373" y="114300"/>
                </a:cubicBezTo>
                <a:cubicBezTo>
                  <a:pt x="246998" y="114300"/>
                  <a:pt x="285098" y="152400"/>
                  <a:pt x="285098" y="200025"/>
                </a:cubicBezTo>
                <a:cubicBezTo>
                  <a:pt x="285098" y="247650"/>
                  <a:pt x="246998" y="285750"/>
                  <a:pt x="199373" y="285750"/>
                </a:cubicBezTo>
                <a:close/>
                <a:moveTo>
                  <a:pt x="199373" y="0"/>
                </a:moveTo>
                <a:cubicBezTo>
                  <a:pt x="133650" y="0"/>
                  <a:pt x="71738" y="32385"/>
                  <a:pt x="34590" y="87630"/>
                </a:cubicBezTo>
                <a:cubicBezTo>
                  <a:pt x="-2557" y="141923"/>
                  <a:pt x="-10177" y="211455"/>
                  <a:pt x="13635" y="273368"/>
                </a:cubicBezTo>
                <a:lnTo>
                  <a:pt x="104123" y="473393"/>
                </a:lnTo>
                <a:lnTo>
                  <a:pt x="182228" y="637223"/>
                </a:lnTo>
                <a:cubicBezTo>
                  <a:pt x="185085" y="643890"/>
                  <a:pt x="191753" y="647700"/>
                  <a:pt x="199373" y="647700"/>
                </a:cubicBezTo>
                <a:cubicBezTo>
                  <a:pt x="206993" y="647700"/>
                  <a:pt x="213660" y="643890"/>
                  <a:pt x="216518" y="637223"/>
                </a:cubicBezTo>
                <a:lnTo>
                  <a:pt x="294623" y="473393"/>
                </a:lnTo>
                <a:lnTo>
                  <a:pt x="385110" y="273368"/>
                </a:lnTo>
                <a:cubicBezTo>
                  <a:pt x="408923" y="211455"/>
                  <a:pt x="401303" y="141923"/>
                  <a:pt x="364155" y="87630"/>
                </a:cubicBezTo>
                <a:cubicBezTo>
                  <a:pt x="327008" y="32385"/>
                  <a:pt x="265095" y="0"/>
                  <a:pt x="19937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de-DE" dirty="0"/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678F0F4-ADD9-1CC1-D0BF-3C940A5043C6}"/>
              </a:ext>
            </a:extLst>
          </p:cNvPr>
          <p:cNvGrpSpPr/>
          <p:nvPr/>
        </p:nvGrpSpPr>
        <p:grpSpPr bwMode="gray">
          <a:xfrm>
            <a:off x="5411708" y="1880638"/>
            <a:ext cx="2204520" cy="271213"/>
            <a:chOff x="7741474" y="1309112"/>
            <a:chExt cx="2204520" cy="271213"/>
          </a:xfrm>
        </p:grpSpPr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80A1505E-9B4F-0E66-4020-B0805764FBBF}"/>
                </a:ext>
              </a:extLst>
            </p:cNvPr>
            <p:cNvSpPr txBox="1"/>
            <p:nvPr/>
          </p:nvSpPr>
          <p:spPr bwMode="gray">
            <a:xfrm>
              <a:off x="7741474" y="1314804"/>
              <a:ext cx="1377817" cy="259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000"/>
                </a:spcAft>
              </a:pPr>
              <a:r>
                <a:rPr lang="de-DE" sz="1000" dirty="0"/>
                <a:t>Hermann-Köhl-Straße 7 </a:t>
              </a:r>
              <a:br>
                <a:rPr lang="de-DE" sz="1000" dirty="0"/>
              </a:br>
              <a:r>
                <a:rPr lang="de-DE" sz="1000" dirty="0"/>
                <a:t>28199 Bremen</a:t>
              </a:r>
            </a:p>
          </p:txBody>
        </p: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13EE8D5-09AC-C58D-EDD9-3D66436E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9166948" y="1309112"/>
              <a:ext cx="779046" cy="271213"/>
            </a:xfrm>
            <a:prstGeom prst="rect">
              <a:avLst/>
            </a:prstGeom>
          </p:spPr>
        </p:pic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EBF7C2-1275-DF28-D09E-3EBA6759C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053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0431B52-759B-EA95-9DE3-E2123A6A2E1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Inhalt 3 Spalten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4563DB-5D0A-BA90-10CE-9DEF82405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Geben Sie Ihren optionalen Untertitel 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CD37A-573F-FAA3-C235-9E41398517B8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070" y="1830168"/>
            <a:ext cx="3420000" cy="4298400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  <a:latin typeface="+mj-lt"/>
              </a:rPr>
              <a:t>Dies ist ein </a:t>
            </a:r>
            <a:br>
              <a:rPr lang="de-DE" sz="2400" dirty="0">
                <a:solidFill>
                  <a:schemeClr val="accent2"/>
                </a:solidFill>
                <a:latin typeface="+mj-lt"/>
              </a:rPr>
            </a:br>
            <a:r>
              <a:rPr lang="de-DE" sz="2400" dirty="0">
                <a:solidFill>
                  <a:schemeClr val="accent2"/>
                </a:solidFill>
                <a:latin typeface="+mj-lt"/>
              </a:rPr>
              <a:t>Platzhaltertext. </a:t>
            </a:r>
          </a:p>
          <a:p>
            <a:pPr marL="0" indent="0">
              <a:buNone/>
            </a:pPr>
            <a:r>
              <a:rPr lang="de-DE" dirty="0"/>
              <a:t>Der Text, den Sie eingeben, </a:t>
            </a:r>
            <a:br>
              <a:rPr lang="de-DE" dirty="0"/>
            </a:br>
            <a:r>
              <a:rPr lang="de-DE" dirty="0"/>
              <a:t>behält den Stil und </a:t>
            </a:r>
            <a:br>
              <a:rPr lang="de-DE" dirty="0"/>
            </a:br>
            <a:r>
              <a:rPr lang="de-DE" dirty="0"/>
              <a:t>die Formatierung des Platzhaltertexts.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46FF2F-2CA1-91DC-A69E-E233AB1E21FF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r>
              <a:rPr lang="de-DE" dirty="0"/>
              <a:t>Um diesen Text zu ersetzen, klicken Sie auf den Platzhaltertext und geben Sie Ihren Text ein.</a:t>
            </a:r>
          </a:p>
          <a:p>
            <a:r>
              <a:rPr lang="de-DE" dirty="0"/>
              <a:t>Dieser Text soll demonstrieren, wie Ihr eigener Text dargestellt wird, wenn Sie den Platzhaltertext ersetzen.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r>
              <a:rPr lang="de-DE" dirty="0"/>
              <a:t>Um diesen Text zu ersetzen, klicken Sie auf den Platzhaltertext und geben Sie Ihren Text ein.</a:t>
            </a: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6EA75C-99B7-3E3A-6044-C74FAAE4203A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3C896397-36BD-4780-B3BA-1EF78F20D375}" type="datetime1">
              <a:rPr lang="de-DE" smtClean="0"/>
              <a:t>12.03.2025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AE8955-EAD0-A783-2BE3-2AA299B806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dirty="0"/>
              <a:t>Präsentationstitel | Vorname Nachname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B5F6171-7894-F956-12AA-5CE894A71A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8107957E-293B-FEAA-67BF-80A4DEBE3F57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/>
        <p:txBody>
          <a:bodyPr/>
          <a:lstStyle/>
          <a:p>
            <a:r>
              <a:rPr lang="de-DE" dirty="0"/>
              <a:t>Dies ist ein Platzhaltertext. </a:t>
            </a:r>
          </a:p>
          <a:p>
            <a:r>
              <a:rPr lang="de-DE" dirty="0"/>
              <a:t>Der Text, den Sie eingeben, behält den Stil und die Formatierung des Platzhaltertexts. </a:t>
            </a:r>
          </a:p>
          <a:p>
            <a:pPr lvl="1"/>
            <a:r>
              <a:rPr lang="de-DE" dirty="0"/>
              <a:t>Um diesen Text zu ersetzen, klicken Sie auf den Platzhaltertext und geben Sie Ihren Text ein.</a:t>
            </a:r>
          </a:p>
          <a:p>
            <a:pPr lvl="1"/>
            <a:r>
              <a:rPr lang="de-DE" dirty="0"/>
              <a:t>Dieser Text soll demonstrieren, wie Ihr eigener Text dargestellt wird, wenn Sie den Platzhaltertext ersetzen. </a:t>
            </a:r>
          </a:p>
          <a:p>
            <a:pPr lvl="1"/>
            <a:r>
              <a:rPr lang="de-DE" dirty="0"/>
              <a:t>Der Text, den Sie eingeben, behält den Stil und die Formatierung des Platzhaltertexts. </a:t>
            </a:r>
          </a:p>
          <a:p>
            <a:pPr lvl="1"/>
            <a:r>
              <a:rPr lang="de-DE" dirty="0"/>
              <a:t>Um diesen Text zu ersetzen, klicken Sie auf den Platzhaltertext und geben Sie Ihren Text ein.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grpSp>
        <p:nvGrpSpPr>
          <p:cNvPr id="35" name="Grafik 33" descr="Darlehen Silhouette">
            <a:extLst>
              <a:ext uri="{FF2B5EF4-FFF2-40B4-BE49-F238E27FC236}">
                <a16:creationId xmlns:a16="http://schemas.microsoft.com/office/drawing/2014/main" id="{A030B8A4-75F0-47EF-A997-64A3613CF61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40175" y="2208870"/>
            <a:ext cx="563105" cy="495693"/>
            <a:chOff x="2664656" y="1957782"/>
            <a:chExt cx="837573" cy="737304"/>
          </a:xfrm>
          <a:solidFill>
            <a:schemeClr val="tx2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697347-2EEA-D175-95F1-760609140298}"/>
                </a:ext>
              </a:extLst>
            </p:cNvPr>
            <p:cNvSpPr/>
            <p:nvPr/>
          </p:nvSpPr>
          <p:spPr bwMode="gray">
            <a:xfrm>
              <a:off x="2664656" y="2476156"/>
              <a:ext cx="443306" cy="120715"/>
            </a:xfrm>
            <a:custGeom>
              <a:avLst/>
              <a:gdLst>
                <a:gd name="connsiteX0" fmla="*/ 9538 w 443306"/>
                <a:gd name="connsiteY0" fmla="*/ 120715 h 120715"/>
                <a:gd name="connsiteX1" fmla="*/ 13662 w 443306"/>
                <a:gd name="connsiteY1" fmla="*/ 119763 h 120715"/>
                <a:gd name="connsiteX2" fmla="*/ 206629 w 443306"/>
                <a:gd name="connsiteY2" fmla="*/ 26999 h 120715"/>
                <a:gd name="connsiteX3" fmla="*/ 235147 w 443306"/>
                <a:gd name="connsiteY3" fmla="*/ 19055 h 120715"/>
                <a:gd name="connsiteX4" fmla="*/ 404882 w 443306"/>
                <a:gd name="connsiteY4" fmla="*/ 19055 h 120715"/>
                <a:gd name="connsiteX5" fmla="*/ 424074 w 443306"/>
                <a:gd name="connsiteY5" fmla="*/ 37401 h 120715"/>
                <a:gd name="connsiteX6" fmla="*/ 405728 w 443306"/>
                <a:gd name="connsiteY6" fmla="*/ 56593 h 120715"/>
                <a:gd name="connsiteX7" fmla="*/ 404882 w 443306"/>
                <a:gd name="connsiteY7" fmla="*/ 56593 h 120715"/>
                <a:gd name="connsiteX8" fmla="*/ 277581 w 443306"/>
                <a:gd name="connsiteY8" fmla="*/ 56593 h 120715"/>
                <a:gd name="connsiteX9" fmla="*/ 268056 w 443306"/>
                <a:gd name="connsiteY9" fmla="*/ 66118 h 120715"/>
                <a:gd name="connsiteX10" fmla="*/ 277581 w 443306"/>
                <a:gd name="connsiteY10" fmla="*/ 75643 h 120715"/>
                <a:gd name="connsiteX11" fmla="*/ 404882 w 443306"/>
                <a:gd name="connsiteY11" fmla="*/ 75643 h 120715"/>
                <a:gd name="connsiteX12" fmla="*/ 443302 w 443306"/>
                <a:gd name="connsiteY12" fmla="*/ 38424 h 120715"/>
                <a:gd name="connsiteX13" fmla="*/ 406083 w 443306"/>
                <a:gd name="connsiteY13" fmla="*/ 5 h 120715"/>
                <a:gd name="connsiteX14" fmla="*/ 404882 w 443306"/>
                <a:gd name="connsiteY14" fmla="*/ 5 h 120715"/>
                <a:gd name="connsiteX15" fmla="*/ 235147 w 443306"/>
                <a:gd name="connsiteY15" fmla="*/ 5 h 120715"/>
                <a:gd name="connsiteX16" fmla="*/ 197780 w 443306"/>
                <a:gd name="connsiteY16" fmla="*/ 10140 h 120715"/>
                <a:gd name="connsiteX17" fmla="*/ 5375 w 443306"/>
                <a:gd name="connsiteY17" fmla="*/ 102608 h 120715"/>
                <a:gd name="connsiteX18" fmla="*/ 955 w 443306"/>
                <a:gd name="connsiteY18" fmla="*/ 115333 h 120715"/>
                <a:gd name="connsiteX19" fmla="*/ 9500 w 443306"/>
                <a:gd name="connsiteY19" fmla="*/ 120706 h 12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3306" h="120715">
                  <a:moveTo>
                    <a:pt x="9538" y="120715"/>
                  </a:moveTo>
                  <a:cubicBezTo>
                    <a:pt x="10967" y="120712"/>
                    <a:pt x="12376" y="120386"/>
                    <a:pt x="13662" y="119763"/>
                  </a:cubicBezTo>
                  <a:lnTo>
                    <a:pt x="206629" y="26999"/>
                  </a:lnTo>
                  <a:cubicBezTo>
                    <a:pt x="215270" y="21887"/>
                    <a:pt x="225108" y="19146"/>
                    <a:pt x="235147" y="19055"/>
                  </a:cubicBezTo>
                  <a:lnTo>
                    <a:pt x="404882" y="19055"/>
                  </a:lnTo>
                  <a:cubicBezTo>
                    <a:pt x="415249" y="18822"/>
                    <a:pt x="423841" y="27035"/>
                    <a:pt x="424074" y="37401"/>
                  </a:cubicBezTo>
                  <a:cubicBezTo>
                    <a:pt x="424308" y="47767"/>
                    <a:pt x="416094" y="56360"/>
                    <a:pt x="405728" y="56593"/>
                  </a:cubicBezTo>
                  <a:cubicBezTo>
                    <a:pt x="405446" y="56600"/>
                    <a:pt x="405164" y="56600"/>
                    <a:pt x="404882" y="56593"/>
                  </a:cubicBezTo>
                  <a:lnTo>
                    <a:pt x="277581" y="56593"/>
                  </a:lnTo>
                  <a:cubicBezTo>
                    <a:pt x="272320" y="56593"/>
                    <a:pt x="268056" y="60857"/>
                    <a:pt x="268056" y="66118"/>
                  </a:cubicBezTo>
                  <a:cubicBezTo>
                    <a:pt x="268056" y="71379"/>
                    <a:pt x="272320" y="75643"/>
                    <a:pt x="277581" y="75643"/>
                  </a:cubicBezTo>
                  <a:lnTo>
                    <a:pt x="404882" y="75643"/>
                  </a:lnTo>
                  <a:cubicBezTo>
                    <a:pt x="425769" y="75974"/>
                    <a:pt x="442970" y="59311"/>
                    <a:pt x="443302" y="38424"/>
                  </a:cubicBezTo>
                  <a:cubicBezTo>
                    <a:pt x="443633" y="17538"/>
                    <a:pt x="426970" y="336"/>
                    <a:pt x="406083" y="5"/>
                  </a:cubicBezTo>
                  <a:cubicBezTo>
                    <a:pt x="405683" y="-2"/>
                    <a:pt x="405283" y="-2"/>
                    <a:pt x="404882" y="5"/>
                  </a:cubicBezTo>
                  <a:lnTo>
                    <a:pt x="235147" y="5"/>
                  </a:lnTo>
                  <a:cubicBezTo>
                    <a:pt x="222024" y="96"/>
                    <a:pt x="209150" y="3588"/>
                    <a:pt x="197780" y="10140"/>
                  </a:cubicBezTo>
                  <a:lnTo>
                    <a:pt x="5375" y="102608"/>
                  </a:lnTo>
                  <a:cubicBezTo>
                    <a:pt x="641" y="104901"/>
                    <a:pt x="-1338" y="110598"/>
                    <a:pt x="955" y="115333"/>
                  </a:cubicBezTo>
                  <a:cubicBezTo>
                    <a:pt x="2542" y="118609"/>
                    <a:pt x="5858" y="120695"/>
                    <a:pt x="9500" y="120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FEA4CA4A-8EC9-98E7-D995-B1777A78878E}"/>
                </a:ext>
              </a:extLst>
            </p:cNvPr>
            <p:cNvSpPr/>
            <p:nvPr/>
          </p:nvSpPr>
          <p:spPr bwMode="gray">
            <a:xfrm>
              <a:off x="2760602" y="2418851"/>
              <a:ext cx="537708" cy="276235"/>
            </a:xfrm>
            <a:custGeom>
              <a:avLst/>
              <a:gdLst>
                <a:gd name="connsiteX0" fmla="*/ 318252 w 537708"/>
                <a:gd name="connsiteY0" fmla="*/ 194194 h 276235"/>
                <a:gd name="connsiteX1" fmla="*/ 306822 w 537708"/>
                <a:gd name="connsiteY1" fmla="*/ 198080 h 276235"/>
                <a:gd name="connsiteX2" fmla="*/ 174558 w 537708"/>
                <a:gd name="connsiteY2" fmla="*/ 198080 h 276235"/>
                <a:gd name="connsiteX3" fmla="*/ 3003 w 537708"/>
                <a:gd name="connsiteY3" fmla="*/ 259764 h 276235"/>
                <a:gd name="connsiteX4" fmla="*/ 2584 w 537708"/>
                <a:gd name="connsiteY4" fmla="*/ 273232 h 276235"/>
                <a:gd name="connsiteX5" fmla="*/ 16053 w 537708"/>
                <a:gd name="connsiteY5" fmla="*/ 273651 h 276235"/>
                <a:gd name="connsiteX6" fmla="*/ 174558 w 537708"/>
                <a:gd name="connsiteY6" fmla="*/ 217177 h 276235"/>
                <a:gd name="connsiteX7" fmla="*/ 306822 w 537708"/>
                <a:gd name="connsiteY7" fmla="*/ 217177 h 276235"/>
                <a:gd name="connsiteX8" fmla="*/ 329416 w 537708"/>
                <a:gd name="connsiteY8" fmla="*/ 209681 h 276235"/>
                <a:gd name="connsiteX9" fmla="*/ 523907 w 537708"/>
                <a:gd name="connsiteY9" fmla="*/ 67444 h 276235"/>
                <a:gd name="connsiteX10" fmla="*/ 525012 w 537708"/>
                <a:gd name="connsiteY10" fmla="*/ 66492 h 276235"/>
                <a:gd name="connsiteX11" fmla="*/ 537708 w 537708"/>
                <a:gd name="connsiteY11" fmla="*/ 37831 h 276235"/>
                <a:gd name="connsiteX12" fmla="*/ 499894 w 537708"/>
                <a:gd name="connsiteY12" fmla="*/ 7 h 276235"/>
                <a:gd name="connsiteX13" fmla="*/ 480301 w 537708"/>
                <a:gd name="connsiteY13" fmla="*/ 5513 h 276235"/>
                <a:gd name="connsiteX14" fmla="*/ 359334 w 537708"/>
                <a:gd name="connsiteY14" fmla="*/ 74836 h 276235"/>
                <a:gd name="connsiteX15" fmla="*/ 355805 w 537708"/>
                <a:gd name="connsiteY15" fmla="*/ 87842 h 276235"/>
                <a:gd name="connsiteX16" fmla="*/ 368811 w 537708"/>
                <a:gd name="connsiteY16" fmla="*/ 91371 h 276235"/>
                <a:gd name="connsiteX17" fmla="*/ 490293 w 537708"/>
                <a:gd name="connsiteY17" fmla="*/ 21705 h 276235"/>
                <a:gd name="connsiteX18" fmla="*/ 499894 w 537708"/>
                <a:gd name="connsiteY18" fmla="*/ 19057 h 276235"/>
                <a:gd name="connsiteX19" fmla="*/ 518658 w 537708"/>
                <a:gd name="connsiteY19" fmla="*/ 37831 h 276235"/>
                <a:gd name="connsiteX20" fmla="*/ 511991 w 537708"/>
                <a:gd name="connsiteY20" fmla="*/ 52538 h 2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7708" h="276235">
                  <a:moveTo>
                    <a:pt x="318252" y="194194"/>
                  </a:moveTo>
                  <a:cubicBezTo>
                    <a:pt x="314962" y="196688"/>
                    <a:pt x="310951" y="198051"/>
                    <a:pt x="306822" y="198080"/>
                  </a:cubicBezTo>
                  <a:lnTo>
                    <a:pt x="174558" y="198080"/>
                  </a:lnTo>
                  <a:cubicBezTo>
                    <a:pt x="104245" y="198080"/>
                    <a:pt x="46533" y="218835"/>
                    <a:pt x="3003" y="259764"/>
                  </a:cubicBezTo>
                  <a:cubicBezTo>
                    <a:pt x="-831" y="263367"/>
                    <a:pt x="-1019" y="269397"/>
                    <a:pt x="2584" y="273232"/>
                  </a:cubicBezTo>
                  <a:cubicBezTo>
                    <a:pt x="6188" y="277067"/>
                    <a:pt x="12218" y="277254"/>
                    <a:pt x="16053" y="273651"/>
                  </a:cubicBezTo>
                  <a:cubicBezTo>
                    <a:pt x="55924" y="236142"/>
                    <a:pt x="109255" y="217177"/>
                    <a:pt x="174558" y="217177"/>
                  </a:cubicBezTo>
                  <a:lnTo>
                    <a:pt x="306822" y="217177"/>
                  </a:lnTo>
                  <a:cubicBezTo>
                    <a:pt x="314960" y="217151"/>
                    <a:pt x="322877" y="214525"/>
                    <a:pt x="329416" y="209681"/>
                  </a:cubicBezTo>
                  <a:lnTo>
                    <a:pt x="523907" y="67444"/>
                  </a:lnTo>
                  <a:lnTo>
                    <a:pt x="525012" y="66492"/>
                  </a:lnTo>
                  <a:cubicBezTo>
                    <a:pt x="532894" y="59012"/>
                    <a:pt x="537466" y="48695"/>
                    <a:pt x="537708" y="37831"/>
                  </a:cubicBezTo>
                  <a:cubicBezTo>
                    <a:pt x="537687" y="16954"/>
                    <a:pt x="520771" y="34"/>
                    <a:pt x="499894" y="7"/>
                  </a:cubicBezTo>
                  <a:cubicBezTo>
                    <a:pt x="492963" y="-135"/>
                    <a:pt x="486144" y="1780"/>
                    <a:pt x="480301" y="5513"/>
                  </a:cubicBezTo>
                  <a:lnTo>
                    <a:pt x="359334" y="74836"/>
                  </a:lnTo>
                  <a:cubicBezTo>
                    <a:pt x="354767" y="77453"/>
                    <a:pt x="353187" y="83276"/>
                    <a:pt x="355805" y="87842"/>
                  </a:cubicBezTo>
                  <a:cubicBezTo>
                    <a:pt x="358422" y="92408"/>
                    <a:pt x="364245" y="93989"/>
                    <a:pt x="368811" y="91371"/>
                  </a:cubicBezTo>
                  <a:lnTo>
                    <a:pt x="490293" y="21705"/>
                  </a:lnTo>
                  <a:cubicBezTo>
                    <a:pt x="493150" y="19868"/>
                    <a:pt x="496499" y="18944"/>
                    <a:pt x="499894" y="19057"/>
                  </a:cubicBezTo>
                  <a:cubicBezTo>
                    <a:pt x="510254" y="19074"/>
                    <a:pt x="518648" y="27471"/>
                    <a:pt x="518658" y="37831"/>
                  </a:cubicBezTo>
                  <a:cubicBezTo>
                    <a:pt x="518375" y="43400"/>
                    <a:pt x="515993" y="48655"/>
                    <a:pt x="511991" y="52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4945FBB1-6C47-198E-2993-2462503D340D}"/>
                </a:ext>
              </a:extLst>
            </p:cNvPr>
            <p:cNvSpPr/>
            <p:nvPr/>
          </p:nvSpPr>
          <p:spPr bwMode="gray">
            <a:xfrm>
              <a:off x="2926271" y="2162875"/>
              <a:ext cx="90151" cy="91095"/>
            </a:xfrm>
            <a:custGeom>
              <a:avLst/>
              <a:gdLst>
                <a:gd name="connsiteX0" fmla="*/ 35159 w 90151"/>
                <a:gd name="connsiteY0" fmla="*/ 91087 h 91095"/>
                <a:gd name="connsiteX1" fmla="*/ 73954 w 90151"/>
                <a:gd name="connsiteY1" fmla="*/ 73218 h 91095"/>
                <a:gd name="connsiteX2" fmla="*/ 79669 w 90151"/>
                <a:gd name="connsiteY2" fmla="*/ 9400 h 91095"/>
                <a:gd name="connsiteX3" fmla="*/ 54990 w 90151"/>
                <a:gd name="connsiteY3" fmla="*/ 9 h 91095"/>
                <a:gd name="connsiteX4" fmla="*/ 16195 w 90151"/>
                <a:gd name="connsiteY4" fmla="*/ 17859 h 91095"/>
                <a:gd name="connsiteX5" fmla="*/ 10480 w 90151"/>
                <a:gd name="connsiteY5" fmla="*/ 81676 h 91095"/>
                <a:gd name="connsiteX6" fmla="*/ 35159 w 90151"/>
                <a:gd name="connsiteY6" fmla="*/ 91087 h 91095"/>
                <a:gd name="connsiteX7" fmla="*/ 29977 w 90151"/>
                <a:gd name="connsiteY7" fmla="*/ 31022 h 91095"/>
                <a:gd name="connsiteX8" fmla="*/ 54999 w 90151"/>
                <a:gd name="connsiteY8" fmla="*/ 19059 h 91095"/>
                <a:gd name="connsiteX9" fmla="*/ 66506 w 90151"/>
                <a:gd name="connsiteY9" fmla="*/ 23164 h 91095"/>
                <a:gd name="connsiteX10" fmla="*/ 60200 w 90151"/>
                <a:gd name="connsiteY10" fmla="*/ 60045 h 91095"/>
                <a:gd name="connsiteX11" fmla="*/ 35168 w 90151"/>
                <a:gd name="connsiteY11" fmla="*/ 72037 h 91095"/>
                <a:gd name="connsiteX12" fmla="*/ 23672 w 90151"/>
                <a:gd name="connsiteY12" fmla="*/ 67922 h 91095"/>
                <a:gd name="connsiteX13" fmla="*/ 29977 w 90151"/>
                <a:gd name="connsiteY13" fmla="*/ 31022 h 9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151" h="91095">
                  <a:moveTo>
                    <a:pt x="35159" y="91087"/>
                  </a:moveTo>
                  <a:cubicBezTo>
                    <a:pt x="49969" y="90597"/>
                    <a:pt x="63956" y="84155"/>
                    <a:pt x="73954" y="73218"/>
                  </a:cubicBezTo>
                  <a:cubicBezTo>
                    <a:pt x="93090" y="53215"/>
                    <a:pt x="95624" y="24640"/>
                    <a:pt x="79669" y="9400"/>
                  </a:cubicBezTo>
                  <a:cubicBezTo>
                    <a:pt x="72981" y="3174"/>
                    <a:pt x="64125" y="-195"/>
                    <a:pt x="54990" y="9"/>
                  </a:cubicBezTo>
                  <a:cubicBezTo>
                    <a:pt x="40181" y="487"/>
                    <a:pt x="26192" y="6923"/>
                    <a:pt x="16195" y="17859"/>
                  </a:cubicBezTo>
                  <a:cubicBezTo>
                    <a:pt x="-2932" y="37861"/>
                    <a:pt x="-5475" y="66388"/>
                    <a:pt x="10480" y="81676"/>
                  </a:cubicBezTo>
                  <a:cubicBezTo>
                    <a:pt x="17161" y="87915"/>
                    <a:pt x="26020" y="91293"/>
                    <a:pt x="35159" y="91087"/>
                  </a:cubicBezTo>
                  <a:close/>
                  <a:moveTo>
                    <a:pt x="29977" y="31022"/>
                  </a:moveTo>
                  <a:cubicBezTo>
                    <a:pt x="36399" y="23870"/>
                    <a:pt x="45401" y="19566"/>
                    <a:pt x="54999" y="19059"/>
                  </a:cubicBezTo>
                  <a:cubicBezTo>
                    <a:pt x="59220" y="18898"/>
                    <a:pt x="63340" y="20367"/>
                    <a:pt x="66506" y="23164"/>
                  </a:cubicBezTo>
                  <a:cubicBezTo>
                    <a:pt x="74707" y="31013"/>
                    <a:pt x="71821" y="47929"/>
                    <a:pt x="60200" y="60045"/>
                  </a:cubicBezTo>
                  <a:cubicBezTo>
                    <a:pt x="53777" y="67205"/>
                    <a:pt x="44772" y="71519"/>
                    <a:pt x="35168" y="72037"/>
                  </a:cubicBezTo>
                  <a:cubicBezTo>
                    <a:pt x="30950" y="72194"/>
                    <a:pt x="26832" y="70720"/>
                    <a:pt x="23672" y="67922"/>
                  </a:cubicBezTo>
                  <a:cubicBezTo>
                    <a:pt x="15461" y="60064"/>
                    <a:pt x="18347" y="43167"/>
                    <a:pt x="29977" y="31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9AF61229-9E33-7947-FE81-EBC26DDE3DAE}"/>
                </a:ext>
              </a:extLst>
            </p:cNvPr>
            <p:cNvSpPr/>
            <p:nvPr/>
          </p:nvSpPr>
          <p:spPr bwMode="gray">
            <a:xfrm>
              <a:off x="2863598" y="2104610"/>
              <a:ext cx="34804" cy="34804"/>
            </a:xfrm>
            <a:custGeom>
              <a:avLst/>
              <a:gdLst>
                <a:gd name="connsiteX0" fmla="*/ 17403 w 34804"/>
                <a:gd name="connsiteY0" fmla="*/ 0 h 34804"/>
                <a:gd name="connsiteX1" fmla="*/ 0 w 34804"/>
                <a:gd name="connsiteY1" fmla="*/ 17401 h 34804"/>
                <a:gd name="connsiteX2" fmla="*/ 17400 w 34804"/>
                <a:gd name="connsiteY2" fmla="*/ 34804 h 34804"/>
                <a:gd name="connsiteX3" fmla="*/ 34804 w 34804"/>
                <a:gd name="connsiteY3" fmla="*/ 17403 h 34804"/>
                <a:gd name="connsiteX4" fmla="*/ 29433 w 34804"/>
                <a:gd name="connsiteY4" fmla="*/ 4829 h 34804"/>
                <a:gd name="connsiteX5" fmla="*/ 17403 w 34804"/>
                <a:gd name="connsiteY5" fmla="*/ 0 h 3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04" h="34804">
                  <a:moveTo>
                    <a:pt x="17403" y="0"/>
                  </a:moveTo>
                  <a:cubicBezTo>
                    <a:pt x="7792" y="-1"/>
                    <a:pt x="0" y="7790"/>
                    <a:pt x="0" y="17401"/>
                  </a:cubicBezTo>
                  <a:cubicBezTo>
                    <a:pt x="-1" y="27012"/>
                    <a:pt x="7790" y="34803"/>
                    <a:pt x="17400" y="34804"/>
                  </a:cubicBezTo>
                  <a:cubicBezTo>
                    <a:pt x="27011" y="34805"/>
                    <a:pt x="34803" y="27015"/>
                    <a:pt x="34804" y="17403"/>
                  </a:cubicBezTo>
                  <a:cubicBezTo>
                    <a:pt x="34804" y="12655"/>
                    <a:pt x="32864" y="8112"/>
                    <a:pt x="29433" y="4829"/>
                  </a:cubicBezTo>
                  <a:cubicBezTo>
                    <a:pt x="26198" y="1726"/>
                    <a:pt x="21887" y="-5"/>
                    <a:pt x="174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0E3113E5-1825-AAC3-ED54-8BACD40589FA}"/>
                </a:ext>
              </a:extLst>
            </p:cNvPr>
            <p:cNvSpPr/>
            <p:nvPr/>
          </p:nvSpPr>
          <p:spPr bwMode="gray">
            <a:xfrm>
              <a:off x="2716990" y="1957782"/>
              <a:ext cx="785240" cy="501357"/>
            </a:xfrm>
            <a:custGeom>
              <a:avLst/>
              <a:gdLst>
                <a:gd name="connsiteX0" fmla="*/ 508930 w 785240"/>
                <a:gd name="connsiteY0" fmla="*/ 329089 h 501357"/>
                <a:gd name="connsiteX1" fmla="*/ 455990 w 785240"/>
                <a:gd name="connsiteY1" fmla="*/ 282007 h 501357"/>
                <a:gd name="connsiteX2" fmla="*/ 511550 w 785240"/>
                <a:gd name="connsiteY2" fmla="*/ 251612 h 501357"/>
                <a:gd name="connsiteX3" fmla="*/ 567252 w 785240"/>
                <a:gd name="connsiteY3" fmla="*/ 235067 h 501357"/>
                <a:gd name="connsiteX4" fmla="*/ 777259 w 785240"/>
                <a:gd name="connsiteY4" fmla="*/ 200473 h 501357"/>
                <a:gd name="connsiteX5" fmla="*/ 785112 w 785240"/>
                <a:gd name="connsiteY5" fmla="*/ 189524 h 501357"/>
                <a:gd name="connsiteX6" fmla="*/ 774163 w 785240"/>
                <a:gd name="connsiteY6" fmla="*/ 181670 h 501357"/>
                <a:gd name="connsiteX7" fmla="*/ 563566 w 785240"/>
                <a:gd name="connsiteY7" fmla="*/ 216370 h 501357"/>
                <a:gd name="connsiteX8" fmla="*/ 562404 w 785240"/>
                <a:gd name="connsiteY8" fmla="*/ 216637 h 501357"/>
                <a:gd name="connsiteX9" fmla="*/ 505149 w 785240"/>
                <a:gd name="connsiteY9" fmla="*/ 233639 h 501357"/>
                <a:gd name="connsiteX10" fmla="*/ 503244 w 785240"/>
                <a:gd name="connsiteY10" fmla="*/ 234410 h 501357"/>
                <a:gd name="connsiteX11" fmla="*/ 354387 w 785240"/>
                <a:gd name="connsiteY11" fmla="*/ 315916 h 501357"/>
                <a:gd name="connsiteX12" fmla="*/ 328841 w 785240"/>
                <a:gd name="connsiteY12" fmla="*/ 308299 h 501357"/>
                <a:gd name="connsiteX13" fmla="*/ 327403 w 785240"/>
                <a:gd name="connsiteY13" fmla="*/ 304867 h 501357"/>
                <a:gd name="connsiteX14" fmla="*/ 338233 w 785240"/>
                <a:gd name="connsiteY14" fmla="*/ 281883 h 501357"/>
                <a:gd name="connsiteX15" fmla="*/ 441617 w 785240"/>
                <a:gd name="connsiteY15" fmla="*/ 211703 h 501357"/>
                <a:gd name="connsiteX16" fmla="*/ 444047 w 785240"/>
                <a:gd name="connsiteY16" fmla="*/ 198453 h 501357"/>
                <a:gd name="connsiteX17" fmla="*/ 435350 w 785240"/>
                <a:gd name="connsiteY17" fmla="*/ 194377 h 501357"/>
                <a:gd name="connsiteX18" fmla="*/ 373923 w 785240"/>
                <a:gd name="connsiteY18" fmla="*/ 200330 h 501357"/>
                <a:gd name="connsiteX19" fmla="*/ 282121 w 785240"/>
                <a:gd name="connsiteY19" fmla="*/ 112462 h 501357"/>
                <a:gd name="connsiteX20" fmla="*/ 374666 w 785240"/>
                <a:gd name="connsiteY20" fmla="*/ 79048 h 501357"/>
                <a:gd name="connsiteX21" fmla="*/ 416052 w 785240"/>
                <a:gd name="connsiteY21" fmla="*/ 74085 h 501357"/>
                <a:gd name="connsiteX22" fmla="*/ 533581 w 785240"/>
                <a:gd name="connsiteY22" fmla="*/ 108452 h 501357"/>
                <a:gd name="connsiteX23" fmla="*/ 715566 w 785240"/>
                <a:gd name="connsiteY23" fmla="*/ 78391 h 501357"/>
                <a:gd name="connsiteX24" fmla="*/ 719687 w 785240"/>
                <a:gd name="connsiteY24" fmla="*/ 65566 h 501357"/>
                <a:gd name="connsiteX25" fmla="*/ 706936 w 785240"/>
                <a:gd name="connsiteY25" fmla="*/ 61408 h 501357"/>
                <a:gd name="connsiteX26" fmla="*/ 538944 w 785240"/>
                <a:gd name="connsiteY26" fmla="*/ 90164 h 501357"/>
                <a:gd name="connsiteX27" fmla="*/ 421300 w 785240"/>
                <a:gd name="connsiteY27" fmla="*/ 55731 h 501357"/>
                <a:gd name="connsiteX28" fmla="*/ 368332 w 785240"/>
                <a:gd name="connsiteY28" fmla="*/ 61027 h 501357"/>
                <a:gd name="connsiteX29" fmla="*/ 266729 w 785240"/>
                <a:gd name="connsiteY29" fmla="*/ 97707 h 501357"/>
                <a:gd name="connsiteX30" fmla="*/ 164668 w 785240"/>
                <a:gd name="connsiteY30" fmla="*/ 0 h 501357"/>
                <a:gd name="connsiteX31" fmla="*/ 0 w 785240"/>
                <a:gd name="connsiteY31" fmla="*/ 172012 h 501357"/>
                <a:gd name="connsiteX32" fmla="*/ 344033 w 785240"/>
                <a:gd name="connsiteY32" fmla="*/ 501358 h 501357"/>
                <a:gd name="connsiteX33" fmla="*/ 328308 w 785240"/>
                <a:gd name="connsiteY33" fmla="*/ 265671 h 501357"/>
                <a:gd name="connsiteX34" fmla="*/ 309258 w 785240"/>
                <a:gd name="connsiteY34" fmla="*/ 310610 h 501357"/>
                <a:gd name="connsiteX35" fmla="*/ 356637 w 785240"/>
                <a:gd name="connsiteY35" fmla="*/ 335555 h 501357"/>
                <a:gd name="connsiteX36" fmla="*/ 363550 w 785240"/>
                <a:gd name="connsiteY36" fmla="*/ 332632 h 501357"/>
                <a:gd name="connsiteX37" fmla="*/ 405508 w 785240"/>
                <a:gd name="connsiteY37" fmla="*/ 309677 h 501357"/>
                <a:gd name="connsiteX38" fmla="*/ 417309 w 785240"/>
                <a:gd name="connsiteY38" fmla="*/ 320973 h 501357"/>
                <a:gd name="connsiteX39" fmla="*/ 417062 w 785240"/>
                <a:gd name="connsiteY39" fmla="*/ 342424 h 501357"/>
                <a:gd name="connsiteX40" fmla="*/ 353025 w 785240"/>
                <a:gd name="connsiteY40" fmla="*/ 409318 h 501357"/>
                <a:gd name="connsiteX41" fmla="*/ 331556 w 785240"/>
                <a:gd name="connsiteY41" fmla="*/ 410270 h 501357"/>
                <a:gd name="connsiteX42" fmla="*/ 91526 w 785240"/>
                <a:gd name="connsiteY42" fmla="*/ 180518 h 501357"/>
                <a:gd name="connsiteX43" fmla="*/ 91602 w 785240"/>
                <a:gd name="connsiteY43" fmla="*/ 158963 h 501357"/>
                <a:gd name="connsiteX44" fmla="*/ 155600 w 785240"/>
                <a:gd name="connsiteY44" fmla="*/ 92135 h 501357"/>
                <a:gd name="connsiteX45" fmla="*/ 177384 w 785240"/>
                <a:gd name="connsiteY45" fmla="*/ 91297 h 501357"/>
                <a:gd name="connsiteX46" fmla="*/ 346577 w 785240"/>
                <a:gd name="connsiteY46" fmla="*/ 253270 h 501357"/>
                <a:gd name="connsiteX47" fmla="*/ 26937 w 785240"/>
                <a:gd name="connsiteY47" fmla="*/ 171421 h 501357"/>
                <a:gd name="connsiteX48" fmla="*/ 165259 w 785240"/>
                <a:gd name="connsiteY48" fmla="*/ 26937 h 501357"/>
                <a:gd name="connsiteX49" fmla="*/ 378800 w 785240"/>
                <a:gd name="connsiteY49" fmla="*/ 231372 h 501357"/>
                <a:gd name="connsiteX50" fmla="*/ 362683 w 785240"/>
                <a:gd name="connsiteY50" fmla="*/ 242326 h 501357"/>
                <a:gd name="connsiteX51" fmla="*/ 184718 w 785240"/>
                <a:gd name="connsiteY51" fmla="*/ 71942 h 501357"/>
                <a:gd name="connsiteX52" fmla="*/ 147171 w 785240"/>
                <a:gd name="connsiteY52" fmla="*/ 73390 h 501357"/>
                <a:gd name="connsiteX53" fmla="*/ 72571 w 785240"/>
                <a:gd name="connsiteY53" fmla="*/ 151286 h 501357"/>
                <a:gd name="connsiteX54" fmla="*/ 72438 w 785240"/>
                <a:gd name="connsiteY54" fmla="*/ 188624 h 501357"/>
                <a:gd name="connsiteX55" fmla="*/ 324250 w 785240"/>
                <a:gd name="connsiteY55" fmla="*/ 429701 h 501357"/>
                <a:gd name="connsiteX56" fmla="*/ 361474 w 785240"/>
                <a:gd name="connsiteY56" fmla="*/ 428006 h 501357"/>
                <a:gd name="connsiteX57" fmla="*/ 436007 w 785240"/>
                <a:gd name="connsiteY57" fmla="*/ 350158 h 501357"/>
                <a:gd name="connsiteX58" fmla="*/ 436378 w 785240"/>
                <a:gd name="connsiteY58" fmla="*/ 317049 h 501357"/>
                <a:gd name="connsiteX59" fmla="*/ 436274 w 785240"/>
                <a:gd name="connsiteY59" fmla="*/ 312782 h 501357"/>
                <a:gd name="connsiteX60" fmla="*/ 423015 w 785240"/>
                <a:gd name="connsiteY60" fmla="*/ 300104 h 501357"/>
                <a:gd name="connsiteX61" fmla="*/ 438255 w 785240"/>
                <a:gd name="connsiteY61" fmla="*/ 291779 h 501357"/>
                <a:gd name="connsiteX62" fmla="*/ 481517 w 785240"/>
                <a:gd name="connsiteY62" fmla="*/ 330213 h 501357"/>
                <a:gd name="connsiteX63" fmla="*/ 343424 w 785240"/>
                <a:gd name="connsiteY63" fmla="*/ 474412 h 50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85240" h="501357">
                  <a:moveTo>
                    <a:pt x="508930" y="329089"/>
                  </a:moveTo>
                  <a:lnTo>
                    <a:pt x="455990" y="282007"/>
                  </a:lnTo>
                  <a:lnTo>
                    <a:pt x="511550" y="251612"/>
                  </a:lnTo>
                  <a:lnTo>
                    <a:pt x="567252" y="235067"/>
                  </a:lnTo>
                  <a:lnTo>
                    <a:pt x="777259" y="200473"/>
                  </a:lnTo>
                  <a:cubicBezTo>
                    <a:pt x="782451" y="199618"/>
                    <a:pt x="785967" y="194716"/>
                    <a:pt x="785112" y="189524"/>
                  </a:cubicBezTo>
                  <a:cubicBezTo>
                    <a:pt x="784258" y="184332"/>
                    <a:pt x="779356" y="180816"/>
                    <a:pt x="774163" y="181670"/>
                  </a:cubicBezTo>
                  <a:lnTo>
                    <a:pt x="563566" y="216370"/>
                  </a:lnTo>
                  <a:cubicBezTo>
                    <a:pt x="563173" y="216435"/>
                    <a:pt x="562786" y="216524"/>
                    <a:pt x="562404" y="216637"/>
                  </a:cubicBezTo>
                  <a:lnTo>
                    <a:pt x="505149" y="233639"/>
                  </a:lnTo>
                  <a:cubicBezTo>
                    <a:pt x="504488" y="233824"/>
                    <a:pt x="503849" y="234084"/>
                    <a:pt x="503244" y="234410"/>
                  </a:cubicBezTo>
                  <a:lnTo>
                    <a:pt x="354387" y="315916"/>
                  </a:lnTo>
                  <a:cubicBezTo>
                    <a:pt x="345229" y="320867"/>
                    <a:pt x="333792" y="317456"/>
                    <a:pt x="328841" y="308299"/>
                  </a:cubicBezTo>
                  <a:cubicBezTo>
                    <a:pt x="328250" y="307205"/>
                    <a:pt x="327768" y="306055"/>
                    <a:pt x="327403" y="304867"/>
                  </a:cubicBezTo>
                  <a:cubicBezTo>
                    <a:pt x="325122" y="295608"/>
                    <a:pt x="329640" y="286018"/>
                    <a:pt x="338233" y="281883"/>
                  </a:cubicBezTo>
                  <a:lnTo>
                    <a:pt x="441617" y="211703"/>
                  </a:lnTo>
                  <a:cubicBezTo>
                    <a:pt x="445947" y="208715"/>
                    <a:pt x="447035" y="202783"/>
                    <a:pt x="444047" y="198453"/>
                  </a:cubicBezTo>
                  <a:cubicBezTo>
                    <a:pt x="442095" y="195625"/>
                    <a:pt x="438772" y="194067"/>
                    <a:pt x="435350" y="194377"/>
                  </a:cubicBezTo>
                  <a:lnTo>
                    <a:pt x="373923" y="200330"/>
                  </a:lnTo>
                  <a:lnTo>
                    <a:pt x="282121" y="112462"/>
                  </a:lnTo>
                  <a:lnTo>
                    <a:pt x="374666" y="79048"/>
                  </a:lnTo>
                  <a:cubicBezTo>
                    <a:pt x="387619" y="73164"/>
                    <a:pt x="402075" y="71431"/>
                    <a:pt x="416052" y="74085"/>
                  </a:cubicBezTo>
                  <a:lnTo>
                    <a:pt x="533581" y="108452"/>
                  </a:lnTo>
                  <a:cubicBezTo>
                    <a:pt x="586740" y="123996"/>
                    <a:pt x="644566" y="114452"/>
                    <a:pt x="715566" y="78391"/>
                  </a:cubicBezTo>
                  <a:cubicBezTo>
                    <a:pt x="720245" y="75988"/>
                    <a:pt x="722090" y="70246"/>
                    <a:pt x="719687" y="65566"/>
                  </a:cubicBezTo>
                  <a:cubicBezTo>
                    <a:pt x="717298" y="60915"/>
                    <a:pt x="711607" y="59060"/>
                    <a:pt x="706936" y="61408"/>
                  </a:cubicBezTo>
                  <a:cubicBezTo>
                    <a:pt x="640547" y="95136"/>
                    <a:pt x="587169" y="104270"/>
                    <a:pt x="538944" y="90164"/>
                  </a:cubicBezTo>
                  <a:lnTo>
                    <a:pt x="421300" y="55731"/>
                  </a:lnTo>
                  <a:cubicBezTo>
                    <a:pt x="403529" y="51825"/>
                    <a:pt x="384977" y="53679"/>
                    <a:pt x="368332" y="61027"/>
                  </a:cubicBezTo>
                  <a:lnTo>
                    <a:pt x="266729" y="97707"/>
                  </a:lnTo>
                  <a:lnTo>
                    <a:pt x="164668" y="0"/>
                  </a:lnTo>
                  <a:lnTo>
                    <a:pt x="0" y="172012"/>
                  </a:lnTo>
                  <a:lnTo>
                    <a:pt x="344033" y="501358"/>
                  </a:lnTo>
                  <a:close/>
                  <a:moveTo>
                    <a:pt x="328308" y="265671"/>
                  </a:moveTo>
                  <a:cubicBezTo>
                    <a:pt x="312087" y="274222"/>
                    <a:pt x="304123" y="293007"/>
                    <a:pt x="309258" y="310610"/>
                  </a:cubicBezTo>
                  <a:cubicBezTo>
                    <a:pt x="315453" y="330582"/>
                    <a:pt x="336665" y="341750"/>
                    <a:pt x="356637" y="335555"/>
                  </a:cubicBezTo>
                  <a:cubicBezTo>
                    <a:pt x="359032" y="334812"/>
                    <a:pt x="361348" y="333833"/>
                    <a:pt x="363550" y="332632"/>
                  </a:cubicBezTo>
                  <a:lnTo>
                    <a:pt x="405508" y="309677"/>
                  </a:lnTo>
                  <a:lnTo>
                    <a:pt x="417309" y="320973"/>
                  </a:lnTo>
                  <a:lnTo>
                    <a:pt x="417062" y="342424"/>
                  </a:lnTo>
                  <a:lnTo>
                    <a:pt x="353025" y="409318"/>
                  </a:lnTo>
                  <a:lnTo>
                    <a:pt x="331556" y="410270"/>
                  </a:lnTo>
                  <a:lnTo>
                    <a:pt x="91526" y="180518"/>
                  </a:lnTo>
                  <a:lnTo>
                    <a:pt x="91602" y="158963"/>
                  </a:lnTo>
                  <a:lnTo>
                    <a:pt x="155600" y="92135"/>
                  </a:lnTo>
                  <a:lnTo>
                    <a:pt x="177384" y="91297"/>
                  </a:lnTo>
                  <a:lnTo>
                    <a:pt x="346577" y="253270"/>
                  </a:lnTo>
                  <a:close/>
                  <a:moveTo>
                    <a:pt x="26937" y="171421"/>
                  </a:moveTo>
                  <a:lnTo>
                    <a:pt x="165259" y="26937"/>
                  </a:lnTo>
                  <a:lnTo>
                    <a:pt x="378800" y="231372"/>
                  </a:lnTo>
                  <a:lnTo>
                    <a:pt x="362683" y="242326"/>
                  </a:lnTo>
                  <a:lnTo>
                    <a:pt x="184718" y="71942"/>
                  </a:lnTo>
                  <a:lnTo>
                    <a:pt x="147171" y="73390"/>
                  </a:lnTo>
                  <a:lnTo>
                    <a:pt x="72571" y="151286"/>
                  </a:lnTo>
                  <a:lnTo>
                    <a:pt x="72438" y="188624"/>
                  </a:lnTo>
                  <a:lnTo>
                    <a:pt x="324250" y="429701"/>
                  </a:lnTo>
                  <a:lnTo>
                    <a:pt x="361474" y="428006"/>
                  </a:lnTo>
                  <a:lnTo>
                    <a:pt x="436007" y="350158"/>
                  </a:lnTo>
                  <a:lnTo>
                    <a:pt x="436378" y="317049"/>
                  </a:lnTo>
                  <a:lnTo>
                    <a:pt x="436274" y="312782"/>
                  </a:lnTo>
                  <a:lnTo>
                    <a:pt x="423015" y="300104"/>
                  </a:lnTo>
                  <a:lnTo>
                    <a:pt x="438255" y="291779"/>
                  </a:lnTo>
                  <a:lnTo>
                    <a:pt x="481517" y="330213"/>
                  </a:lnTo>
                  <a:lnTo>
                    <a:pt x="343424" y="474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7A51ACB-3D45-6356-E33D-9251365B859D}"/>
              </a:ext>
            </a:extLst>
          </p:cNvPr>
          <p:cNvCxnSpPr>
            <a:cxnSpLocks/>
          </p:cNvCxnSpPr>
          <p:nvPr/>
        </p:nvCxnSpPr>
        <p:spPr bwMode="gray">
          <a:xfrm>
            <a:off x="540070" y="2893605"/>
            <a:ext cx="422495" cy="0"/>
          </a:xfrm>
          <a:prstGeom prst="line">
            <a:avLst/>
          </a:prstGeom>
          <a:ln w="31750" cap="rnd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fSE">
  <a:themeElements>
    <a:clrScheme name="Benutzerdefiniert 1">
      <a:dk1>
        <a:sysClr val="windowText" lastClr="000000"/>
      </a:dk1>
      <a:lt1>
        <a:sysClr val="window" lastClr="FFFFFF"/>
      </a:lt1>
      <a:dk2>
        <a:srgbClr val="171615"/>
      </a:dk2>
      <a:lt2>
        <a:srgbClr val="F2F2F2"/>
      </a:lt2>
      <a:accent1>
        <a:srgbClr val="610000"/>
      </a:accent1>
      <a:accent2>
        <a:srgbClr val="9D0018"/>
      </a:accent2>
      <a:accent3>
        <a:srgbClr val="CE4E51"/>
      </a:accent3>
      <a:accent4>
        <a:srgbClr val="054B67"/>
      </a:accent4>
      <a:accent5>
        <a:srgbClr val="036E97"/>
      </a:accent5>
      <a:accent6>
        <a:srgbClr val="0393CD"/>
      </a:accent6>
      <a:hlink>
        <a:srgbClr val="054B67"/>
      </a:hlink>
      <a:folHlink>
        <a:srgbClr val="7F7F7F"/>
      </a:folHlink>
    </a:clrScheme>
    <a:fontScheme name="Benutzerdefiniert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5750" indent="-285750" algn="l">
          <a:lnSpc>
            <a:spcPct val="90000"/>
          </a:lnSpc>
          <a:spcAft>
            <a:spcPts val="10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GfSE">
      <a:dk1>
        <a:sysClr val="windowText" lastClr="000000"/>
      </a:dk1>
      <a:lt1>
        <a:sysClr val="window" lastClr="FFFFFF"/>
      </a:lt1>
      <a:dk2>
        <a:srgbClr val="23221B"/>
      </a:dk2>
      <a:lt2>
        <a:srgbClr val="F2F2F2"/>
      </a:lt2>
      <a:accent1>
        <a:srgbClr val="681E20"/>
      </a:accent1>
      <a:accent2>
        <a:srgbClr val="A52F33"/>
      </a:accent2>
      <a:accent3>
        <a:srgbClr val="CE4E51"/>
      </a:accent3>
      <a:accent4>
        <a:srgbClr val="054B67"/>
      </a:accent4>
      <a:accent5>
        <a:srgbClr val="036E97"/>
      </a:accent5>
      <a:accent6>
        <a:srgbClr val="0393CD"/>
      </a:accent6>
      <a:hlink>
        <a:srgbClr val="054B67"/>
      </a:hlink>
      <a:folHlink>
        <a:srgbClr val="7F7F7F"/>
      </a:folHlink>
    </a:clrScheme>
    <a:fontScheme name="Benutzerdefiniert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fSE">
      <a:dk1>
        <a:sysClr val="windowText" lastClr="000000"/>
      </a:dk1>
      <a:lt1>
        <a:sysClr val="window" lastClr="FFFFFF"/>
      </a:lt1>
      <a:dk2>
        <a:srgbClr val="23221B"/>
      </a:dk2>
      <a:lt2>
        <a:srgbClr val="F2F2F2"/>
      </a:lt2>
      <a:accent1>
        <a:srgbClr val="681E20"/>
      </a:accent1>
      <a:accent2>
        <a:srgbClr val="A52F33"/>
      </a:accent2>
      <a:accent3>
        <a:srgbClr val="CE4E51"/>
      </a:accent3>
      <a:accent4>
        <a:srgbClr val="054B67"/>
      </a:accent4>
      <a:accent5>
        <a:srgbClr val="036E97"/>
      </a:accent5>
      <a:accent6>
        <a:srgbClr val="0393CD"/>
      </a:accent6>
      <a:hlink>
        <a:srgbClr val="054B67"/>
      </a:hlink>
      <a:folHlink>
        <a:srgbClr val="7F7F7F"/>
      </a:folHlink>
    </a:clrScheme>
    <a:fontScheme name="Benutzerdefiniert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1661FA584012488D1F192709B2B556" ma:contentTypeVersion="18" ma:contentTypeDescription="Ein neues Dokument erstellen." ma:contentTypeScope="" ma:versionID="cad195b8ff1438fe4a1cb8a1791a875f">
  <xsd:schema xmlns:xsd="http://www.w3.org/2001/XMLSchema" xmlns:xs="http://www.w3.org/2001/XMLSchema" xmlns:p="http://schemas.microsoft.com/office/2006/metadata/properties" xmlns:ns2="69e13bd0-0dc2-48ac-82eb-3e0990f2c80e" xmlns:ns3="1dfc3796-2ee5-4c9f-88f1-6ee5d0a987ac" targetNamespace="http://schemas.microsoft.com/office/2006/metadata/properties" ma:root="true" ma:fieldsID="ab76daa5e8648cb5ee3c29458bc5f8d7" ns2:_="" ns3:_="">
    <xsd:import namespace="69e13bd0-0dc2-48ac-82eb-3e0990f2c80e"/>
    <xsd:import namespace="1dfc3796-2ee5-4c9f-88f1-6ee5d0a987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13bd0-0dc2-48ac-82eb-3e0990f2c8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d3bf1bb6-3234-486f-9e8f-c1605d2729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c3796-2ee5-4c9f-88f1-6ee5d0a987a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9046de-94b7-4549-88f7-bd1f221ef256}" ma:internalName="TaxCatchAll" ma:showField="CatchAllData" ma:web="1dfc3796-2ee5-4c9f-88f1-6ee5d0a98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fc3796-2ee5-4c9f-88f1-6ee5d0a987ac" xsi:nil="true"/>
    <lcf76f155ced4ddcb4097134ff3c332f xmlns="69e13bd0-0dc2-48ac-82eb-3e0990f2c80e">
      <Terms xmlns="http://schemas.microsoft.com/office/infopath/2007/PartnerControls"/>
    </lcf76f155ced4ddcb4097134ff3c332f>
    <SharedWithUsers xmlns="1dfc3796-2ee5-4c9f-88f1-6ee5d0a987a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6BABF0-49E2-4E04-A775-1258B7653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30384-8BCF-4FE6-B718-4599542D9D17}"/>
</file>

<file path=customXml/itemProps3.xml><?xml version="1.0" encoding="utf-8"?>
<ds:datastoreItem xmlns:ds="http://schemas.openxmlformats.org/officeDocument/2006/customXml" ds:itemID="{B2CD9EBE-A16E-40FF-81E2-F277C6C70F36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8c5ccee2-39ef-4b8a-830d-a93b32102ec1"/>
    <ds:schemaRef ds:uri="http://schemas.microsoft.com/office/infopath/2007/PartnerControls"/>
    <ds:schemaRef ds:uri="http://schemas.microsoft.com/office/2006/documentManagement/types"/>
    <ds:schemaRef ds:uri="874f4138-a008-4974-bae1-fadf1c8bd9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2582</Words>
  <Application>Microsoft Office PowerPoint</Application>
  <PresentationFormat>Breitbild</PresentationFormat>
  <Paragraphs>478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Wingdings</vt:lpstr>
      <vt:lpstr>Symbol</vt:lpstr>
      <vt:lpstr>Arial Black</vt:lpstr>
      <vt:lpstr>Arial</vt:lpstr>
      <vt:lpstr>GfSE</vt:lpstr>
      <vt:lpstr>Geben Sie hier den Titel  Ihrer Präsentation ein.</vt:lpstr>
      <vt:lpstr>Agenda</vt:lpstr>
      <vt:lpstr>Agenda</vt:lpstr>
      <vt:lpstr>Titel Ihrer Zwischenfolie </vt:lpstr>
      <vt:lpstr>Inhalt 1 Spalte</vt:lpstr>
      <vt:lpstr>Inhalt 2 Spalten</vt:lpstr>
      <vt:lpstr>Inhalt 2 Spalten</vt:lpstr>
      <vt:lpstr>Inhalt 2 Spalten</vt:lpstr>
      <vt:lpstr>Inhalt 3 Spalten</vt:lpstr>
      <vt:lpstr>TextBoxen – 2/2</vt:lpstr>
      <vt:lpstr>TextBoxen – 3/2</vt:lpstr>
      <vt:lpstr>Inhalt + Bild</vt:lpstr>
      <vt:lpstr>Inhalt + Bild</vt:lpstr>
      <vt:lpstr>Inhalt + Bild</vt:lpstr>
      <vt:lpstr>Inhalt + Bild</vt:lpstr>
      <vt:lpstr>Inhalt + Bild</vt:lpstr>
      <vt:lpstr>Inhalt + Bild</vt:lpstr>
      <vt:lpstr>Inhalt + Bild</vt:lpstr>
      <vt:lpstr>Text &amp; Bilder </vt:lpstr>
      <vt:lpstr>Bild vollflächig</vt:lpstr>
      <vt:lpstr>Bild vollflächig</vt:lpstr>
      <vt:lpstr>3 Bilder + Text</vt:lpstr>
      <vt:lpstr>Displays</vt:lpstr>
      <vt:lpstr>Timeline</vt:lpstr>
      <vt:lpstr>Kreisgrafik</vt:lpstr>
      <vt:lpstr>Kontaktfolie</vt:lpstr>
      <vt:lpstr>Kontaktfolie</vt:lpstr>
      <vt:lpstr>Vielen Dank! für Ihr Interesse.</vt:lpstr>
      <vt:lpstr>PowerPoint-Präsentation</vt:lpstr>
      <vt:lpstr>PowerPoint-Präsentation</vt:lpstr>
      <vt:lpstr>Icons</vt:lpstr>
    </vt:vector>
  </TitlesOfParts>
  <Company>GfSE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GfSE MASTER</dc:title>
  <dc:creator>PresentationLoad</dc:creator>
  <dc:description/>
  <cp:lastModifiedBy>Fenja Schulze</cp:lastModifiedBy>
  <cp:revision>1793</cp:revision>
  <dcterms:created xsi:type="dcterms:W3CDTF">2015-11-26T10:37:47Z</dcterms:created>
  <dcterms:modified xsi:type="dcterms:W3CDTF">2025-03-12T08:35:34Z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921970-61b0-4443-b2b0-d966ab82c5d1_Enabled">
    <vt:lpwstr>true</vt:lpwstr>
  </property>
  <property fmtid="{D5CDD505-2E9C-101B-9397-08002B2CF9AE}" pid="3" name="MSIP_Label_3d921970-61b0-4443-b2b0-d966ab82c5d1_SetDate">
    <vt:lpwstr>2022-11-03T17:33:31Z</vt:lpwstr>
  </property>
  <property fmtid="{D5CDD505-2E9C-101B-9397-08002B2CF9AE}" pid="4" name="MSIP_Label_3d921970-61b0-4443-b2b0-d966ab82c5d1_Method">
    <vt:lpwstr>Standard</vt:lpwstr>
  </property>
  <property fmtid="{D5CDD505-2E9C-101B-9397-08002B2CF9AE}" pid="5" name="MSIP_Label_3d921970-61b0-4443-b2b0-d966ab82c5d1_Name">
    <vt:lpwstr>Internal</vt:lpwstr>
  </property>
  <property fmtid="{D5CDD505-2E9C-101B-9397-08002B2CF9AE}" pid="6" name="MSIP_Label_3d921970-61b0-4443-b2b0-d966ab82c5d1_SiteId">
    <vt:lpwstr>492ac175-0fcd-4d6c-8fde-e15c70d1986b</vt:lpwstr>
  </property>
  <property fmtid="{D5CDD505-2E9C-101B-9397-08002B2CF9AE}" pid="7" name="MSIP_Label_3d921970-61b0-4443-b2b0-d966ab82c5d1_ActionId">
    <vt:lpwstr>5cf725ed-1bd8-4c83-af0b-468b755113d9</vt:lpwstr>
  </property>
  <property fmtid="{D5CDD505-2E9C-101B-9397-08002B2CF9AE}" pid="8" name="MSIP_Label_3d921970-61b0-4443-b2b0-d966ab82c5d1_ContentBits">
    <vt:lpwstr>2</vt:lpwstr>
  </property>
  <property fmtid="{D5CDD505-2E9C-101B-9397-08002B2CF9AE}" pid="9" name="Classification">
    <vt:lpwstr>Internal</vt:lpwstr>
  </property>
  <property fmtid="{D5CDD505-2E9C-101B-9397-08002B2CF9AE}" pid="10" name="ContentTypeId">
    <vt:lpwstr>0x0101004B1661FA584012488D1F192709B2B556</vt:lpwstr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  <property fmtid="{D5CDD505-2E9C-101B-9397-08002B2CF9AE}" pid="18" name="Order">
    <vt:r8>154200</vt:r8>
  </property>
  <property fmtid="{D5CDD505-2E9C-101B-9397-08002B2CF9AE}" pid="19" name="_SourceUrl">
    <vt:lpwstr/>
  </property>
  <property fmtid="{D5CDD505-2E9C-101B-9397-08002B2CF9AE}" pid="20" name="_SharedFileIndex">
    <vt:lpwstr/>
  </property>
</Properties>
</file>